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674" r:id="rId2"/>
    <p:sldId id="2092668537" r:id="rId3"/>
    <p:sldId id="2092668539" r:id="rId4"/>
    <p:sldId id="672" r:id="rId5"/>
    <p:sldId id="2092668512" r:id="rId6"/>
    <p:sldId id="2092668513" r:id="rId7"/>
    <p:sldId id="2092668524" r:id="rId8"/>
    <p:sldId id="2092668525" r:id="rId9"/>
    <p:sldId id="2092668529" r:id="rId10"/>
    <p:sldId id="2092668528" r:id="rId11"/>
    <p:sldId id="2092668527" r:id="rId12"/>
    <p:sldId id="2092668514" r:id="rId13"/>
    <p:sldId id="2092668531" r:id="rId14"/>
    <p:sldId id="2092668532" r:id="rId15"/>
    <p:sldId id="2092668540" r:id="rId16"/>
    <p:sldId id="662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0012"/>
    <a:srgbClr val="E60012"/>
    <a:srgbClr val="F2F2F2"/>
    <a:srgbClr val="BFBFBF"/>
    <a:srgbClr val="D9D9D9"/>
    <a:srgbClr val="4BACC6"/>
    <a:srgbClr val="BC000D"/>
    <a:srgbClr val="C0101C"/>
    <a:srgbClr val="9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929F9F4-4A8F-4326-A1B4-22849713DDAB}" styleName="深色样式 1 - 强调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深色样式 1 - 强调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深色样式 2 - 强调 3/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深色样式 2 - 强调 1/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中度样式 3 - 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中度样式 3 - 强调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中度样式 3 - 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中度样式 3 - 强调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中度样式 3 - 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034E78-7F5D-4C2E-B375-FC64B27BC917}" styleName="深色样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中度样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中度样式 1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深色样式 2 - 强调 5/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深色样式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11" autoAdjust="0"/>
    <p:restoredTop sz="89956" autoAdjust="0"/>
  </p:normalViewPr>
  <p:slideViewPr>
    <p:cSldViewPr snapToGrid="0" showGuides="1">
      <p:cViewPr varScale="1">
        <p:scale>
          <a:sx n="91" d="100"/>
          <a:sy n="91" d="100"/>
        </p:scale>
        <p:origin x="328" y="60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2740" y="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881B7339-4D4E-42D8-ADF4-74D8006512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87AB83F-3F0F-44BB-9AC6-C32E92EFE7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F2909-F955-449C-ABEB-CE620C305ECC}" type="datetimeFigureOut">
              <a:rPr lang="zh-CN" altLang="en-US" smtClean="0"/>
              <a:t>2022/7/27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7B767D2-3623-4C6B-ABF3-8C77E22A90C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07F3A1F-062D-427F-AC86-1F00012718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16BF6-6E47-4E0F-8132-3DBBD5809A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1458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D7BCA-98AA-4DEC-B84B-4EED3E1B6DD8}" type="datetimeFigureOut">
              <a:rPr lang="zh-CN" altLang="en-US" smtClean="0"/>
              <a:t>2022/7/27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C40BE-7FDC-4792-9119-1F1AC7C8B6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C40BE-7FDC-4792-9119-1F1AC7C8B60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964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C40BE-7FDC-4792-9119-1F1AC7C8B60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4861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C40BE-7FDC-4792-9119-1F1AC7C8B60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842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C40BE-7FDC-4792-9119-1F1AC7C8B60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7848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将商品分销工作移动化、实时化，改变过去的销售订单先由业务人员通过销售账本记录，再录入到系统登记的方式。借助销售管理工具，将拜访过程、拜访记录、销售订单、直接一次性录入到系统中，取消纸质记录，减少二次搬运</a:t>
            </a:r>
            <a:r>
              <a:rPr lang="zh-CN" altLang="en-US" sz="1200" dirty="0">
                <a:latin typeface="华文黑体" panose="02010600040101010101" charset="-122"/>
                <a:ea typeface="华文黑体" panose="02010600040101010101" charset="-122"/>
              </a:rPr>
              <a:t>。</a:t>
            </a:r>
            <a:endParaRPr lang="en-US" altLang="zh-CN" sz="1200" dirty="0">
              <a:latin typeface="华文黑体" panose="02010600040101010101" charset="-122"/>
              <a:ea typeface="华文黑体" panose="02010600040101010101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C40BE-7FDC-4792-9119-1F1AC7C8B60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6580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背景（光源顶部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1">
            <a:extLst>
              <a:ext uri="{FF2B5EF4-FFF2-40B4-BE49-F238E27FC236}">
                <a16:creationId xmlns:a16="http://schemas.microsoft.com/office/drawing/2014/main" id="{3D2E012F-C059-418A-82ED-4BA36F9207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83427" y="159845"/>
            <a:ext cx="1219023" cy="91394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EE038-A3BC-43F9-9C99-360ED5758235}" type="datetimeFigureOut">
              <a:rPr lang="zh-CN" altLang="en-US" smtClean="0"/>
              <a:t>2022/7/27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7F250-AEF5-4C37-968D-590C2DD6E8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EE038-A3BC-43F9-9C99-360ED5758235}" type="datetimeFigureOut">
              <a:rPr lang="zh-CN" altLang="en-US" smtClean="0"/>
              <a:t>2022/7/27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7F250-AEF5-4C37-968D-590C2DD6E8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EE038-A3BC-43F9-9C99-360ED5758235}" type="datetimeFigureOut">
              <a:rPr lang="zh-CN" altLang="en-US" smtClean="0"/>
              <a:t>2022/7/27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7F250-AEF5-4C37-968D-590C2DD6E8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EE038-A3BC-43F9-9C99-360ED5758235}" type="datetimeFigureOut">
              <a:rPr lang="zh-CN" altLang="en-US" smtClean="0"/>
              <a:t>2022/7/27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7F250-AEF5-4C37-968D-590C2DD6E8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背景（光源顶部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物体&#10;&#10;自动生成的说明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detail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014" y="445006"/>
            <a:ext cx="890690" cy="40271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背景（光源左上方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模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 userDrawn="1"/>
        </p:nvGrpSpPr>
        <p:grpSpPr>
          <a:xfrm>
            <a:off x="406684" y="818382"/>
            <a:ext cx="11378632" cy="5825384"/>
            <a:chOff x="940596" y="1700228"/>
            <a:chExt cx="6850085" cy="3506956"/>
          </a:xfrm>
          <a:solidFill>
            <a:srgbClr val="E8E8E8">
              <a:alpha val="40000"/>
            </a:srgbClr>
          </a:solidFill>
        </p:grpSpPr>
        <p:sp>
          <p:nvSpPr>
            <p:cNvPr id="28" name="Freeform 250"/>
            <p:cNvSpPr/>
            <p:nvPr/>
          </p:nvSpPr>
          <p:spPr bwMode="auto">
            <a:xfrm>
              <a:off x="6781532" y="3590547"/>
              <a:ext cx="26956" cy="7956"/>
            </a:xfrm>
            <a:custGeom>
              <a:avLst/>
              <a:gdLst>
                <a:gd name="T0" fmla="*/ 0 w 54"/>
                <a:gd name="T1" fmla="*/ 0 h 19"/>
                <a:gd name="T2" fmla="*/ 0 w 54"/>
                <a:gd name="T3" fmla="*/ 0 h 19"/>
                <a:gd name="T4" fmla="*/ 1 w 54"/>
                <a:gd name="T5" fmla="*/ 0 h 19"/>
                <a:gd name="T6" fmla="*/ 0 w 54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"/>
                <a:gd name="T13" fmla="*/ 0 h 19"/>
                <a:gd name="T14" fmla="*/ 54 w 54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" h="19">
                  <a:moveTo>
                    <a:pt x="0" y="0"/>
                  </a:moveTo>
                  <a:lnTo>
                    <a:pt x="3" y="19"/>
                  </a:lnTo>
                  <a:lnTo>
                    <a:pt x="54" y="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9" name="Freeform 251"/>
            <p:cNvSpPr/>
            <p:nvPr/>
          </p:nvSpPr>
          <p:spPr bwMode="auto">
            <a:xfrm>
              <a:off x="6668655" y="4405230"/>
              <a:ext cx="360531" cy="709665"/>
            </a:xfrm>
            <a:custGeom>
              <a:avLst/>
              <a:gdLst>
                <a:gd name="T0" fmla="*/ 0 w 750"/>
                <a:gd name="T1" fmla="*/ 33 h 1564"/>
                <a:gd name="T2" fmla="*/ 0 w 750"/>
                <a:gd name="T3" fmla="*/ 34 h 1564"/>
                <a:gd name="T4" fmla="*/ 1 w 750"/>
                <a:gd name="T5" fmla="*/ 34 h 1564"/>
                <a:gd name="T6" fmla="*/ 1 w 750"/>
                <a:gd name="T7" fmla="*/ 36 h 1564"/>
                <a:gd name="T8" fmla="*/ 4 w 750"/>
                <a:gd name="T9" fmla="*/ 36 h 1564"/>
                <a:gd name="T10" fmla="*/ 3 w 750"/>
                <a:gd name="T11" fmla="*/ 35 h 1564"/>
                <a:gd name="T12" fmla="*/ 4 w 750"/>
                <a:gd name="T13" fmla="*/ 33 h 1564"/>
                <a:gd name="T14" fmla="*/ 5 w 750"/>
                <a:gd name="T15" fmla="*/ 33 h 1564"/>
                <a:gd name="T16" fmla="*/ 7 w 750"/>
                <a:gd name="T17" fmla="*/ 30 h 1564"/>
                <a:gd name="T18" fmla="*/ 5 w 750"/>
                <a:gd name="T19" fmla="*/ 28 h 1564"/>
                <a:gd name="T20" fmla="*/ 7 w 750"/>
                <a:gd name="T21" fmla="*/ 27 h 1564"/>
                <a:gd name="T22" fmla="*/ 7 w 750"/>
                <a:gd name="T23" fmla="*/ 25 h 1564"/>
                <a:gd name="T24" fmla="*/ 8 w 750"/>
                <a:gd name="T25" fmla="*/ 24 h 1564"/>
                <a:gd name="T26" fmla="*/ 7 w 750"/>
                <a:gd name="T27" fmla="*/ 24 h 1564"/>
                <a:gd name="T28" fmla="*/ 9 w 750"/>
                <a:gd name="T29" fmla="*/ 24 h 1564"/>
                <a:gd name="T30" fmla="*/ 9 w 750"/>
                <a:gd name="T31" fmla="*/ 23 h 1564"/>
                <a:gd name="T32" fmla="*/ 8 w 750"/>
                <a:gd name="T33" fmla="*/ 24 h 1564"/>
                <a:gd name="T34" fmla="*/ 7 w 750"/>
                <a:gd name="T35" fmla="*/ 23 h 1564"/>
                <a:gd name="T36" fmla="*/ 7 w 750"/>
                <a:gd name="T37" fmla="*/ 22 h 1564"/>
                <a:gd name="T38" fmla="*/ 10 w 750"/>
                <a:gd name="T39" fmla="*/ 22 h 1564"/>
                <a:gd name="T40" fmla="*/ 10 w 750"/>
                <a:gd name="T41" fmla="*/ 19 h 1564"/>
                <a:gd name="T42" fmla="*/ 14 w 750"/>
                <a:gd name="T43" fmla="*/ 19 h 1564"/>
                <a:gd name="T44" fmla="*/ 15 w 750"/>
                <a:gd name="T45" fmla="*/ 17 h 1564"/>
                <a:gd name="T46" fmla="*/ 13 w 750"/>
                <a:gd name="T47" fmla="*/ 13 h 1564"/>
                <a:gd name="T48" fmla="*/ 14 w 750"/>
                <a:gd name="T49" fmla="*/ 9 h 1564"/>
                <a:gd name="T50" fmla="*/ 17 w 750"/>
                <a:gd name="T51" fmla="*/ 6 h 1564"/>
                <a:gd name="T52" fmla="*/ 17 w 750"/>
                <a:gd name="T53" fmla="*/ 4 h 1564"/>
                <a:gd name="T54" fmla="*/ 17 w 750"/>
                <a:gd name="T55" fmla="*/ 4 h 1564"/>
                <a:gd name="T56" fmla="*/ 16 w 750"/>
                <a:gd name="T57" fmla="*/ 6 h 1564"/>
                <a:gd name="T58" fmla="*/ 13 w 750"/>
                <a:gd name="T59" fmla="*/ 6 h 1564"/>
                <a:gd name="T60" fmla="*/ 14 w 750"/>
                <a:gd name="T61" fmla="*/ 4 h 1564"/>
                <a:gd name="T62" fmla="*/ 10 w 750"/>
                <a:gd name="T63" fmla="*/ 1 h 1564"/>
                <a:gd name="T64" fmla="*/ 8 w 750"/>
                <a:gd name="T65" fmla="*/ 0 h 1564"/>
                <a:gd name="T66" fmla="*/ 8 w 750"/>
                <a:gd name="T67" fmla="*/ 1 h 1564"/>
                <a:gd name="T68" fmla="*/ 7 w 750"/>
                <a:gd name="T69" fmla="*/ 0 h 1564"/>
                <a:gd name="T70" fmla="*/ 5 w 750"/>
                <a:gd name="T71" fmla="*/ 1 h 1564"/>
                <a:gd name="T72" fmla="*/ 5 w 750"/>
                <a:gd name="T73" fmla="*/ 3 h 1564"/>
                <a:gd name="T74" fmla="*/ 4 w 750"/>
                <a:gd name="T75" fmla="*/ 3 h 1564"/>
                <a:gd name="T76" fmla="*/ 4 w 750"/>
                <a:gd name="T77" fmla="*/ 5 h 1564"/>
                <a:gd name="T78" fmla="*/ 3 w 750"/>
                <a:gd name="T79" fmla="*/ 7 h 1564"/>
                <a:gd name="T80" fmla="*/ 3 w 750"/>
                <a:gd name="T81" fmla="*/ 11 h 1564"/>
                <a:gd name="T82" fmla="*/ 3 w 750"/>
                <a:gd name="T83" fmla="*/ 14 h 1564"/>
                <a:gd name="T84" fmla="*/ 2 w 750"/>
                <a:gd name="T85" fmla="*/ 17 h 1564"/>
                <a:gd name="T86" fmla="*/ 1 w 750"/>
                <a:gd name="T87" fmla="*/ 24 h 1564"/>
                <a:gd name="T88" fmla="*/ 2 w 750"/>
                <a:gd name="T89" fmla="*/ 26 h 1564"/>
                <a:gd name="T90" fmla="*/ 1 w 750"/>
                <a:gd name="T91" fmla="*/ 27 h 1564"/>
                <a:gd name="T92" fmla="*/ 1 w 750"/>
                <a:gd name="T93" fmla="*/ 29 h 1564"/>
                <a:gd name="T94" fmla="*/ 0 w 750"/>
                <a:gd name="T95" fmla="*/ 33 h 156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50"/>
                <a:gd name="T145" fmla="*/ 0 h 1564"/>
                <a:gd name="T146" fmla="*/ 750 w 750"/>
                <a:gd name="T147" fmla="*/ 1564 h 156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50" h="1564">
                  <a:moveTo>
                    <a:pt x="0" y="1446"/>
                  </a:moveTo>
                  <a:lnTo>
                    <a:pt x="7" y="1480"/>
                  </a:lnTo>
                  <a:lnTo>
                    <a:pt x="38" y="1467"/>
                  </a:lnTo>
                  <a:lnTo>
                    <a:pt x="52" y="1546"/>
                  </a:lnTo>
                  <a:lnTo>
                    <a:pt x="188" y="1564"/>
                  </a:lnTo>
                  <a:lnTo>
                    <a:pt x="152" y="1523"/>
                  </a:lnTo>
                  <a:lnTo>
                    <a:pt x="181" y="1418"/>
                  </a:lnTo>
                  <a:lnTo>
                    <a:pt x="206" y="1438"/>
                  </a:lnTo>
                  <a:lnTo>
                    <a:pt x="290" y="1288"/>
                  </a:lnTo>
                  <a:lnTo>
                    <a:pt x="226" y="1205"/>
                  </a:lnTo>
                  <a:lnTo>
                    <a:pt x="299" y="1154"/>
                  </a:lnTo>
                  <a:lnTo>
                    <a:pt x="311" y="1077"/>
                  </a:lnTo>
                  <a:lnTo>
                    <a:pt x="345" y="1044"/>
                  </a:lnTo>
                  <a:lnTo>
                    <a:pt x="317" y="1030"/>
                  </a:lnTo>
                  <a:lnTo>
                    <a:pt x="374" y="1030"/>
                  </a:lnTo>
                  <a:lnTo>
                    <a:pt x="368" y="992"/>
                  </a:lnTo>
                  <a:lnTo>
                    <a:pt x="341" y="1019"/>
                  </a:lnTo>
                  <a:lnTo>
                    <a:pt x="317" y="990"/>
                  </a:lnTo>
                  <a:lnTo>
                    <a:pt x="313" y="932"/>
                  </a:lnTo>
                  <a:lnTo>
                    <a:pt x="415" y="939"/>
                  </a:lnTo>
                  <a:lnTo>
                    <a:pt x="425" y="824"/>
                  </a:lnTo>
                  <a:lnTo>
                    <a:pt x="587" y="806"/>
                  </a:lnTo>
                  <a:lnTo>
                    <a:pt x="634" y="725"/>
                  </a:lnTo>
                  <a:lnTo>
                    <a:pt x="570" y="582"/>
                  </a:lnTo>
                  <a:lnTo>
                    <a:pt x="601" y="398"/>
                  </a:lnTo>
                  <a:lnTo>
                    <a:pt x="750" y="249"/>
                  </a:lnTo>
                  <a:lnTo>
                    <a:pt x="744" y="181"/>
                  </a:lnTo>
                  <a:lnTo>
                    <a:pt x="718" y="179"/>
                  </a:lnTo>
                  <a:lnTo>
                    <a:pt x="676" y="261"/>
                  </a:lnTo>
                  <a:lnTo>
                    <a:pt x="572" y="255"/>
                  </a:lnTo>
                  <a:lnTo>
                    <a:pt x="593" y="165"/>
                  </a:lnTo>
                  <a:lnTo>
                    <a:pt x="413" y="25"/>
                  </a:lnTo>
                  <a:lnTo>
                    <a:pt x="350" y="14"/>
                  </a:lnTo>
                  <a:lnTo>
                    <a:pt x="344" y="42"/>
                  </a:lnTo>
                  <a:lnTo>
                    <a:pt x="276" y="0"/>
                  </a:lnTo>
                  <a:lnTo>
                    <a:pt x="234" y="52"/>
                  </a:lnTo>
                  <a:lnTo>
                    <a:pt x="229" y="107"/>
                  </a:lnTo>
                  <a:lnTo>
                    <a:pt x="187" y="130"/>
                  </a:lnTo>
                  <a:lnTo>
                    <a:pt x="188" y="238"/>
                  </a:lnTo>
                  <a:lnTo>
                    <a:pt x="143" y="299"/>
                  </a:lnTo>
                  <a:lnTo>
                    <a:pt x="109" y="451"/>
                  </a:lnTo>
                  <a:lnTo>
                    <a:pt x="135" y="594"/>
                  </a:lnTo>
                  <a:lnTo>
                    <a:pt x="85" y="716"/>
                  </a:lnTo>
                  <a:lnTo>
                    <a:pt x="52" y="1021"/>
                  </a:lnTo>
                  <a:lnTo>
                    <a:pt x="79" y="1132"/>
                  </a:lnTo>
                  <a:lnTo>
                    <a:pt x="54" y="1142"/>
                  </a:lnTo>
                  <a:lnTo>
                    <a:pt x="65" y="1241"/>
                  </a:lnTo>
                  <a:lnTo>
                    <a:pt x="0" y="144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0" name="Freeform 252"/>
            <p:cNvSpPr/>
            <p:nvPr/>
          </p:nvSpPr>
          <p:spPr bwMode="auto">
            <a:xfrm>
              <a:off x="6756261" y="5126034"/>
              <a:ext cx="62335" cy="58874"/>
            </a:xfrm>
            <a:custGeom>
              <a:avLst/>
              <a:gdLst>
                <a:gd name="T0" fmla="*/ 0 w 132"/>
                <a:gd name="T1" fmla="*/ 0 h 134"/>
                <a:gd name="T2" fmla="*/ 0 w 132"/>
                <a:gd name="T3" fmla="*/ 3 h 134"/>
                <a:gd name="T4" fmla="*/ 3 w 132"/>
                <a:gd name="T5" fmla="*/ 2 h 134"/>
                <a:gd name="T6" fmla="*/ 1 w 132"/>
                <a:gd name="T7" fmla="*/ 1 h 134"/>
                <a:gd name="T8" fmla="*/ 0 w 132"/>
                <a:gd name="T9" fmla="*/ 0 h 1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134"/>
                <a:gd name="T17" fmla="*/ 132 w 132"/>
                <a:gd name="T18" fmla="*/ 134 h 1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134">
                  <a:moveTo>
                    <a:pt x="0" y="0"/>
                  </a:moveTo>
                  <a:lnTo>
                    <a:pt x="2" y="134"/>
                  </a:lnTo>
                  <a:lnTo>
                    <a:pt x="132" y="119"/>
                  </a:lnTo>
                  <a:lnTo>
                    <a:pt x="29" y="6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1" name="Freeform 253"/>
            <p:cNvSpPr/>
            <p:nvPr/>
          </p:nvSpPr>
          <p:spPr bwMode="auto">
            <a:xfrm>
              <a:off x="6737729" y="4155415"/>
              <a:ext cx="217329" cy="273683"/>
            </a:xfrm>
            <a:custGeom>
              <a:avLst/>
              <a:gdLst>
                <a:gd name="T0" fmla="*/ 0 w 454"/>
                <a:gd name="T1" fmla="*/ 1 h 601"/>
                <a:gd name="T2" fmla="*/ 1 w 454"/>
                <a:gd name="T3" fmla="*/ 3 h 601"/>
                <a:gd name="T4" fmla="*/ 0 w 454"/>
                <a:gd name="T5" fmla="*/ 6 h 601"/>
                <a:gd name="T6" fmla="*/ 1 w 454"/>
                <a:gd name="T7" fmla="*/ 7 h 601"/>
                <a:gd name="T8" fmla="*/ 1 w 454"/>
                <a:gd name="T9" fmla="*/ 7 h 601"/>
                <a:gd name="T10" fmla="*/ 0 w 454"/>
                <a:gd name="T11" fmla="*/ 8 h 601"/>
                <a:gd name="T12" fmla="*/ 1 w 454"/>
                <a:gd name="T13" fmla="*/ 10 h 601"/>
                <a:gd name="T14" fmla="*/ 1 w 454"/>
                <a:gd name="T15" fmla="*/ 14 h 601"/>
                <a:gd name="T16" fmla="*/ 2 w 454"/>
                <a:gd name="T17" fmla="*/ 14 h 601"/>
                <a:gd name="T18" fmla="*/ 3 w 454"/>
                <a:gd name="T19" fmla="*/ 13 h 601"/>
                <a:gd name="T20" fmla="*/ 5 w 454"/>
                <a:gd name="T21" fmla="*/ 14 h 601"/>
                <a:gd name="T22" fmla="*/ 5 w 454"/>
                <a:gd name="T23" fmla="*/ 13 h 601"/>
                <a:gd name="T24" fmla="*/ 6 w 454"/>
                <a:gd name="T25" fmla="*/ 13 h 601"/>
                <a:gd name="T26" fmla="*/ 7 w 454"/>
                <a:gd name="T27" fmla="*/ 11 h 601"/>
                <a:gd name="T28" fmla="*/ 9 w 454"/>
                <a:gd name="T29" fmla="*/ 10 h 601"/>
                <a:gd name="T30" fmla="*/ 10 w 454"/>
                <a:gd name="T31" fmla="*/ 11 h 601"/>
                <a:gd name="T32" fmla="*/ 11 w 454"/>
                <a:gd name="T33" fmla="*/ 9 h 601"/>
                <a:gd name="T34" fmla="*/ 10 w 454"/>
                <a:gd name="T35" fmla="*/ 7 h 601"/>
                <a:gd name="T36" fmla="*/ 9 w 454"/>
                <a:gd name="T37" fmla="*/ 7 h 601"/>
                <a:gd name="T38" fmla="*/ 8 w 454"/>
                <a:gd name="T39" fmla="*/ 4 h 601"/>
                <a:gd name="T40" fmla="*/ 4 w 454"/>
                <a:gd name="T41" fmla="*/ 2 h 601"/>
                <a:gd name="T42" fmla="*/ 4 w 454"/>
                <a:gd name="T43" fmla="*/ 0 h 601"/>
                <a:gd name="T44" fmla="*/ 1 w 454"/>
                <a:gd name="T45" fmla="*/ 1 h 601"/>
                <a:gd name="T46" fmla="*/ 0 w 454"/>
                <a:gd name="T47" fmla="*/ 1 h 60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54"/>
                <a:gd name="T73" fmla="*/ 0 h 601"/>
                <a:gd name="T74" fmla="*/ 454 w 454"/>
                <a:gd name="T75" fmla="*/ 601 h 60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54" h="601">
                  <a:moveTo>
                    <a:pt x="0" y="61"/>
                  </a:moveTo>
                  <a:lnTo>
                    <a:pt x="32" y="123"/>
                  </a:lnTo>
                  <a:lnTo>
                    <a:pt x="11" y="262"/>
                  </a:lnTo>
                  <a:lnTo>
                    <a:pt x="32" y="277"/>
                  </a:lnTo>
                  <a:lnTo>
                    <a:pt x="24" y="295"/>
                  </a:lnTo>
                  <a:lnTo>
                    <a:pt x="2" y="352"/>
                  </a:lnTo>
                  <a:lnTo>
                    <a:pt x="42" y="433"/>
                  </a:lnTo>
                  <a:lnTo>
                    <a:pt x="65" y="598"/>
                  </a:lnTo>
                  <a:lnTo>
                    <a:pt x="93" y="601"/>
                  </a:lnTo>
                  <a:lnTo>
                    <a:pt x="135" y="549"/>
                  </a:lnTo>
                  <a:lnTo>
                    <a:pt x="203" y="591"/>
                  </a:lnTo>
                  <a:lnTo>
                    <a:pt x="209" y="563"/>
                  </a:lnTo>
                  <a:lnTo>
                    <a:pt x="272" y="574"/>
                  </a:lnTo>
                  <a:lnTo>
                    <a:pt x="293" y="456"/>
                  </a:lnTo>
                  <a:lnTo>
                    <a:pt x="406" y="433"/>
                  </a:lnTo>
                  <a:lnTo>
                    <a:pt x="441" y="472"/>
                  </a:lnTo>
                  <a:lnTo>
                    <a:pt x="454" y="381"/>
                  </a:lnTo>
                  <a:lnTo>
                    <a:pt x="431" y="302"/>
                  </a:lnTo>
                  <a:lnTo>
                    <a:pt x="366" y="298"/>
                  </a:lnTo>
                  <a:lnTo>
                    <a:pt x="342" y="180"/>
                  </a:lnTo>
                  <a:lnTo>
                    <a:pt x="170" y="100"/>
                  </a:lnTo>
                  <a:lnTo>
                    <a:pt x="159" y="0"/>
                  </a:lnTo>
                  <a:lnTo>
                    <a:pt x="46" y="65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2" name="Freeform 254"/>
            <p:cNvSpPr/>
            <p:nvPr/>
          </p:nvSpPr>
          <p:spPr bwMode="auto">
            <a:xfrm>
              <a:off x="6660232" y="3861048"/>
              <a:ext cx="714323" cy="801954"/>
            </a:xfrm>
            <a:custGeom>
              <a:avLst/>
              <a:gdLst>
                <a:gd name="T0" fmla="*/ 1 w 1487"/>
                <a:gd name="T1" fmla="*/ 15 h 1768"/>
                <a:gd name="T2" fmla="*/ 3 w 1487"/>
                <a:gd name="T3" fmla="*/ 15 h 1768"/>
                <a:gd name="T4" fmla="*/ 4 w 1487"/>
                <a:gd name="T5" fmla="*/ 17 h 1768"/>
                <a:gd name="T6" fmla="*/ 7 w 1487"/>
                <a:gd name="T7" fmla="*/ 15 h 1768"/>
                <a:gd name="T8" fmla="*/ 11 w 1487"/>
                <a:gd name="T9" fmla="*/ 19 h 1768"/>
                <a:gd name="T10" fmla="*/ 14 w 1487"/>
                <a:gd name="T11" fmla="*/ 22 h 1768"/>
                <a:gd name="T12" fmla="*/ 14 w 1487"/>
                <a:gd name="T13" fmla="*/ 26 h 1768"/>
                <a:gd name="T14" fmla="*/ 16 w 1487"/>
                <a:gd name="T15" fmla="*/ 29 h 1768"/>
                <a:gd name="T16" fmla="*/ 17 w 1487"/>
                <a:gd name="T17" fmla="*/ 30 h 1768"/>
                <a:gd name="T18" fmla="*/ 18 w 1487"/>
                <a:gd name="T19" fmla="*/ 32 h 1768"/>
                <a:gd name="T20" fmla="*/ 14 w 1487"/>
                <a:gd name="T21" fmla="*/ 37 h 1768"/>
                <a:gd name="T22" fmla="*/ 18 w 1487"/>
                <a:gd name="T23" fmla="*/ 39 h 1768"/>
                <a:gd name="T24" fmla="*/ 18 w 1487"/>
                <a:gd name="T25" fmla="*/ 41 h 1768"/>
                <a:gd name="T26" fmla="*/ 23 w 1487"/>
                <a:gd name="T27" fmla="*/ 32 h 1768"/>
                <a:gd name="T28" fmla="*/ 28 w 1487"/>
                <a:gd name="T29" fmla="*/ 29 h 1768"/>
                <a:gd name="T30" fmla="*/ 31 w 1487"/>
                <a:gd name="T31" fmla="*/ 23 h 1768"/>
                <a:gd name="T32" fmla="*/ 34 w 1487"/>
                <a:gd name="T33" fmla="*/ 15 h 1768"/>
                <a:gd name="T34" fmla="*/ 34 w 1487"/>
                <a:gd name="T35" fmla="*/ 11 h 1768"/>
                <a:gd name="T36" fmla="*/ 30 w 1487"/>
                <a:gd name="T37" fmla="*/ 8 h 1768"/>
                <a:gd name="T38" fmla="*/ 26 w 1487"/>
                <a:gd name="T39" fmla="*/ 7 h 1768"/>
                <a:gd name="T40" fmla="*/ 23 w 1487"/>
                <a:gd name="T41" fmla="*/ 6 h 1768"/>
                <a:gd name="T42" fmla="*/ 22 w 1487"/>
                <a:gd name="T43" fmla="*/ 7 h 1768"/>
                <a:gd name="T44" fmla="*/ 21 w 1487"/>
                <a:gd name="T45" fmla="*/ 7 h 1768"/>
                <a:gd name="T46" fmla="*/ 21 w 1487"/>
                <a:gd name="T47" fmla="*/ 4 h 1768"/>
                <a:gd name="T48" fmla="*/ 19 w 1487"/>
                <a:gd name="T49" fmla="*/ 3 h 1768"/>
                <a:gd name="T50" fmla="*/ 15 w 1487"/>
                <a:gd name="T51" fmla="*/ 3 h 1768"/>
                <a:gd name="T52" fmla="*/ 12 w 1487"/>
                <a:gd name="T53" fmla="*/ 3 h 1768"/>
                <a:gd name="T54" fmla="*/ 12 w 1487"/>
                <a:gd name="T55" fmla="*/ 0 h 1768"/>
                <a:gd name="T56" fmla="*/ 8 w 1487"/>
                <a:gd name="T57" fmla="*/ 1 h 1768"/>
                <a:gd name="T58" fmla="*/ 9 w 1487"/>
                <a:gd name="T59" fmla="*/ 3 h 1768"/>
                <a:gd name="T60" fmla="*/ 6 w 1487"/>
                <a:gd name="T61" fmla="*/ 4 h 1768"/>
                <a:gd name="T62" fmla="*/ 4 w 1487"/>
                <a:gd name="T63" fmla="*/ 4 h 1768"/>
                <a:gd name="T64" fmla="*/ 3 w 1487"/>
                <a:gd name="T65" fmla="*/ 5 h 1768"/>
                <a:gd name="T66" fmla="*/ 3 w 1487"/>
                <a:gd name="T67" fmla="*/ 9 h 1768"/>
                <a:gd name="T68" fmla="*/ 0 w 1487"/>
                <a:gd name="T69" fmla="*/ 13 h 17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87"/>
                <a:gd name="T106" fmla="*/ 0 h 1768"/>
                <a:gd name="T107" fmla="*/ 1487 w 1487"/>
                <a:gd name="T108" fmla="*/ 1768 h 17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87" h="1768">
                  <a:moveTo>
                    <a:pt x="0" y="559"/>
                  </a:moveTo>
                  <a:lnTo>
                    <a:pt x="31" y="642"/>
                  </a:lnTo>
                  <a:lnTo>
                    <a:pt x="82" y="670"/>
                  </a:lnTo>
                  <a:lnTo>
                    <a:pt x="125" y="637"/>
                  </a:lnTo>
                  <a:lnTo>
                    <a:pt x="125" y="712"/>
                  </a:lnTo>
                  <a:lnTo>
                    <a:pt x="157" y="712"/>
                  </a:lnTo>
                  <a:lnTo>
                    <a:pt x="203" y="716"/>
                  </a:lnTo>
                  <a:lnTo>
                    <a:pt x="316" y="651"/>
                  </a:lnTo>
                  <a:lnTo>
                    <a:pt x="327" y="751"/>
                  </a:lnTo>
                  <a:lnTo>
                    <a:pt x="499" y="831"/>
                  </a:lnTo>
                  <a:lnTo>
                    <a:pt x="523" y="949"/>
                  </a:lnTo>
                  <a:lnTo>
                    <a:pt x="588" y="953"/>
                  </a:lnTo>
                  <a:lnTo>
                    <a:pt x="611" y="1032"/>
                  </a:lnTo>
                  <a:lnTo>
                    <a:pt x="598" y="1123"/>
                  </a:lnTo>
                  <a:lnTo>
                    <a:pt x="606" y="1214"/>
                  </a:lnTo>
                  <a:lnTo>
                    <a:pt x="689" y="1227"/>
                  </a:lnTo>
                  <a:lnTo>
                    <a:pt x="699" y="1289"/>
                  </a:lnTo>
                  <a:lnTo>
                    <a:pt x="740" y="1302"/>
                  </a:lnTo>
                  <a:lnTo>
                    <a:pt x="734" y="1379"/>
                  </a:lnTo>
                  <a:lnTo>
                    <a:pt x="760" y="1381"/>
                  </a:lnTo>
                  <a:lnTo>
                    <a:pt x="766" y="1449"/>
                  </a:lnTo>
                  <a:lnTo>
                    <a:pt x="617" y="1598"/>
                  </a:lnTo>
                  <a:lnTo>
                    <a:pt x="648" y="1590"/>
                  </a:lnTo>
                  <a:lnTo>
                    <a:pt x="760" y="1684"/>
                  </a:lnTo>
                  <a:lnTo>
                    <a:pt x="785" y="1721"/>
                  </a:lnTo>
                  <a:lnTo>
                    <a:pt x="775" y="1768"/>
                  </a:lnTo>
                  <a:lnTo>
                    <a:pt x="959" y="1503"/>
                  </a:lnTo>
                  <a:lnTo>
                    <a:pt x="969" y="1372"/>
                  </a:lnTo>
                  <a:lnTo>
                    <a:pt x="1112" y="1252"/>
                  </a:lnTo>
                  <a:lnTo>
                    <a:pt x="1205" y="1252"/>
                  </a:lnTo>
                  <a:lnTo>
                    <a:pt x="1245" y="1210"/>
                  </a:lnTo>
                  <a:lnTo>
                    <a:pt x="1320" y="1009"/>
                  </a:lnTo>
                  <a:lnTo>
                    <a:pt x="1330" y="811"/>
                  </a:lnTo>
                  <a:lnTo>
                    <a:pt x="1473" y="623"/>
                  </a:lnTo>
                  <a:lnTo>
                    <a:pt x="1487" y="541"/>
                  </a:lnTo>
                  <a:lnTo>
                    <a:pt x="1465" y="459"/>
                  </a:lnTo>
                  <a:lnTo>
                    <a:pt x="1406" y="449"/>
                  </a:lnTo>
                  <a:lnTo>
                    <a:pt x="1309" y="363"/>
                  </a:lnTo>
                  <a:lnTo>
                    <a:pt x="1120" y="347"/>
                  </a:lnTo>
                  <a:lnTo>
                    <a:pt x="1105" y="295"/>
                  </a:lnTo>
                  <a:lnTo>
                    <a:pt x="1019" y="256"/>
                  </a:lnTo>
                  <a:lnTo>
                    <a:pt x="983" y="257"/>
                  </a:lnTo>
                  <a:lnTo>
                    <a:pt x="932" y="336"/>
                  </a:lnTo>
                  <a:lnTo>
                    <a:pt x="931" y="309"/>
                  </a:lnTo>
                  <a:lnTo>
                    <a:pt x="852" y="321"/>
                  </a:lnTo>
                  <a:lnTo>
                    <a:pt x="886" y="307"/>
                  </a:lnTo>
                  <a:lnTo>
                    <a:pt x="854" y="245"/>
                  </a:lnTo>
                  <a:lnTo>
                    <a:pt x="914" y="160"/>
                  </a:lnTo>
                  <a:lnTo>
                    <a:pt x="851" y="50"/>
                  </a:lnTo>
                  <a:lnTo>
                    <a:pt x="796" y="137"/>
                  </a:lnTo>
                  <a:lnTo>
                    <a:pt x="744" y="132"/>
                  </a:lnTo>
                  <a:lnTo>
                    <a:pt x="660" y="144"/>
                  </a:lnTo>
                  <a:lnTo>
                    <a:pt x="554" y="161"/>
                  </a:lnTo>
                  <a:lnTo>
                    <a:pt x="531" y="115"/>
                  </a:lnTo>
                  <a:lnTo>
                    <a:pt x="538" y="31"/>
                  </a:lnTo>
                  <a:lnTo>
                    <a:pt x="509" y="0"/>
                  </a:lnTo>
                  <a:lnTo>
                    <a:pt x="409" y="53"/>
                  </a:lnTo>
                  <a:lnTo>
                    <a:pt x="347" y="37"/>
                  </a:lnTo>
                  <a:lnTo>
                    <a:pt x="363" y="122"/>
                  </a:lnTo>
                  <a:lnTo>
                    <a:pt x="401" y="133"/>
                  </a:lnTo>
                  <a:lnTo>
                    <a:pt x="306" y="192"/>
                  </a:lnTo>
                  <a:lnTo>
                    <a:pt x="265" y="171"/>
                  </a:lnTo>
                  <a:lnTo>
                    <a:pt x="243" y="141"/>
                  </a:lnTo>
                  <a:lnTo>
                    <a:pt x="155" y="157"/>
                  </a:lnTo>
                  <a:lnTo>
                    <a:pt x="181" y="202"/>
                  </a:lnTo>
                  <a:lnTo>
                    <a:pt x="144" y="205"/>
                  </a:lnTo>
                  <a:lnTo>
                    <a:pt x="165" y="284"/>
                  </a:lnTo>
                  <a:lnTo>
                    <a:pt x="148" y="410"/>
                  </a:lnTo>
                  <a:lnTo>
                    <a:pt x="51" y="458"/>
                  </a:lnTo>
                  <a:lnTo>
                    <a:pt x="0" y="55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3" name="Freeform 255"/>
            <p:cNvSpPr/>
            <p:nvPr/>
          </p:nvSpPr>
          <p:spPr bwMode="auto">
            <a:xfrm>
              <a:off x="6380567" y="3590547"/>
              <a:ext cx="13478" cy="52509"/>
            </a:xfrm>
            <a:custGeom>
              <a:avLst/>
              <a:gdLst>
                <a:gd name="T0" fmla="*/ 0 w 31"/>
                <a:gd name="T1" fmla="*/ 1 h 115"/>
                <a:gd name="T2" fmla="*/ 0 w 31"/>
                <a:gd name="T3" fmla="*/ 3 h 115"/>
                <a:gd name="T4" fmla="*/ 1 w 31"/>
                <a:gd name="T5" fmla="*/ 0 h 115"/>
                <a:gd name="T6" fmla="*/ 0 w 31"/>
                <a:gd name="T7" fmla="*/ 1 h 1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15"/>
                <a:gd name="T14" fmla="*/ 31 w 31"/>
                <a:gd name="T15" fmla="*/ 115 h 1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15">
                  <a:moveTo>
                    <a:pt x="0" y="25"/>
                  </a:moveTo>
                  <a:lnTo>
                    <a:pt x="11" y="115"/>
                  </a:lnTo>
                  <a:lnTo>
                    <a:pt x="31" y="0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5" name="Freeform 256"/>
            <p:cNvSpPr/>
            <p:nvPr/>
          </p:nvSpPr>
          <p:spPr bwMode="auto">
            <a:xfrm>
              <a:off x="5428699" y="2199858"/>
              <a:ext cx="1565108" cy="873557"/>
            </a:xfrm>
            <a:custGeom>
              <a:avLst/>
              <a:gdLst>
                <a:gd name="T0" fmla="*/ 6 w 3259"/>
                <a:gd name="T1" fmla="*/ 5 h 1930"/>
                <a:gd name="T2" fmla="*/ 9 w 3259"/>
                <a:gd name="T3" fmla="*/ 5 h 1930"/>
                <a:gd name="T4" fmla="*/ 13 w 3259"/>
                <a:gd name="T5" fmla="*/ 5 h 1930"/>
                <a:gd name="T6" fmla="*/ 21 w 3259"/>
                <a:gd name="T7" fmla="*/ 5 h 1930"/>
                <a:gd name="T8" fmla="*/ 23 w 3259"/>
                <a:gd name="T9" fmla="*/ 7 h 1930"/>
                <a:gd name="T10" fmla="*/ 30 w 3259"/>
                <a:gd name="T11" fmla="*/ 9 h 1930"/>
                <a:gd name="T12" fmla="*/ 29 w 3259"/>
                <a:gd name="T13" fmla="*/ 7 h 1930"/>
                <a:gd name="T14" fmla="*/ 34 w 3259"/>
                <a:gd name="T15" fmla="*/ 8 h 1930"/>
                <a:gd name="T16" fmla="*/ 39 w 3259"/>
                <a:gd name="T17" fmla="*/ 7 h 1930"/>
                <a:gd name="T18" fmla="*/ 39 w 3259"/>
                <a:gd name="T19" fmla="*/ 7 h 1930"/>
                <a:gd name="T20" fmla="*/ 40 w 3259"/>
                <a:gd name="T21" fmla="*/ 7 h 1930"/>
                <a:gd name="T22" fmla="*/ 42 w 3259"/>
                <a:gd name="T23" fmla="*/ 5 h 1930"/>
                <a:gd name="T24" fmla="*/ 40 w 3259"/>
                <a:gd name="T25" fmla="*/ 0 h 1930"/>
                <a:gd name="T26" fmla="*/ 43 w 3259"/>
                <a:gd name="T27" fmla="*/ 3 h 1930"/>
                <a:gd name="T28" fmla="*/ 44 w 3259"/>
                <a:gd name="T29" fmla="*/ 5 h 1930"/>
                <a:gd name="T30" fmla="*/ 47 w 3259"/>
                <a:gd name="T31" fmla="*/ 7 h 1930"/>
                <a:gd name="T32" fmla="*/ 49 w 3259"/>
                <a:gd name="T33" fmla="*/ 6 h 1930"/>
                <a:gd name="T34" fmla="*/ 53 w 3259"/>
                <a:gd name="T35" fmla="*/ 5 h 1930"/>
                <a:gd name="T36" fmla="*/ 53 w 3259"/>
                <a:gd name="T37" fmla="*/ 9 h 1930"/>
                <a:gd name="T38" fmla="*/ 48 w 3259"/>
                <a:gd name="T39" fmla="*/ 10 h 1930"/>
                <a:gd name="T40" fmla="*/ 46 w 3259"/>
                <a:gd name="T41" fmla="*/ 12 h 1930"/>
                <a:gd name="T42" fmla="*/ 44 w 3259"/>
                <a:gd name="T43" fmla="*/ 15 h 1930"/>
                <a:gd name="T44" fmla="*/ 43 w 3259"/>
                <a:gd name="T45" fmla="*/ 16 h 1930"/>
                <a:gd name="T46" fmla="*/ 41 w 3259"/>
                <a:gd name="T47" fmla="*/ 18 h 1930"/>
                <a:gd name="T48" fmla="*/ 43 w 3259"/>
                <a:gd name="T49" fmla="*/ 24 h 1930"/>
                <a:gd name="T50" fmla="*/ 49 w 3259"/>
                <a:gd name="T51" fmla="*/ 28 h 1930"/>
                <a:gd name="T52" fmla="*/ 52 w 3259"/>
                <a:gd name="T53" fmla="*/ 31 h 1930"/>
                <a:gd name="T54" fmla="*/ 54 w 3259"/>
                <a:gd name="T55" fmla="*/ 33 h 1930"/>
                <a:gd name="T56" fmla="*/ 57 w 3259"/>
                <a:gd name="T57" fmla="*/ 26 h 1930"/>
                <a:gd name="T58" fmla="*/ 56 w 3259"/>
                <a:gd name="T59" fmla="*/ 21 h 1930"/>
                <a:gd name="T60" fmla="*/ 56 w 3259"/>
                <a:gd name="T61" fmla="*/ 18 h 1930"/>
                <a:gd name="T62" fmla="*/ 59 w 3259"/>
                <a:gd name="T63" fmla="*/ 16 h 1930"/>
                <a:gd name="T64" fmla="*/ 63 w 3259"/>
                <a:gd name="T65" fmla="*/ 20 h 1930"/>
                <a:gd name="T66" fmla="*/ 62 w 3259"/>
                <a:gd name="T67" fmla="*/ 22 h 1930"/>
                <a:gd name="T68" fmla="*/ 65 w 3259"/>
                <a:gd name="T69" fmla="*/ 22 h 1930"/>
                <a:gd name="T70" fmla="*/ 67 w 3259"/>
                <a:gd name="T71" fmla="*/ 21 h 1930"/>
                <a:gd name="T72" fmla="*/ 68 w 3259"/>
                <a:gd name="T73" fmla="*/ 22 h 1930"/>
                <a:gd name="T74" fmla="*/ 69 w 3259"/>
                <a:gd name="T75" fmla="*/ 22 h 1930"/>
                <a:gd name="T76" fmla="*/ 70 w 3259"/>
                <a:gd name="T77" fmla="*/ 24 h 1930"/>
                <a:gd name="T78" fmla="*/ 70 w 3259"/>
                <a:gd name="T79" fmla="*/ 26 h 1930"/>
                <a:gd name="T80" fmla="*/ 74 w 3259"/>
                <a:gd name="T81" fmla="*/ 28 h 1930"/>
                <a:gd name="T82" fmla="*/ 74 w 3259"/>
                <a:gd name="T83" fmla="*/ 30 h 1930"/>
                <a:gd name="T84" fmla="*/ 76 w 3259"/>
                <a:gd name="T85" fmla="*/ 31 h 1930"/>
                <a:gd name="T86" fmla="*/ 62 w 3259"/>
                <a:gd name="T87" fmla="*/ 38 h 1930"/>
                <a:gd name="T88" fmla="*/ 66 w 3259"/>
                <a:gd name="T89" fmla="*/ 37 h 1930"/>
                <a:gd name="T90" fmla="*/ 70 w 3259"/>
                <a:gd name="T91" fmla="*/ 40 h 1930"/>
                <a:gd name="T92" fmla="*/ 71 w 3259"/>
                <a:gd name="T93" fmla="*/ 40 h 1930"/>
                <a:gd name="T94" fmla="*/ 69 w 3259"/>
                <a:gd name="T95" fmla="*/ 40 h 1930"/>
                <a:gd name="T96" fmla="*/ 65 w 3259"/>
                <a:gd name="T97" fmla="*/ 40 h 1930"/>
                <a:gd name="T98" fmla="*/ 58 w 3259"/>
                <a:gd name="T99" fmla="*/ 41 h 1930"/>
                <a:gd name="T100" fmla="*/ 55 w 3259"/>
                <a:gd name="T101" fmla="*/ 43 h 1930"/>
                <a:gd name="T102" fmla="*/ 52 w 3259"/>
                <a:gd name="T103" fmla="*/ 43 h 1930"/>
                <a:gd name="T104" fmla="*/ 54 w 3259"/>
                <a:gd name="T105" fmla="*/ 41 h 1930"/>
                <a:gd name="T106" fmla="*/ 50 w 3259"/>
                <a:gd name="T107" fmla="*/ 37 h 1930"/>
                <a:gd name="T108" fmla="*/ 48 w 3259"/>
                <a:gd name="T109" fmla="*/ 36 h 1930"/>
                <a:gd name="T110" fmla="*/ 41 w 3259"/>
                <a:gd name="T111" fmla="*/ 35 h 1930"/>
                <a:gd name="T112" fmla="*/ 15 w 3259"/>
                <a:gd name="T113" fmla="*/ 34 h 1930"/>
                <a:gd name="T114" fmla="*/ 11 w 3259"/>
                <a:gd name="T115" fmla="*/ 31 h 1930"/>
                <a:gd name="T116" fmla="*/ 10 w 3259"/>
                <a:gd name="T117" fmla="*/ 26 h 1930"/>
                <a:gd name="T118" fmla="*/ 3 w 3259"/>
                <a:gd name="T119" fmla="*/ 21 h 193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59"/>
                <a:gd name="T181" fmla="*/ 0 h 1930"/>
                <a:gd name="T182" fmla="*/ 3259 w 3259"/>
                <a:gd name="T183" fmla="*/ 1930 h 193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59" h="1930">
                  <a:moveTo>
                    <a:pt x="0" y="855"/>
                  </a:moveTo>
                  <a:lnTo>
                    <a:pt x="0" y="178"/>
                  </a:lnTo>
                  <a:lnTo>
                    <a:pt x="260" y="266"/>
                  </a:lnTo>
                  <a:lnTo>
                    <a:pt x="243" y="231"/>
                  </a:lnTo>
                  <a:lnTo>
                    <a:pt x="271" y="210"/>
                  </a:lnTo>
                  <a:lnTo>
                    <a:pt x="432" y="135"/>
                  </a:lnTo>
                  <a:lnTo>
                    <a:pt x="308" y="226"/>
                  </a:lnTo>
                  <a:lnTo>
                    <a:pt x="377" y="200"/>
                  </a:lnTo>
                  <a:lnTo>
                    <a:pt x="377" y="218"/>
                  </a:lnTo>
                  <a:lnTo>
                    <a:pt x="511" y="137"/>
                  </a:lnTo>
                  <a:lnTo>
                    <a:pt x="493" y="111"/>
                  </a:lnTo>
                  <a:lnTo>
                    <a:pt x="580" y="207"/>
                  </a:lnTo>
                  <a:lnTo>
                    <a:pt x="636" y="151"/>
                  </a:lnTo>
                  <a:lnTo>
                    <a:pt x="630" y="207"/>
                  </a:lnTo>
                  <a:lnTo>
                    <a:pt x="699" y="168"/>
                  </a:lnTo>
                  <a:lnTo>
                    <a:pt x="891" y="235"/>
                  </a:lnTo>
                  <a:lnTo>
                    <a:pt x="981" y="234"/>
                  </a:lnTo>
                  <a:lnTo>
                    <a:pt x="1029" y="275"/>
                  </a:lnTo>
                  <a:lnTo>
                    <a:pt x="972" y="310"/>
                  </a:lnTo>
                  <a:lnTo>
                    <a:pt x="1006" y="323"/>
                  </a:lnTo>
                  <a:lnTo>
                    <a:pt x="1181" y="306"/>
                  </a:lnTo>
                  <a:lnTo>
                    <a:pt x="1255" y="364"/>
                  </a:lnTo>
                  <a:lnTo>
                    <a:pt x="1268" y="402"/>
                  </a:lnTo>
                  <a:lnTo>
                    <a:pt x="1286" y="376"/>
                  </a:lnTo>
                  <a:lnTo>
                    <a:pt x="1255" y="323"/>
                  </a:lnTo>
                  <a:lnTo>
                    <a:pt x="1339" y="260"/>
                  </a:lnTo>
                  <a:lnTo>
                    <a:pt x="1256" y="300"/>
                  </a:lnTo>
                  <a:lnTo>
                    <a:pt x="1231" y="281"/>
                  </a:lnTo>
                  <a:lnTo>
                    <a:pt x="1330" y="234"/>
                  </a:lnTo>
                  <a:lnTo>
                    <a:pt x="1383" y="302"/>
                  </a:lnTo>
                  <a:lnTo>
                    <a:pt x="1441" y="300"/>
                  </a:lnTo>
                  <a:lnTo>
                    <a:pt x="1474" y="331"/>
                  </a:lnTo>
                  <a:lnTo>
                    <a:pt x="1628" y="323"/>
                  </a:lnTo>
                  <a:lnTo>
                    <a:pt x="1622" y="302"/>
                  </a:lnTo>
                  <a:lnTo>
                    <a:pt x="1668" y="342"/>
                  </a:lnTo>
                  <a:lnTo>
                    <a:pt x="1674" y="310"/>
                  </a:lnTo>
                  <a:lnTo>
                    <a:pt x="1639" y="321"/>
                  </a:lnTo>
                  <a:lnTo>
                    <a:pt x="1614" y="279"/>
                  </a:lnTo>
                  <a:lnTo>
                    <a:pt x="1672" y="275"/>
                  </a:lnTo>
                  <a:lnTo>
                    <a:pt x="1691" y="306"/>
                  </a:lnTo>
                  <a:lnTo>
                    <a:pt x="1714" y="296"/>
                  </a:lnTo>
                  <a:lnTo>
                    <a:pt x="1706" y="345"/>
                  </a:lnTo>
                  <a:lnTo>
                    <a:pt x="1746" y="369"/>
                  </a:lnTo>
                  <a:lnTo>
                    <a:pt x="1734" y="302"/>
                  </a:lnTo>
                  <a:lnTo>
                    <a:pt x="1810" y="262"/>
                  </a:lnTo>
                  <a:lnTo>
                    <a:pt x="1790" y="231"/>
                  </a:lnTo>
                  <a:lnTo>
                    <a:pt x="1768" y="253"/>
                  </a:lnTo>
                  <a:lnTo>
                    <a:pt x="1808" y="196"/>
                  </a:lnTo>
                  <a:lnTo>
                    <a:pt x="1696" y="154"/>
                  </a:lnTo>
                  <a:lnTo>
                    <a:pt x="1707" y="55"/>
                  </a:lnTo>
                  <a:lnTo>
                    <a:pt x="1734" y="57"/>
                  </a:lnTo>
                  <a:lnTo>
                    <a:pt x="1752" y="0"/>
                  </a:lnTo>
                  <a:lnTo>
                    <a:pt x="1832" y="55"/>
                  </a:lnTo>
                  <a:lnTo>
                    <a:pt x="1834" y="92"/>
                  </a:lnTo>
                  <a:lnTo>
                    <a:pt x="1891" y="143"/>
                  </a:lnTo>
                  <a:lnTo>
                    <a:pt x="1853" y="142"/>
                  </a:lnTo>
                  <a:lnTo>
                    <a:pt x="1869" y="160"/>
                  </a:lnTo>
                  <a:lnTo>
                    <a:pt x="1847" y="181"/>
                  </a:lnTo>
                  <a:lnTo>
                    <a:pt x="1913" y="196"/>
                  </a:lnTo>
                  <a:lnTo>
                    <a:pt x="1896" y="207"/>
                  </a:lnTo>
                  <a:lnTo>
                    <a:pt x="1935" y="291"/>
                  </a:lnTo>
                  <a:lnTo>
                    <a:pt x="1971" y="216"/>
                  </a:lnTo>
                  <a:lnTo>
                    <a:pt x="2017" y="243"/>
                  </a:lnTo>
                  <a:lnTo>
                    <a:pt x="2029" y="295"/>
                  </a:lnTo>
                  <a:lnTo>
                    <a:pt x="2007" y="310"/>
                  </a:lnTo>
                  <a:lnTo>
                    <a:pt x="2051" y="369"/>
                  </a:lnTo>
                  <a:lnTo>
                    <a:pt x="2077" y="356"/>
                  </a:lnTo>
                  <a:lnTo>
                    <a:pt x="2112" y="261"/>
                  </a:lnTo>
                  <a:lnTo>
                    <a:pt x="2152" y="252"/>
                  </a:lnTo>
                  <a:lnTo>
                    <a:pt x="2122" y="172"/>
                  </a:lnTo>
                  <a:lnTo>
                    <a:pt x="2229" y="180"/>
                  </a:lnTo>
                  <a:lnTo>
                    <a:pt x="2276" y="226"/>
                  </a:lnTo>
                  <a:lnTo>
                    <a:pt x="2258" y="249"/>
                  </a:lnTo>
                  <a:lnTo>
                    <a:pt x="2280" y="261"/>
                  </a:lnTo>
                  <a:lnTo>
                    <a:pt x="2230" y="276"/>
                  </a:lnTo>
                  <a:lnTo>
                    <a:pt x="2274" y="379"/>
                  </a:lnTo>
                  <a:lnTo>
                    <a:pt x="2203" y="431"/>
                  </a:lnTo>
                  <a:lnTo>
                    <a:pt x="2176" y="408"/>
                  </a:lnTo>
                  <a:lnTo>
                    <a:pt x="2186" y="444"/>
                  </a:lnTo>
                  <a:lnTo>
                    <a:pt x="2078" y="419"/>
                  </a:lnTo>
                  <a:lnTo>
                    <a:pt x="2101" y="453"/>
                  </a:lnTo>
                  <a:lnTo>
                    <a:pt x="2060" y="504"/>
                  </a:lnTo>
                  <a:lnTo>
                    <a:pt x="1945" y="464"/>
                  </a:lnTo>
                  <a:lnTo>
                    <a:pt x="1987" y="507"/>
                  </a:lnTo>
                  <a:lnTo>
                    <a:pt x="2067" y="515"/>
                  </a:lnTo>
                  <a:lnTo>
                    <a:pt x="2012" y="599"/>
                  </a:lnTo>
                  <a:lnTo>
                    <a:pt x="1953" y="595"/>
                  </a:lnTo>
                  <a:lnTo>
                    <a:pt x="1924" y="640"/>
                  </a:lnTo>
                  <a:lnTo>
                    <a:pt x="1818" y="603"/>
                  </a:lnTo>
                  <a:lnTo>
                    <a:pt x="1913" y="640"/>
                  </a:lnTo>
                  <a:lnTo>
                    <a:pt x="1928" y="675"/>
                  </a:lnTo>
                  <a:lnTo>
                    <a:pt x="1853" y="688"/>
                  </a:lnTo>
                  <a:lnTo>
                    <a:pt x="1869" y="698"/>
                  </a:lnTo>
                  <a:lnTo>
                    <a:pt x="1848" y="701"/>
                  </a:lnTo>
                  <a:lnTo>
                    <a:pt x="1848" y="736"/>
                  </a:lnTo>
                  <a:lnTo>
                    <a:pt x="1769" y="783"/>
                  </a:lnTo>
                  <a:lnTo>
                    <a:pt x="1757" y="937"/>
                  </a:lnTo>
                  <a:lnTo>
                    <a:pt x="1785" y="973"/>
                  </a:lnTo>
                  <a:lnTo>
                    <a:pt x="1826" y="952"/>
                  </a:lnTo>
                  <a:lnTo>
                    <a:pt x="1846" y="1070"/>
                  </a:lnTo>
                  <a:lnTo>
                    <a:pt x="1905" y="1047"/>
                  </a:lnTo>
                  <a:lnTo>
                    <a:pt x="1978" y="1079"/>
                  </a:lnTo>
                  <a:lnTo>
                    <a:pt x="2123" y="1166"/>
                  </a:lnTo>
                  <a:lnTo>
                    <a:pt x="2112" y="1200"/>
                  </a:lnTo>
                  <a:lnTo>
                    <a:pt x="2128" y="1175"/>
                  </a:lnTo>
                  <a:lnTo>
                    <a:pt x="2238" y="1184"/>
                  </a:lnTo>
                  <a:lnTo>
                    <a:pt x="2238" y="1311"/>
                  </a:lnTo>
                  <a:lnTo>
                    <a:pt x="2271" y="1355"/>
                  </a:lnTo>
                  <a:lnTo>
                    <a:pt x="2248" y="1365"/>
                  </a:lnTo>
                  <a:lnTo>
                    <a:pt x="2302" y="1388"/>
                  </a:lnTo>
                  <a:lnTo>
                    <a:pt x="2287" y="1428"/>
                  </a:lnTo>
                  <a:lnTo>
                    <a:pt x="2341" y="1426"/>
                  </a:lnTo>
                  <a:lnTo>
                    <a:pt x="2412" y="1358"/>
                  </a:lnTo>
                  <a:lnTo>
                    <a:pt x="2379" y="1342"/>
                  </a:lnTo>
                  <a:lnTo>
                    <a:pt x="2341" y="1219"/>
                  </a:lnTo>
                  <a:lnTo>
                    <a:pt x="2474" y="1112"/>
                  </a:lnTo>
                  <a:lnTo>
                    <a:pt x="2456" y="1112"/>
                  </a:lnTo>
                  <a:lnTo>
                    <a:pt x="2424" y="985"/>
                  </a:lnTo>
                  <a:lnTo>
                    <a:pt x="2375" y="952"/>
                  </a:lnTo>
                  <a:lnTo>
                    <a:pt x="2440" y="899"/>
                  </a:lnTo>
                  <a:lnTo>
                    <a:pt x="2418" y="871"/>
                  </a:lnTo>
                  <a:lnTo>
                    <a:pt x="2426" y="825"/>
                  </a:lnTo>
                  <a:lnTo>
                    <a:pt x="2401" y="818"/>
                  </a:lnTo>
                  <a:lnTo>
                    <a:pt x="2426" y="772"/>
                  </a:lnTo>
                  <a:lnTo>
                    <a:pt x="2397" y="741"/>
                  </a:lnTo>
                  <a:lnTo>
                    <a:pt x="2416" y="702"/>
                  </a:lnTo>
                  <a:lnTo>
                    <a:pt x="2516" y="729"/>
                  </a:lnTo>
                  <a:lnTo>
                    <a:pt x="2563" y="706"/>
                  </a:lnTo>
                  <a:lnTo>
                    <a:pt x="2652" y="772"/>
                  </a:lnTo>
                  <a:lnTo>
                    <a:pt x="2652" y="799"/>
                  </a:lnTo>
                  <a:lnTo>
                    <a:pt x="2726" y="803"/>
                  </a:lnTo>
                  <a:lnTo>
                    <a:pt x="2733" y="867"/>
                  </a:lnTo>
                  <a:lnTo>
                    <a:pt x="2666" y="870"/>
                  </a:lnTo>
                  <a:lnTo>
                    <a:pt x="2724" y="881"/>
                  </a:lnTo>
                  <a:lnTo>
                    <a:pt x="2743" y="918"/>
                  </a:lnTo>
                  <a:lnTo>
                    <a:pt x="2681" y="974"/>
                  </a:lnTo>
                  <a:lnTo>
                    <a:pt x="2770" y="947"/>
                  </a:lnTo>
                  <a:lnTo>
                    <a:pt x="2775" y="994"/>
                  </a:lnTo>
                  <a:lnTo>
                    <a:pt x="2736" y="1013"/>
                  </a:lnTo>
                  <a:lnTo>
                    <a:pt x="2792" y="964"/>
                  </a:lnTo>
                  <a:lnTo>
                    <a:pt x="2797" y="996"/>
                  </a:lnTo>
                  <a:lnTo>
                    <a:pt x="2849" y="950"/>
                  </a:lnTo>
                  <a:lnTo>
                    <a:pt x="2860" y="974"/>
                  </a:lnTo>
                  <a:lnTo>
                    <a:pt x="2894" y="906"/>
                  </a:lnTo>
                  <a:lnTo>
                    <a:pt x="2880" y="893"/>
                  </a:lnTo>
                  <a:lnTo>
                    <a:pt x="2922" y="855"/>
                  </a:lnTo>
                  <a:lnTo>
                    <a:pt x="2969" y="927"/>
                  </a:lnTo>
                  <a:lnTo>
                    <a:pt x="2928" y="943"/>
                  </a:lnTo>
                  <a:lnTo>
                    <a:pt x="2974" y="935"/>
                  </a:lnTo>
                  <a:lnTo>
                    <a:pt x="2989" y="963"/>
                  </a:lnTo>
                  <a:lnTo>
                    <a:pt x="2959" y="973"/>
                  </a:lnTo>
                  <a:lnTo>
                    <a:pt x="2997" y="978"/>
                  </a:lnTo>
                  <a:lnTo>
                    <a:pt x="2974" y="998"/>
                  </a:lnTo>
                  <a:lnTo>
                    <a:pt x="2998" y="994"/>
                  </a:lnTo>
                  <a:lnTo>
                    <a:pt x="3019" y="1024"/>
                  </a:lnTo>
                  <a:lnTo>
                    <a:pt x="3006" y="1040"/>
                  </a:lnTo>
                  <a:lnTo>
                    <a:pt x="3042" y="1066"/>
                  </a:lnTo>
                  <a:lnTo>
                    <a:pt x="2983" y="1092"/>
                  </a:lnTo>
                  <a:lnTo>
                    <a:pt x="3025" y="1092"/>
                  </a:lnTo>
                  <a:lnTo>
                    <a:pt x="3017" y="1116"/>
                  </a:lnTo>
                  <a:lnTo>
                    <a:pt x="3082" y="1140"/>
                  </a:lnTo>
                  <a:lnTo>
                    <a:pt x="3104" y="1198"/>
                  </a:lnTo>
                  <a:lnTo>
                    <a:pt x="3130" y="1177"/>
                  </a:lnTo>
                  <a:lnTo>
                    <a:pt x="3193" y="1216"/>
                  </a:lnTo>
                  <a:lnTo>
                    <a:pt x="3053" y="1267"/>
                  </a:lnTo>
                  <a:lnTo>
                    <a:pt x="3082" y="1296"/>
                  </a:lnTo>
                  <a:lnTo>
                    <a:pt x="3199" y="1238"/>
                  </a:lnTo>
                  <a:lnTo>
                    <a:pt x="3199" y="1286"/>
                  </a:lnTo>
                  <a:lnTo>
                    <a:pt x="3255" y="1278"/>
                  </a:lnTo>
                  <a:lnTo>
                    <a:pt x="3259" y="1301"/>
                  </a:lnTo>
                  <a:lnTo>
                    <a:pt x="3235" y="1301"/>
                  </a:lnTo>
                  <a:lnTo>
                    <a:pt x="3259" y="1361"/>
                  </a:lnTo>
                  <a:lnTo>
                    <a:pt x="3092" y="1473"/>
                  </a:lnTo>
                  <a:lnTo>
                    <a:pt x="2857" y="1473"/>
                  </a:lnTo>
                  <a:lnTo>
                    <a:pt x="2754" y="1551"/>
                  </a:lnTo>
                  <a:lnTo>
                    <a:pt x="2671" y="1665"/>
                  </a:lnTo>
                  <a:lnTo>
                    <a:pt x="2754" y="1577"/>
                  </a:lnTo>
                  <a:lnTo>
                    <a:pt x="2882" y="1528"/>
                  </a:lnTo>
                  <a:lnTo>
                    <a:pt x="2928" y="1566"/>
                  </a:lnTo>
                  <a:lnTo>
                    <a:pt x="2844" y="1599"/>
                  </a:lnTo>
                  <a:lnTo>
                    <a:pt x="2914" y="1614"/>
                  </a:lnTo>
                  <a:lnTo>
                    <a:pt x="2894" y="1649"/>
                  </a:lnTo>
                  <a:lnTo>
                    <a:pt x="2945" y="1714"/>
                  </a:lnTo>
                  <a:lnTo>
                    <a:pt x="3046" y="1737"/>
                  </a:lnTo>
                  <a:lnTo>
                    <a:pt x="3076" y="1656"/>
                  </a:lnTo>
                  <a:lnTo>
                    <a:pt x="3076" y="1707"/>
                  </a:lnTo>
                  <a:lnTo>
                    <a:pt x="3098" y="1700"/>
                  </a:lnTo>
                  <a:lnTo>
                    <a:pt x="3052" y="1750"/>
                  </a:lnTo>
                  <a:lnTo>
                    <a:pt x="2934" y="1785"/>
                  </a:lnTo>
                  <a:lnTo>
                    <a:pt x="2890" y="1848"/>
                  </a:lnTo>
                  <a:lnTo>
                    <a:pt x="2860" y="1794"/>
                  </a:lnTo>
                  <a:lnTo>
                    <a:pt x="2973" y="1746"/>
                  </a:lnTo>
                  <a:lnTo>
                    <a:pt x="2914" y="1749"/>
                  </a:lnTo>
                  <a:lnTo>
                    <a:pt x="2922" y="1714"/>
                  </a:lnTo>
                  <a:lnTo>
                    <a:pt x="2826" y="1753"/>
                  </a:lnTo>
                  <a:lnTo>
                    <a:pt x="2797" y="1729"/>
                  </a:lnTo>
                  <a:lnTo>
                    <a:pt x="2797" y="1656"/>
                  </a:lnTo>
                  <a:lnTo>
                    <a:pt x="2735" y="1634"/>
                  </a:lnTo>
                  <a:lnTo>
                    <a:pt x="2687" y="1750"/>
                  </a:lnTo>
                  <a:lnTo>
                    <a:pt x="2493" y="1794"/>
                  </a:lnTo>
                  <a:lnTo>
                    <a:pt x="2358" y="1838"/>
                  </a:lnTo>
                  <a:lnTo>
                    <a:pt x="2339" y="1860"/>
                  </a:lnTo>
                  <a:lnTo>
                    <a:pt x="2366" y="1865"/>
                  </a:lnTo>
                  <a:lnTo>
                    <a:pt x="2373" y="1883"/>
                  </a:lnTo>
                  <a:lnTo>
                    <a:pt x="2210" y="1930"/>
                  </a:lnTo>
                  <a:lnTo>
                    <a:pt x="2218" y="1907"/>
                  </a:lnTo>
                  <a:lnTo>
                    <a:pt x="2230" y="1892"/>
                  </a:lnTo>
                  <a:lnTo>
                    <a:pt x="2237" y="1871"/>
                  </a:lnTo>
                  <a:lnTo>
                    <a:pt x="2263" y="1853"/>
                  </a:lnTo>
                  <a:lnTo>
                    <a:pt x="2265" y="1750"/>
                  </a:lnTo>
                  <a:lnTo>
                    <a:pt x="2296" y="1785"/>
                  </a:lnTo>
                  <a:lnTo>
                    <a:pt x="2342" y="1772"/>
                  </a:lnTo>
                  <a:lnTo>
                    <a:pt x="2300" y="1714"/>
                  </a:lnTo>
                  <a:lnTo>
                    <a:pt x="2162" y="1684"/>
                  </a:lnTo>
                  <a:lnTo>
                    <a:pt x="2155" y="1684"/>
                  </a:lnTo>
                  <a:lnTo>
                    <a:pt x="2139" y="1602"/>
                  </a:lnTo>
                  <a:lnTo>
                    <a:pt x="2112" y="1607"/>
                  </a:lnTo>
                  <a:lnTo>
                    <a:pt x="2088" y="1560"/>
                  </a:lnTo>
                  <a:lnTo>
                    <a:pt x="2060" y="1557"/>
                  </a:lnTo>
                  <a:lnTo>
                    <a:pt x="2060" y="1584"/>
                  </a:lnTo>
                  <a:lnTo>
                    <a:pt x="2020" y="1545"/>
                  </a:lnTo>
                  <a:lnTo>
                    <a:pt x="1956" y="1602"/>
                  </a:lnTo>
                  <a:lnTo>
                    <a:pt x="1773" y="1560"/>
                  </a:lnTo>
                  <a:lnTo>
                    <a:pt x="1753" y="1520"/>
                  </a:lnTo>
                  <a:lnTo>
                    <a:pt x="1752" y="1546"/>
                  </a:lnTo>
                  <a:lnTo>
                    <a:pt x="698" y="1546"/>
                  </a:lnTo>
                  <a:lnTo>
                    <a:pt x="682" y="1501"/>
                  </a:lnTo>
                  <a:lnTo>
                    <a:pt x="626" y="1488"/>
                  </a:lnTo>
                  <a:lnTo>
                    <a:pt x="629" y="1459"/>
                  </a:lnTo>
                  <a:lnTo>
                    <a:pt x="511" y="1422"/>
                  </a:lnTo>
                  <a:lnTo>
                    <a:pt x="525" y="1400"/>
                  </a:lnTo>
                  <a:lnTo>
                    <a:pt x="496" y="1346"/>
                  </a:lnTo>
                  <a:lnTo>
                    <a:pt x="466" y="1342"/>
                  </a:lnTo>
                  <a:lnTo>
                    <a:pt x="403" y="1225"/>
                  </a:lnTo>
                  <a:lnTo>
                    <a:pt x="415" y="1189"/>
                  </a:lnTo>
                  <a:lnTo>
                    <a:pt x="418" y="1127"/>
                  </a:lnTo>
                  <a:lnTo>
                    <a:pt x="347" y="1092"/>
                  </a:lnTo>
                  <a:lnTo>
                    <a:pt x="210" y="887"/>
                  </a:lnTo>
                  <a:lnTo>
                    <a:pt x="135" y="945"/>
                  </a:lnTo>
                  <a:lnTo>
                    <a:pt x="112" y="917"/>
                  </a:lnTo>
                  <a:lnTo>
                    <a:pt x="107" y="912"/>
                  </a:lnTo>
                  <a:lnTo>
                    <a:pt x="72" y="855"/>
                  </a:lnTo>
                  <a:lnTo>
                    <a:pt x="0" y="85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6" name="Freeform 257"/>
            <p:cNvSpPr/>
            <p:nvPr/>
          </p:nvSpPr>
          <p:spPr bwMode="auto">
            <a:xfrm>
              <a:off x="5662875" y="2853832"/>
              <a:ext cx="90975" cy="57282"/>
            </a:xfrm>
            <a:custGeom>
              <a:avLst/>
              <a:gdLst>
                <a:gd name="T0" fmla="*/ 0 w 191"/>
                <a:gd name="T1" fmla="*/ 0 h 128"/>
                <a:gd name="T2" fmla="*/ 2 w 191"/>
                <a:gd name="T3" fmla="*/ 1 h 128"/>
                <a:gd name="T4" fmla="*/ 4 w 191"/>
                <a:gd name="T5" fmla="*/ 3 h 128"/>
                <a:gd name="T6" fmla="*/ 3 w 191"/>
                <a:gd name="T7" fmla="*/ 3 h 128"/>
                <a:gd name="T8" fmla="*/ 0 w 191"/>
                <a:gd name="T9" fmla="*/ 0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"/>
                <a:gd name="T16" fmla="*/ 0 h 128"/>
                <a:gd name="T17" fmla="*/ 191 w 191"/>
                <a:gd name="T18" fmla="*/ 128 h 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" h="128">
                  <a:moveTo>
                    <a:pt x="0" y="0"/>
                  </a:moveTo>
                  <a:lnTo>
                    <a:pt x="103" y="27"/>
                  </a:lnTo>
                  <a:lnTo>
                    <a:pt x="191" y="128"/>
                  </a:lnTo>
                  <a:lnTo>
                    <a:pt x="140" y="10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9" name="Freeform 258"/>
            <p:cNvSpPr/>
            <p:nvPr/>
          </p:nvSpPr>
          <p:spPr bwMode="auto">
            <a:xfrm>
              <a:off x="5704993" y="2098022"/>
              <a:ext cx="192058" cy="132068"/>
            </a:xfrm>
            <a:custGeom>
              <a:avLst/>
              <a:gdLst>
                <a:gd name="T0" fmla="*/ 0 w 399"/>
                <a:gd name="T1" fmla="*/ 5 h 289"/>
                <a:gd name="T2" fmla="*/ 0 w 399"/>
                <a:gd name="T3" fmla="*/ 4 h 289"/>
                <a:gd name="T4" fmla="*/ 2 w 399"/>
                <a:gd name="T5" fmla="*/ 1 h 289"/>
                <a:gd name="T6" fmla="*/ 1 w 399"/>
                <a:gd name="T7" fmla="*/ 0 h 289"/>
                <a:gd name="T8" fmla="*/ 4 w 399"/>
                <a:gd name="T9" fmla="*/ 0 h 289"/>
                <a:gd name="T10" fmla="*/ 6 w 399"/>
                <a:gd name="T11" fmla="*/ 1 h 289"/>
                <a:gd name="T12" fmla="*/ 7 w 399"/>
                <a:gd name="T13" fmla="*/ 1 h 289"/>
                <a:gd name="T14" fmla="*/ 9 w 399"/>
                <a:gd name="T15" fmla="*/ 2 h 289"/>
                <a:gd name="T16" fmla="*/ 5 w 399"/>
                <a:gd name="T17" fmla="*/ 5 h 289"/>
                <a:gd name="T18" fmla="*/ 5 w 399"/>
                <a:gd name="T19" fmla="*/ 6 h 289"/>
                <a:gd name="T20" fmla="*/ 3 w 399"/>
                <a:gd name="T21" fmla="*/ 7 h 289"/>
                <a:gd name="T22" fmla="*/ 2 w 399"/>
                <a:gd name="T23" fmla="*/ 6 h 289"/>
                <a:gd name="T24" fmla="*/ 0 w 399"/>
                <a:gd name="T25" fmla="*/ 5 h 2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99"/>
                <a:gd name="T40" fmla="*/ 0 h 289"/>
                <a:gd name="T41" fmla="*/ 399 w 399"/>
                <a:gd name="T42" fmla="*/ 289 h 28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99" h="289">
                  <a:moveTo>
                    <a:pt x="0" y="220"/>
                  </a:moveTo>
                  <a:lnTo>
                    <a:pt x="15" y="182"/>
                  </a:lnTo>
                  <a:lnTo>
                    <a:pt x="76" y="63"/>
                  </a:lnTo>
                  <a:lnTo>
                    <a:pt x="47" y="11"/>
                  </a:lnTo>
                  <a:lnTo>
                    <a:pt x="171" y="0"/>
                  </a:lnTo>
                  <a:lnTo>
                    <a:pt x="257" y="48"/>
                  </a:lnTo>
                  <a:lnTo>
                    <a:pt x="312" y="21"/>
                  </a:lnTo>
                  <a:lnTo>
                    <a:pt x="399" y="88"/>
                  </a:lnTo>
                  <a:lnTo>
                    <a:pt x="217" y="195"/>
                  </a:lnTo>
                  <a:lnTo>
                    <a:pt x="200" y="259"/>
                  </a:lnTo>
                  <a:lnTo>
                    <a:pt x="112" y="289"/>
                  </a:lnTo>
                  <a:lnTo>
                    <a:pt x="70" y="239"/>
                  </a:lnTo>
                  <a:lnTo>
                    <a:pt x="0" y="22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0" name="Freeform 259"/>
            <p:cNvSpPr/>
            <p:nvPr/>
          </p:nvSpPr>
          <p:spPr bwMode="auto">
            <a:xfrm>
              <a:off x="5762274" y="1977093"/>
              <a:ext cx="133093" cy="73194"/>
            </a:xfrm>
            <a:custGeom>
              <a:avLst/>
              <a:gdLst>
                <a:gd name="T0" fmla="*/ 0 w 279"/>
                <a:gd name="T1" fmla="*/ 3 h 161"/>
                <a:gd name="T2" fmla="*/ 1 w 279"/>
                <a:gd name="T3" fmla="*/ 3 h 161"/>
                <a:gd name="T4" fmla="*/ 2 w 279"/>
                <a:gd name="T5" fmla="*/ 3 h 161"/>
                <a:gd name="T6" fmla="*/ 2 w 279"/>
                <a:gd name="T7" fmla="*/ 4 h 161"/>
                <a:gd name="T8" fmla="*/ 3 w 279"/>
                <a:gd name="T9" fmla="*/ 3 h 161"/>
                <a:gd name="T10" fmla="*/ 3 w 279"/>
                <a:gd name="T11" fmla="*/ 3 h 161"/>
                <a:gd name="T12" fmla="*/ 3 w 279"/>
                <a:gd name="T13" fmla="*/ 3 h 161"/>
                <a:gd name="T14" fmla="*/ 4 w 279"/>
                <a:gd name="T15" fmla="*/ 2 h 161"/>
                <a:gd name="T16" fmla="*/ 4 w 279"/>
                <a:gd name="T17" fmla="*/ 1 h 161"/>
                <a:gd name="T18" fmla="*/ 5 w 279"/>
                <a:gd name="T19" fmla="*/ 3 h 161"/>
                <a:gd name="T20" fmla="*/ 6 w 279"/>
                <a:gd name="T21" fmla="*/ 2 h 161"/>
                <a:gd name="T22" fmla="*/ 5 w 279"/>
                <a:gd name="T23" fmla="*/ 1 h 161"/>
                <a:gd name="T24" fmla="*/ 6 w 279"/>
                <a:gd name="T25" fmla="*/ 1 h 161"/>
                <a:gd name="T26" fmla="*/ 5 w 279"/>
                <a:gd name="T27" fmla="*/ 0 h 161"/>
                <a:gd name="T28" fmla="*/ 3 w 279"/>
                <a:gd name="T29" fmla="*/ 1 h 161"/>
                <a:gd name="T30" fmla="*/ 0 w 279"/>
                <a:gd name="T31" fmla="*/ 3 h 1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9"/>
                <a:gd name="T49" fmla="*/ 0 h 161"/>
                <a:gd name="T50" fmla="*/ 279 w 279"/>
                <a:gd name="T51" fmla="*/ 161 h 1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9" h="161">
                  <a:moveTo>
                    <a:pt x="0" y="125"/>
                  </a:moveTo>
                  <a:lnTo>
                    <a:pt x="62" y="148"/>
                  </a:lnTo>
                  <a:lnTo>
                    <a:pt x="78" y="122"/>
                  </a:lnTo>
                  <a:lnTo>
                    <a:pt x="93" y="161"/>
                  </a:lnTo>
                  <a:lnTo>
                    <a:pt x="122" y="146"/>
                  </a:lnTo>
                  <a:lnTo>
                    <a:pt x="116" y="108"/>
                  </a:lnTo>
                  <a:lnTo>
                    <a:pt x="147" y="130"/>
                  </a:lnTo>
                  <a:lnTo>
                    <a:pt x="164" y="72"/>
                  </a:lnTo>
                  <a:lnTo>
                    <a:pt x="189" y="67"/>
                  </a:lnTo>
                  <a:lnTo>
                    <a:pt x="198" y="121"/>
                  </a:lnTo>
                  <a:lnTo>
                    <a:pt x="258" y="80"/>
                  </a:lnTo>
                  <a:lnTo>
                    <a:pt x="241" y="33"/>
                  </a:lnTo>
                  <a:lnTo>
                    <a:pt x="279" y="23"/>
                  </a:lnTo>
                  <a:lnTo>
                    <a:pt x="240" y="0"/>
                  </a:lnTo>
                  <a:lnTo>
                    <a:pt x="136" y="23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1" name="Freeform 260"/>
            <p:cNvSpPr/>
            <p:nvPr/>
          </p:nvSpPr>
          <p:spPr bwMode="auto">
            <a:xfrm>
              <a:off x="5833032" y="2145758"/>
              <a:ext cx="328521" cy="178212"/>
            </a:xfrm>
            <a:custGeom>
              <a:avLst/>
              <a:gdLst>
                <a:gd name="T0" fmla="*/ 0 w 688"/>
                <a:gd name="T1" fmla="*/ 3 h 394"/>
                <a:gd name="T2" fmla="*/ 1 w 688"/>
                <a:gd name="T3" fmla="*/ 2 h 394"/>
                <a:gd name="T4" fmla="*/ 0 w 688"/>
                <a:gd name="T5" fmla="*/ 2 h 394"/>
                <a:gd name="T6" fmla="*/ 2 w 688"/>
                <a:gd name="T7" fmla="*/ 1 h 394"/>
                <a:gd name="T8" fmla="*/ 4 w 688"/>
                <a:gd name="T9" fmla="*/ 0 h 394"/>
                <a:gd name="T10" fmla="*/ 4 w 688"/>
                <a:gd name="T11" fmla="*/ 1 h 394"/>
                <a:gd name="T12" fmla="*/ 4 w 688"/>
                <a:gd name="T13" fmla="*/ 1 h 394"/>
                <a:gd name="T14" fmla="*/ 5 w 688"/>
                <a:gd name="T15" fmla="*/ 1 h 394"/>
                <a:gd name="T16" fmla="*/ 7 w 688"/>
                <a:gd name="T17" fmla="*/ 1 h 394"/>
                <a:gd name="T18" fmla="*/ 6 w 688"/>
                <a:gd name="T19" fmla="*/ 2 h 394"/>
                <a:gd name="T20" fmla="*/ 8 w 688"/>
                <a:gd name="T21" fmla="*/ 2 h 394"/>
                <a:gd name="T22" fmla="*/ 7 w 688"/>
                <a:gd name="T23" fmla="*/ 1 h 394"/>
                <a:gd name="T24" fmla="*/ 8 w 688"/>
                <a:gd name="T25" fmla="*/ 1 h 394"/>
                <a:gd name="T26" fmla="*/ 9 w 688"/>
                <a:gd name="T27" fmla="*/ 3 h 394"/>
                <a:gd name="T28" fmla="*/ 10 w 688"/>
                <a:gd name="T29" fmla="*/ 3 h 394"/>
                <a:gd name="T30" fmla="*/ 9 w 688"/>
                <a:gd name="T31" fmla="*/ 0 h 394"/>
                <a:gd name="T32" fmla="*/ 10 w 688"/>
                <a:gd name="T33" fmla="*/ 0 h 394"/>
                <a:gd name="T34" fmla="*/ 12 w 688"/>
                <a:gd name="T35" fmla="*/ 1 h 394"/>
                <a:gd name="T36" fmla="*/ 12 w 688"/>
                <a:gd name="T37" fmla="*/ 4 h 394"/>
                <a:gd name="T38" fmla="*/ 16 w 688"/>
                <a:gd name="T39" fmla="*/ 6 h 394"/>
                <a:gd name="T40" fmla="*/ 16 w 688"/>
                <a:gd name="T41" fmla="*/ 7 h 394"/>
                <a:gd name="T42" fmla="*/ 15 w 688"/>
                <a:gd name="T43" fmla="*/ 7 h 394"/>
                <a:gd name="T44" fmla="*/ 14 w 688"/>
                <a:gd name="T45" fmla="*/ 7 h 394"/>
                <a:gd name="T46" fmla="*/ 15 w 688"/>
                <a:gd name="T47" fmla="*/ 8 h 394"/>
                <a:gd name="T48" fmla="*/ 14 w 688"/>
                <a:gd name="T49" fmla="*/ 9 h 394"/>
                <a:gd name="T50" fmla="*/ 12 w 688"/>
                <a:gd name="T51" fmla="*/ 8 h 394"/>
                <a:gd name="T52" fmla="*/ 11 w 688"/>
                <a:gd name="T53" fmla="*/ 7 h 394"/>
                <a:gd name="T54" fmla="*/ 8 w 688"/>
                <a:gd name="T55" fmla="*/ 9 h 394"/>
                <a:gd name="T56" fmla="*/ 5 w 688"/>
                <a:gd name="T57" fmla="*/ 9 h 394"/>
                <a:gd name="T58" fmla="*/ 4 w 688"/>
                <a:gd name="T59" fmla="*/ 8 h 394"/>
                <a:gd name="T60" fmla="*/ 3 w 688"/>
                <a:gd name="T61" fmla="*/ 8 h 394"/>
                <a:gd name="T62" fmla="*/ 1 w 688"/>
                <a:gd name="T63" fmla="*/ 6 h 394"/>
                <a:gd name="T64" fmla="*/ 6 w 688"/>
                <a:gd name="T65" fmla="*/ 6 h 394"/>
                <a:gd name="T66" fmla="*/ 1 w 688"/>
                <a:gd name="T67" fmla="*/ 5 h 394"/>
                <a:gd name="T68" fmla="*/ 1 w 688"/>
                <a:gd name="T69" fmla="*/ 5 h 394"/>
                <a:gd name="T70" fmla="*/ 3 w 688"/>
                <a:gd name="T71" fmla="*/ 4 h 394"/>
                <a:gd name="T72" fmla="*/ 1 w 688"/>
                <a:gd name="T73" fmla="*/ 4 h 394"/>
                <a:gd name="T74" fmla="*/ 1 w 688"/>
                <a:gd name="T75" fmla="*/ 3 h 394"/>
                <a:gd name="T76" fmla="*/ 0 w 688"/>
                <a:gd name="T77" fmla="*/ 3 h 39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88"/>
                <a:gd name="T118" fmla="*/ 0 h 394"/>
                <a:gd name="T119" fmla="*/ 688 w 688"/>
                <a:gd name="T120" fmla="*/ 394 h 39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88" h="394">
                  <a:moveTo>
                    <a:pt x="0" y="128"/>
                  </a:moveTo>
                  <a:lnTo>
                    <a:pt x="37" y="96"/>
                  </a:lnTo>
                  <a:lnTo>
                    <a:pt x="17" y="80"/>
                  </a:lnTo>
                  <a:lnTo>
                    <a:pt x="101" y="23"/>
                  </a:lnTo>
                  <a:lnTo>
                    <a:pt x="168" y="0"/>
                  </a:lnTo>
                  <a:lnTo>
                    <a:pt x="189" y="40"/>
                  </a:lnTo>
                  <a:lnTo>
                    <a:pt x="166" y="65"/>
                  </a:lnTo>
                  <a:lnTo>
                    <a:pt x="226" y="32"/>
                  </a:lnTo>
                  <a:lnTo>
                    <a:pt x="296" y="59"/>
                  </a:lnTo>
                  <a:lnTo>
                    <a:pt x="268" y="88"/>
                  </a:lnTo>
                  <a:lnTo>
                    <a:pt x="349" y="69"/>
                  </a:lnTo>
                  <a:lnTo>
                    <a:pt x="326" y="35"/>
                  </a:lnTo>
                  <a:lnTo>
                    <a:pt x="356" y="39"/>
                  </a:lnTo>
                  <a:lnTo>
                    <a:pt x="416" y="146"/>
                  </a:lnTo>
                  <a:lnTo>
                    <a:pt x="439" y="120"/>
                  </a:lnTo>
                  <a:lnTo>
                    <a:pt x="414" y="4"/>
                  </a:lnTo>
                  <a:lnTo>
                    <a:pt x="466" y="5"/>
                  </a:lnTo>
                  <a:lnTo>
                    <a:pt x="521" y="47"/>
                  </a:lnTo>
                  <a:lnTo>
                    <a:pt x="552" y="191"/>
                  </a:lnTo>
                  <a:lnTo>
                    <a:pt x="688" y="261"/>
                  </a:lnTo>
                  <a:lnTo>
                    <a:pt x="686" y="299"/>
                  </a:lnTo>
                  <a:lnTo>
                    <a:pt x="651" y="283"/>
                  </a:lnTo>
                  <a:lnTo>
                    <a:pt x="609" y="308"/>
                  </a:lnTo>
                  <a:lnTo>
                    <a:pt x="665" y="341"/>
                  </a:lnTo>
                  <a:lnTo>
                    <a:pt x="612" y="371"/>
                  </a:lnTo>
                  <a:lnTo>
                    <a:pt x="525" y="354"/>
                  </a:lnTo>
                  <a:lnTo>
                    <a:pt x="476" y="315"/>
                  </a:lnTo>
                  <a:lnTo>
                    <a:pt x="359" y="380"/>
                  </a:lnTo>
                  <a:lnTo>
                    <a:pt x="218" y="394"/>
                  </a:lnTo>
                  <a:lnTo>
                    <a:pt x="189" y="333"/>
                  </a:lnTo>
                  <a:lnTo>
                    <a:pt x="111" y="329"/>
                  </a:lnTo>
                  <a:lnTo>
                    <a:pt x="60" y="274"/>
                  </a:lnTo>
                  <a:lnTo>
                    <a:pt x="263" y="242"/>
                  </a:lnTo>
                  <a:lnTo>
                    <a:pt x="53" y="226"/>
                  </a:lnTo>
                  <a:lnTo>
                    <a:pt x="28" y="192"/>
                  </a:lnTo>
                  <a:lnTo>
                    <a:pt x="134" y="157"/>
                  </a:lnTo>
                  <a:lnTo>
                    <a:pt x="37" y="164"/>
                  </a:lnTo>
                  <a:lnTo>
                    <a:pt x="42" y="146"/>
                  </a:lnTo>
                  <a:lnTo>
                    <a:pt x="0" y="12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4" name="Freeform 261"/>
            <p:cNvSpPr/>
            <p:nvPr/>
          </p:nvSpPr>
          <p:spPr bwMode="auto">
            <a:xfrm>
              <a:off x="5854934" y="2005734"/>
              <a:ext cx="225753" cy="98653"/>
            </a:xfrm>
            <a:custGeom>
              <a:avLst/>
              <a:gdLst>
                <a:gd name="T0" fmla="*/ 0 w 468"/>
                <a:gd name="T1" fmla="*/ 3 h 217"/>
                <a:gd name="T2" fmla="*/ 0 w 468"/>
                <a:gd name="T3" fmla="*/ 3 h 217"/>
                <a:gd name="T4" fmla="*/ 2 w 468"/>
                <a:gd name="T5" fmla="*/ 3 h 217"/>
                <a:gd name="T6" fmla="*/ 0 w 468"/>
                <a:gd name="T7" fmla="*/ 3 h 217"/>
                <a:gd name="T8" fmla="*/ 3 w 468"/>
                <a:gd name="T9" fmla="*/ 2 h 217"/>
                <a:gd name="T10" fmla="*/ 1 w 468"/>
                <a:gd name="T11" fmla="*/ 2 h 217"/>
                <a:gd name="T12" fmla="*/ 1 w 468"/>
                <a:gd name="T13" fmla="*/ 1 h 217"/>
                <a:gd name="T14" fmla="*/ 3 w 468"/>
                <a:gd name="T15" fmla="*/ 1 h 217"/>
                <a:gd name="T16" fmla="*/ 1 w 468"/>
                <a:gd name="T17" fmla="*/ 1 h 217"/>
                <a:gd name="T18" fmla="*/ 3 w 468"/>
                <a:gd name="T19" fmla="*/ 1 h 217"/>
                <a:gd name="T20" fmla="*/ 5 w 468"/>
                <a:gd name="T21" fmla="*/ 1 h 217"/>
                <a:gd name="T22" fmla="*/ 6 w 468"/>
                <a:gd name="T23" fmla="*/ 3 h 217"/>
                <a:gd name="T24" fmla="*/ 8 w 468"/>
                <a:gd name="T25" fmla="*/ 3 h 217"/>
                <a:gd name="T26" fmla="*/ 7 w 468"/>
                <a:gd name="T27" fmla="*/ 2 h 217"/>
                <a:gd name="T28" fmla="*/ 7 w 468"/>
                <a:gd name="T29" fmla="*/ 1 h 217"/>
                <a:gd name="T30" fmla="*/ 7 w 468"/>
                <a:gd name="T31" fmla="*/ 1 h 217"/>
                <a:gd name="T32" fmla="*/ 8 w 468"/>
                <a:gd name="T33" fmla="*/ 0 h 217"/>
                <a:gd name="T34" fmla="*/ 9 w 468"/>
                <a:gd name="T35" fmla="*/ 1 h 217"/>
                <a:gd name="T36" fmla="*/ 8 w 468"/>
                <a:gd name="T37" fmla="*/ 2 h 217"/>
                <a:gd name="T38" fmla="*/ 9 w 468"/>
                <a:gd name="T39" fmla="*/ 2 h 217"/>
                <a:gd name="T40" fmla="*/ 9 w 468"/>
                <a:gd name="T41" fmla="*/ 2 h 217"/>
                <a:gd name="T42" fmla="*/ 10 w 468"/>
                <a:gd name="T43" fmla="*/ 3 h 217"/>
                <a:gd name="T44" fmla="*/ 10 w 468"/>
                <a:gd name="T45" fmla="*/ 2 h 217"/>
                <a:gd name="T46" fmla="*/ 11 w 468"/>
                <a:gd name="T47" fmla="*/ 3 h 217"/>
                <a:gd name="T48" fmla="*/ 11 w 468"/>
                <a:gd name="T49" fmla="*/ 4 h 217"/>
                <a:gd name="T50" fmla="*/ 8 w 468"/>
                <a:gd name="T51" fmla="*/ 4 h 217"/>
                <a:gd name="T52" fmla="*/ 5 w 468"/>
                <a:gd name="T53" fmla="*/ 5 h 217"/>
                <a:gd name="T54" fmla="*/ 3 w 468"/>
                <a:gd name="T55" fmla="*/ 4 h 217"/>
                <a:gd name="T56" fmla="*/ 6 w 468"/>
                <a:gd name="T57" fmla="*/ 3 h 217"/>
                <a:gd name="T58" fmla="*/ 3 w 468"/>
                <a:gd name="T59" fmla="*/ 4 h 217"/>
                <a:gd name="T60" fmla="*/ 4 w 468"/>
                <a:gd name="T61" fmla="*/ 3 h 217"/>
                <a:gd name="T62" fmla="*/ 3 w 468"/>
                <a:gd name="T63" fmla="*/ 4 h 217"/>
                <a:gd name="T64" fmla="*/ 1 w 468"/>
                <a:gd name="T65" fmla="*/ 4 h 217"/>
                <a:gd name="T66" fmla="*/ 0 w 468"/>
                <a:gd name="T67" fmla="*/ 3 h 2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68"/>
                <a:gd name="T103" fmla="*/ 0 h 217"/>
                <a:gd name="T104" fmla="*/ 468 w 468"/>
                <a:gd name="T105" fmla="*/ 217 h 21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68" h="217">
                  <a:moveTo>
                    <a:pt x="0" y="143"/>
                  </a:moveTo>
                  <a:lnTo>
                    <a:pt x="18" y="125"/>
                  </a:lnTo>
                  <a:lnTo>
                    <a:pt x="100" y="105"/>
                  </a:lnTo>
                  <a:lnTo>
                    <a:pt x="18" y="109"/>
                  </a:lnTo>
                  <a:lnTo>
                    <a:pt x="113" y="88"/>
                  </a:lnTo>
                  <a:lnTo>
                    <a:pt x="36" y="88"/>
                  </a:lnTo>
                  <a:lnTo>
                    <a:pt x="44" y="64"/>
                  </a:lnTo>
                  <a:lnTo>
                    <a:pt x="115" y="63"/>
                  </a:lnTo>
                  <a:lnTo>
                    <a:pt x="64" y="57"/>
                  </a:lnTo>
                  <a:lnTo>
                    <a:pt x="106" y="36"/>
                  </a:lnTo>
                  <a:lnTo>
                    <a:pt x="200" y="63"/>
                  </a:lnTo>
                  <a:lnTo>
                    <a:pt x="247" y="117"/>
                  </a:lnTo>
                  <a:lnTo>
                    <a:pt x="334" y="120"/>
                  </a:lnTo>
                  <a:lnTo>
                    <a:pt x="300" y="88"/>
                  </a:lnTo>
                  <a:lnTo>
                    <a:pt x="317" y="65"/>
                  </a:lnTo>
                  <a:lnTo>
                    <a:pt x="280" y="40"/>
                  </a:lnTo>
                  <a:lnTo>
                    <a:pt x="342" y="0"/>
                  </a:lnTo>
                  <a:lnTo>
                    <a:pt x="366" y="48"/>
                  </a:lnTo>
                  <a:lnTo>
                    <a:pt x="349" y="69"/>
                  </a:lnTo>
                  <a:lnTo>
                    <a:pt x="384" y="76"/>
                  </a:lnTo>
                  <a:lnTo>
                    <a:pt x="369" y="99"/>
                  </a:lnTo>
                  <a:lnTo>
                    <a:pt x="414" y="107"/>
                  </a:lnTo>
                  <a:lnTo>
                    <a:pt x="439" y="75"/>
                  </a:lnTo>
                  <a:lnTo>
                    <a:pt x="468" y="111"/>
                  </a:lnTo>
                  <a:lnTo>
                    <a:pt x="446" y="161"/>
                  </a:lnTo>
                  <a:lnTo>
                    <a:pt x="344" y="157"/>
                  </a:lnTo>
                  <a:lnTo>
                    <a:pt x="191" y="217"/>
                  </a:lnTo>
                  <a:lnTo>
                    <a:pt x="129" y="187"/>
                  </a:lnTo>
                  <a:lnTo>
                    <a:pt x="259" y="137"/>
                  </a:lnTo>
                  <a:lnTo>
                    <a:pt x="146" y="167"/>
                  </a:lnTo>
                  <a:lnTo>
                    <a:pt x="165" y="128"/>
                  </a:lnTo>
                  <a:lnTo>
                    <a:pt x="108" y="170"/>
                  </a:lnTo>
                  <a:lnTo>
                    <a:pt x="44" y="157"/>
                  </a:lnTo>
                  <a:lnTo>
                    <a:pt x="0" y="14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7" name="Freeform 262"/>
            <p:cNvSpPr/>
            <p:nvPr/>
          </p:nvSpPr>
          <p:spPr bwMode="auto">
            <a:xfrm>
              <a:off x="6080687" y="1902308"/>
              <a:ext cx="116246" cy="60465"/>
            </a:xfrm>
            <a:custGeom>
              <a:avLst/>
              <a:gdLst>
                <a:gd name="T0" fmla="*/ 0 w 244"/>
                <a:gd name="T1" fmla="*/ 0 h 134"/>
                <a:gd name="T2" fmla="*/ 1 w 244"/>
                <a:gd name="T3" fmla="*/ 1 h 134"/>
                <a:gd name="T4" fmla="*/ 2 w 244"/>
                <a:gd name="T5" fmla="*/ 1 h 134"/>
                <a:gd name="T6" fmla="*/ 1 w 244"/>
                <a:gd name="T7" fmla="*/ 1 h 134"/>
                <a:gd name="T8" fmla="*/ 2 w 244"/>
                <a:gd name="T9" fmla="*/ 2 h 134"/>
                <a:gd name="T10" fmla="*/ 1 w 244"/>
                <a:gd name="T11" fmla="*/ 2 h 134"/>
                <a:gd name="T12" fmla="*/ 2 w 244"/>
                <a:gd name="T13" fmla="*/ 2 h 134"/>
                <a:gd name="T14" fmla="*/ 6 w 244"/>
                <a:gd name="T15" fmla="*/ 3 h 134"/>
                <a:gd name="T16" fmla="*/ 5 w 244"/>
                <a:gd name="T17" fmla="*/ 1 h 134"/>
                <a:gd name="T18" fmla="*/ 3 w 244"/>
                <a:gd name="T19" fmla="*/ 0 h 134"/>
                <a:gd name="T20" fmla="*/ 2 w 244"/>
                <a:gd name="T21" fmla="*/ 1 h 134"/>
                <a:gd name="T22" fmla="*/ 2 w 244"/>
                <a:gd name="T23" fmla="*/ 0 h 134"/>
                <a:gd name="T24" fmla="*/ 0 w 244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4"/>
                <a:gd name="T40" fmla="*/ 0 h 134"/>
                <a:gd name="T41" fmla="*/ 244 w 244"/>
                <a:gd name="T42" fmla="*/ 134 h 1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4" h="134">
                  <a:moveTo>
                    <a:pt x="0" y="0"/>
                  </a:moveTo>
                  <a:lnTo>
                    <a:pt x="22" y="48"/>
                  </a:lnTo>
                  <a:lnTo>
                    <a:pt x="79" y="48"/>
                  </a:lnTo>
                  <a:lnTo>
                    <a:pt x="59" y="60"/>
                  </a:lnTo>
                  <a:lnTo>
                    <a:pt x="75" y="76"/>
                  </a:lnTo>
                  <a:lnTo>
                    <a:pt x="23" y="83"/>
                  </a:lnTo>
                  <a:lnTo>
                    <a:pt x="107" y="100"/>
                  </a:lnTo>
                  <a:lnTo>
                    <a:pt x="244" y="134"/>
                  </a:lnTo>
                  <a:lnTo>
                    <a:pt x="221" y="58"/>
                  </a:lnTo>
                  <a:lnTo>
                    <a:pt x="123" y="11"/>
                  </a:lnTo>
                  <a:lnTo>
                    <a:pt x="93" y="31"/>
                  </a:lnTo>
                  <a:lnTo>
                    <a:pt x="8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8" name="Freeform 263"/>
            <p:cNvSpPr/>
            <p:nvPr/>
          </p:nvSpPr>
          <p:spPr bwMode="auto">
            <a:xfrm>
              <a:off x="6132913" y="2018464"/>
              <a:ext cx="94345" cy="62056"/>
            </a:xfrm>
            <a:custGeom>
              <a:avLst/>
              <a:gdLst>
                <a:gd name="T0" fmla="*/ 0 w 195"/>
                <a:gd name="T1" fmla="*/ 2 h 137"/>
                <a:gd name="T2" fmla="*/ 1 w 195"/>
                <a:gd name="T3" fmla="*/ 1 h 137"/>
                <a:gd name="T4" fmla="*/ 1 w 195"/>
                <a:gd name="T5" fmla="*/ 1 h 137"/>
                <a:gd name="T6" fmla="*/ 0 w 195"/>
                <a:gd name="T7" fmla="*/ 1 h 137"/>
                <a:gd name="T8" fmla="*/ 1 w 195"/>
                <a:gd name="T9" fmla="*/ 0 h 137"/>
                <a:gd name="T10" fmla="*/ 2 w 195"/>
                <a:gd name="T11" fmla="*/ 1 h 137"/>
                <a:gd name="T12" fmla="*/ 1 w 195"/>
                <a:gd name="T13" fmla="*/ 0 h 137"/>
                <a:gd name="T14" fmla="*/ 4 w 195"/>
                <a:gd name="T15" fmla="*/ 0 h 137"/>
                <a:gd name="T16" fmla="*/ 5 w 195"/>
                <a:gd name="T17" fmla="*/ 2 h 137"/>
                <a:gd name="T18" fmla="*/ 4 w 195"/>
                <a:gd name="T19" fmla="*/ 2 h 137"/>
                <a:gd name="T20" fmla="*/ 4 w 195"/>
                <a:gd name="T21" fmla="*/ 3 h 137"/>
                <a:gd name="T22" fmla="*/ 2 w 195"/>
                <a:gd name="T23" fmla="*/ 3 h 137"/>
                <a:gd name="T24" fmla="*/ 2 w 195"/>
                <a:gd name="T25" fmla="*/ 3 h 137"/>
                <a:gd name="T26" fmla="*/ 2 w 195"/>
                <a:gd name="T27" fmla="*/ 2 h 137"/>
                <a:gd name="T28" fmla="*/ 3 w 195"/>
                <a:gd name="T29" fmla="*/ 2 h 137"/>
                <a:gd name="T30" fmla="*/ 0 w 195"/>
                <a:gd name="T31" fmla="*/ 2 h 13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5"/>
                <a:gd name="T49" fmla="*/ 0 h 137"/>
                <a:gd name="T50" fmla="*/ 195 w 195"/>
                <a:gd name="T51" fmla="*/ 137 h 13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5" h="137">
                  <a:moveTo>
                    <a:pt x="0" y="90"/>
                  </a:moveTo>
                  <a:lnTo>
                    <a:pt x="23" y="58"/>
                  </a:lnTo>
                  <a:lnTo>
                    <a:pt x="58" y="64"/>
                  </a:lnTo>
                  <a:lnTo>
                    <a:pt x="11" y="30"/>
                  </a:lnTo>
                  <a:lnTo>
                    <a:pt x="24" y="10"/>
                  </a:lnTo>
                  <a:lnTo>
                    <a:pt x="99" y="54"/>
                  </a:lnTo>
                  <a:lnTo>
                    <a:pt x="57" y="7"/>
                  </a:lnTo>
                  <a:lnTo>
                    <a:pt x="175" y="0"/>
                  </a:lnTo>
                  <a:lnTo>
                    <a:pt x="195" y="100"/>
                  </a:lnTo>
                  <a:lnTo>
                    <a:pt x="171" y="83"/>
                  </a:lnTo>
                  <a:lnTo>
                    <a:pt x="170" y="137"/>
                  </a:lnTo>
                  <a:lnTo>
                    <a:pt x="76" y="131"/>
                  </a:lnTo>
                  <a:lnTo>
                    <a:pt x="92" y="117"/>
                  </a:lnTo>
                  <a:lnTo>
                    <a:pt x="69" y="98"/>
                  </a:lnTo>
                  <a:lnTo>
                    <a:pt x="138" y="69"/>
                  </a:lnTo>
                  <a:lnTo>
                    <a:pt x="0" y="9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9" name="Freeform 264"/>
            <p:cNvSpPr/>
            <p:nvPr/>
          </p:nvSpPr>
          <p:spPr bwMode="auto">
            <a:xfrm>
              <a:off x="6134598" y="2126664"/>
              <a:ext cx="109507" cy="97062"/>
            </a:xfrm>
            <a:custGeom>
              <a:avLst/>
              <a:gdLst>
                <a:gd name="T0" fmla="*/ 0 w 228"/>
                <a:gd name="T1" fmla="*/ 3 h 214"/>
                <a:gd name="T2" fmla="*/ 0 w 228"/>
                <a:gd name="T3" fmla="*/ 2 h 214"/>
                <a:gd name="T4" fmla="*/ 2 w 228"/>
                <a:gd name="T5" fmla="*/ 2 h 214"/>
                <a:gd name="T6" fmla="*/ 2 w 228"/>
                <a:gd name="T7" fmla="*/ 1 h 214"/>
                <a:gd name="T8" fmla="*/ 2 w 228"/>
                <a:gd name="T9" fmla="*/ 1 h 214"/>
                <a:gd name="T10" fmla="*/ 1 w 228"/>
                <a:gd name="T11" fmla="*/ 1 h 214"/>
                <a:gd name="T12" fmla="*/ 2 w 228"/>
                <a:gd name="T13" fmla="*/ 1 h 214"/>
                <a:gd name="T14" fmla="*/ 1 w 228"/>
                <a:gd name="T15" fmla="*/ 0 h 214"/>
                <a:gd name="T16" fmla="*/ 5 w 228"/>
                <a:gd name="T17" fmla="*/ 0 h 214"/>
                <a:gd name="T18" fmla="*/ 5 w 228"/>
                <a:gd name="T19" fmla="*/ 1 h 214"/>
                <a:gd name="T20" fmla="*/ 4 w 228"/>
                <a:gd name="T21" fmla="*/ 2 h 214"/>
                <a:gd name="T22" fmla="*/ 5 w 228"/>
                <a:gd name="T23" fmla="*/ 2 h 214"/>
                <a:gd name="T24" fmla="*/ 5 w 228"/>
                <a:gd name="T25" fmla="*/ 4 h 214"/>
                <a:gd name="T26" fmla="*/ 3 w 228"/>
                <a:gd name="T27" fmla="*/ 5 h 214"/>
                <a:gd name="T28" fmla="*/ 2 w 228"/>
                <a:gd name="T29" fmla="*/ 4 h 214"/>
                <a:gd name="T30" fmla="*/ 0 w 228"/>
                <a:gd name="T31" fmla="*/ 3 h 2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8"/>
                <a:gd name="T49" fmla="*/ 0 h 214"/>
                <a:gd name="T50" fmla="*/ 228 w 228"/>
                <a:gd name="T51" fmla="*/ 214 h 2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8" h="214">
                  <a:moveTo>
                    <a:pt x="0" y="107"/>
                  </a:moveTo>
                  <a:lnTo>
                    <a:pt x="14" y="80"/>
                  </a:lnTo>
                  <a:lnTo>
                    <a:pt x="87" y="95"/>
                  </a:lnTo>
                  <a:lnTo>
                    <a:pt x="77" y="62"/>
                  </a:lnTo>
                  <a:lnTo>
                    <a:pt x="95" y="64"/>
                  </a:lnTo>
                  <a:lnTo>
                    <a:pt x="45" y="45"/>
                  </a:lnTo>
                  <a:lnTo>
                    <a:pt x="72" y="35"/>
                  </a:lnTo>
                  <a:lnTo>
                    <a:pt x="47" y="18"/>
                  </a:lnTo>
                  <a:lnTo>
                    <a:pt x="196" y="0"/>
                  </a:lnTo>
                  <a:lnTo>
                    <a:pt x="200" y="46"/>
                  </a:lnTo>
                  <a:lnTo>
                    <a:pt x="155" y="84"/>
                  </a:lnTo>
                  <a:lnTo>
                    <a:pt x="219" y="95"/>
                  </a:lnTo>
                  <a:lnTo>
                    <a:pt x="228" y="173"/>
                  </a:lnTo>
                  <a:lnTo>
                    <a:pt x="132" y="214"/>
                  </a:lnTo>
                  <a:lnTo>
                    <a:pt x="87" y="154"/>
                  </a:lnTo>
                  <a:lnTo>
                    <a:pt x="0" y="10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0" name="Freeform 265"/>
            <p:cNvSpPr/>
            <p:nvPr/>
          </p:nvSpPr>
          <p:spPr bwMode="auto">
            <a:xfrm>
              <a:off x="6212095" y="1918219"/>
              <a:ext cx="65704" cy="49327"/>
            </a:xfrm>
            <a:custGeom>
              <a:avLst/>
              <a:gdLst>
                <a:gd name="T0" fmla="*/ 0 w 136"/>
                <a:gd name="T1" fmla="*/ 0 h 109"/>
                <a:gd name="T2" fmla="*/ 0 w 136"/>
                <a:gd name="T3" fmla="*/ 1 h 109"/>
                <a:gd name="T4" fmla="*/ 1 w 136"/>
                <a:gd name="T5" fmla="*/ 2 h 109"/>
                <a:gd name="T6" fmla="*/ 1 w 136"/>
                <a:gd name="T7" fmla="*/ 2 h 109"/>
                <a:gd name="T8" fmla="*/ 1 w 136"/>
                <a:gd name="T9" fmla="*/ 3 h 109"/>
                <a:gd name="T10" fmla="*/ 3 w 136"/>
                <a:gd name="T11" fmla="*/ 2 h 109"/>
                <a:gd name="T12" fmla="*/ 3 w 136"/>
                <a:gd name="T13" fmla="*/ 1 h 109"/>
                <a:gd name="T14" fmla="*/ 0 w 136"/>
                <a:gd name="T15" fmla="*/ 0 h 10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6"/>
                <a:gd name="T25" fmla="*/ 0 h 109"/>
                <a:gd name="T26" fmla="*/ 136 w 136"/>
                <a:gd name="T27" fmla="*/ 109 h 10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6" h="109">
                  <a:moveTo>
                    <a:pt x="0" y="0"/>
                  </a:moveTo>
                  <a:lnTo>
                    <a:pt x="18" y="65"/>
                  </a:lnTo>
                  <a:lnTo>
                    <a:pt x="59" y="71"/>
                  </a:lnTo>
                  <a:lnTo>
                    <a:pt x="23" y="79"/>
                  </a:lnTo>
                  <a:lnTo>
                    <a:pt x="42" y="109"/>
                  </a:lnTo>
                  <a:lnTo>
                    <a:pt x="127" y="91"/>
                  </a:lnTo>
                  <a:lnTo>
                    <a:pt x="136" y="5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1" name="Freeform 266"/>
            <p:cNvSpPr/>
            <p:nvPr/>
          </p:nvSpPr>
          <p:spPr bwMode="auto">
            <a:xfrm>
              <a:off x="6235681" y="1994596"/>
              <a:ext cx="316728" cy="109791"/>
            </a:xfrm>
            <a:custGeom>
              <a:avLst/>
              <a:gdLst>
                <a:gd name="T0" fmla="*/ 0 w 659"/>
                <a:gd name="T1" fmla="*/ 1 h 241"/>
                <a:gd name="T2" fmla="*/ 1 w 659"/>
                <a:gd name="T3" fmla="*/ 0 h 241"/>
                <a:gd name="T4" fmla="*/ 2 w 659"/>
                <a:gd name="T5" fmla="*/ 0 h 241"/>
                <a:gd name="T6" fmla="*/ 3 w 659"/>
                <a:gd name="T7" fmla="*/ 1 h 241"/>
                <a:gd name="T8" fmla="*/ 3 w 659"/>
                <a:gd name="T9" fmla="*/ 1 h 241"/>
                <a:gd name="T10" fmla="*/ 5 w 659"/>
                <a:gd name="T11" fmla="*/ 1 h 241"/>
                <a:gd name="T12" fmla="*/ 6 w 659"/>
                <a:gd name="T13" fmla="*/ 1 h 241"/>
                <a:gd name="T14" fmla="*/ 5 w 659"/>
                <a:gd name="T15" fmla="*/ 1 h 241"/>
                <a:gd name="T16" fmla="*/ 7 w 659"/>
                <a:gd name="T17" fmla="*/ 2 h 241"/>
                <a:gd name="T18" fmla="*/ 5 w 659"/>
                <a:gd name="T19" fmla="*/ 2 h 241"/>
                <a:gd name="T20" fmla="*/ 6 w 659"/>
                <a:gd name="T21" fmla="*/ 3 h 241"/>
                <a:gd name="T22" fmla="*/ 5 w 659"/>
                <a:gd name="T23" fmla="*/ 3 h 241"/>
                <a:gd name="T24" fmla="*/ 6 w 659"/>
                <a:gd name="T25" fmla="*/ 3 h 241"/>
                <a:gd name="T26" fmla="*/ 7 w 659"/>
                <a:gd name="T27" fmla="*/ 4 h 241"/>
                <a:gd name="T28" fmla="*/ 7 w 659"/>
                <a:gd name="T29" fmla="*/ 3 h 241"/>
                <a:gd name="T30" fmla="*/ 10 w 659"/>
                <a:gd name="T31" fmla="*/ 4 h 241"/>
                <a:gd name="T32" fmla="*/ 13 w 659"/>
                <a:gd name="T33" fmla="*/ 3 h 241"/>
                <a:gd name="T34" fmla="*/ 15 w 659"/>
                <a:gd name="T35" fmla="*/ 4 h 241"/>
                <a:gd name="T36" fmla="*/ 15 w 659"/>
                <a:gd name="T37" fmla="*/ 5 h 241"/>
                <a:gd name="T38" fmla="*/ 15 w 659"/>
                <a:gd name="T39" fmla="*/ 5 h 241"/>
                <a:gd name="T40" fmla="*/ 13 w 659"/>
                <a:gd name="T41" fmla="*/ 6 h 241"/>
                <a:gd name="T42" fmla="*/ 12 w 659"/>
                <a:gd name="T43" fmla="*/ 5 h 241"/>
                <a:gd name="T44" fmla="*/ 12 w 659"/>
                <a:gd name="T45" fmla="*/ 5 h 241"/>
                <a:gd name="T46" fmla="*/ 11 w 659"/>
                <a:gd name="T47" fmla="*/ 5 h 241"/>
                <a:gd name="T48" fmla="*/ 8 w 659"/>
                <a:gd name="T49" fmla="*/ 6 h 241"/>
                <a:gd name="T50" fmla="*/ 7 w 659"/>
                <a:gd name="T51" fmla="*/ 5 h 241"/>
                <a:gd name="T52" fmla="*/ 6 w 659"/>
                <a:gd name="T53" fmla="*/ 5 h 241"/>
                <a:gd name="T54" fmla="*/ 5 w 659"/>
                <a:gd name="T55" fmla="*/ 5 h 241"/>
                <a:gd name="T56" fmla="*/ 5 w 659"/>
                <a:gd name="T57" fmla="*/ 5 h 241"/>
                <a:gd name="T58" fmla="*/ 3 w 659"/>
                <a:gd name="T59" fmla="*/ 2 h 241"/>
                <a:gd name="T60" fmla="*/ 2 w 659"/>
                <a:gd name="T61" fmla="*/ 2 h 241"/>
                <a:gd name="T62" fmla="*/ 0 w 659"/>
                <a:gd name="T63" fmla="*/ 1 h 24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59"/>
                <a:gd name="T97" fmla="*/ 0 h 241"/>
                <a:gd name="T98" fmla="*/ 659 w 659"/>
                <a:gd name="T99" fmla="*/ 241 h 24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59" h="241">
                  <a:moveTo>
                    <a:pt x="0" y="38"/>
                  </a:moveTo>
                  <a:lnTo>
                    <a:pt x="41" y="0"/>
                  </a:lnTo>
                  <a:lnTo>
                    <a:pt x="97" y="19"/>
                  </a:lnTo>
                  <a:lnTo>
                    <a:pt x="137" y="38"/>
                  </a:lnTo>
                  <a:lnTo>
                    <a:pt x="126" y="65"/>
                  </a:lnTo>
                  <a:lnTo>
                    <a:pt x="200" y="42"/>
                  </a:lnTo>
                  <a:lnTo>
                    <a:pt x="250" y="65"/>
                  </a:lnTo>
                  <a:lnTo>
                    <a:pt x="209" y="65"/>
                  </a:lnTo>
                  <a:lnTo>
                    <a:pt x="293" y="84"/>
                  </a:lnTo>
                  <a:lnTo>
                    <a:pt x="200" y="92"/>
                  </a:lnTo>
                  <a:lnTo>
                    <a:pt x="250" y="108"/>
                  </a:lnTo>
                  <a:lnTo>
                    <a:pt x="214" y="126"/>
                  </a:lnTo>
                  <a:lnTo>
                    <a:pt x="260" y="112"/>
                  </a:lnTo>
                  <a:lnTo>
                    <a:pt x="301" y="158"/>
                  </a:lnTo>
                  <a:lnTo>
                    <a:pt x="310" y="135"/>
                  </a:lnTo>
                  <a:lnTo>
                    <a:pt x="430" y="158"/>
                  </a:lnTo>
                  <a:lnTo>
                    <a:pt x="555" y="114"/>
                  </a:lnTo>
                  <a:lnTo>
                    <a:pt x="659" y="167"/>
                  </a:lnTo>
                  <a:lnTo>
                    <a:pt x="626" y="191"/>
                  </a:lnTo>
                  <a:lnTo>
                    <a:pt x="635" y="231"/>
                  </a:lnTo>
                  <a:lnTo>
                    <a:pt x="576" y="241"/>
                  </a:lnTo>
                  <a:lnTo>
                    <a:pt x="509" y="203"/>
                  </a:lnTo>
                  <a:lnTo>
                    <a:pt x="509" y="231"/>
                  </a:lnTo>
                  <a:lnTo>
                    <a:pt x="473" y="238"/>
                  </a:lnTo>
                  <a:lnTo>
                    <a:pt x="325" y="241"/>
                  </a:lnTo>
                  <a:lnTo>
                    <a:pt x="310" y="207"/>
                  </a:lnTo>
                  <a:lnTo>
                    <a:pt x="274" y="238"/>
                  </a:lnTo>
                  <a:lnTo>
                    <a:pt x="227" y="207"/>
                  </a:lnTo>
                  <a:lnTo>
                    <a:pt x="197" y="229"/>
                  </a:lnTo>
                  <a:lnTo>
                    <a:pt x="141" y="72"/>
                  </a:lnTo>
                  <a:lnTo>
                    <a:pt x="75" y="87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2" name="Freeform 267"/>
            <p:cNvSpPr/>
            <p:nvPr/>
          </p:nvSpPr>
          <p:spPr bwMode="auto">
            <a:xfrm>
              <a:off x="6249159" y="1806837"/>
              <a:ext cx="203852" cy="146388"/>
            </a:xfrm>
            <a:custGeom>
              <a:avLst/>
              <a:gdLst>
                <a:gd name="T0" fmla="*/ 0 w 428"/>
                <a:gd name="T1" fmla="*/ 2 h 323"/>
                <a:gd name="T2" fmla="*/ 2 w 428"/>
                <a:gd name="T3" fmla="*/ 2 h 323"/>
                <a:gd name="T4" fmla="*/ 1 w 428"/>
                <a:gd name="T5" fmla="*/ 1 h 323"/>
                <a:gd name="T6" fmla="*/ 3 w 428"/>
                <a:gd name="T7" fmla="*/ 1 h 323"/>
                <a:gd name="T8" fmla="*/ 1 w 428"/>
                <a:gd name="T9" fmla="*/ 0 h 323"/>
                <a:gd name="T10" fmla="*/ 4 w 428"/>
                <a:gd name="T11" fmla="*/ 1 h 323"/>
                <a:gd name="T12" fmla="*/ 5 w 428"/>
                <a:gd name="T13" fmla="*/ 2 h 323"/>
                <a:gd name="T14" fmla="*/ 6 w 428"/>
                <a:gd name="T15" fmla="*/ 2 h 323"/>
                <a:gd name="T16" fmla="*/ 7 w 428"/>
                <a:gd name="T17" fmla="*/ 3 h 323"/>
                <a:gd name="T18" fmla="*/ 7 w 428"/>
                <a:gd name="T19" fmla="*/ 2 h 323"/>
                <a:gd name="T20" fmla="*/ 8 w 428"/>
                <a:gd name="T21" fmla="*/ 2 h 323"/>
                <a:gd name="T22" fmla="*/ 7 w 428"/>
                <a:gd name="T23" fmla="*/ 3 h 323"/>
                <a:gd name="T24" fmla="*/ 8 w 428"/>
                <a:gd name="T25" fmla="*/ 3 h 323"/>
                <a:gd name="T26" fmla="*/ 8 w 428"/>
                <a:gd name="T27" fmla="*/ 4 h 323"/>
                <a:gd name="T28" fmla="*/ 9 w 428"/>
                <a:gd name="T29" fmla="*/ 4 h 323"/>
                <a:gd name="T30" fmla="*/ 10 w 428"/>
                <a:gd name="T31" fmla="*/ 5 h 323"/>
                <a:gd name="T32" fmla="*/ 8 w 428"/>
                <a:gd name="T33" fmla="*/ 5 h 323"/>
                <a:gd name="T34" fmla="*/ 7 w 428"/>
                <a:gd name="T35" fmla="*/ 6 h 323"/>
                <a:gd name="T36" fmla="*/ 7 w 428"/>
                <a:gd name="T37" fmla="*/ 5 h 323"/>
                <a:gd name="T38" fmla="*/ 7 w 428"/>
                <a:gd name="T39" fmla="*/ 7 h 323"/>
                <a:gd name="T40" fmla="*/ 5 w 428"/>
                <a:gd name="T41" fmla="*/ 6 h 323"/>
                <a:gd name="T42" fmla="*/ 6 w 428"/>
                <a:gd name="T43" fmla="*/ 7 h 323"/>
                <a:gd name="T44" fmla="*/ 4 w 428"/>
                <a:gd name="T45" fmla="*/ 7 h 323"/>
                <a:gd name="T46" fmla="*/ 3 w 428"/>
                <a:gd name="T47" fmla="*/ 7 h 323"/>
                <a:gd name="T48" fmla="*/ 4 w 428"/>
                <a:gd name="T49" fmla="*/ 7 h 323"/>
                <a:gd name="T50" fmla="*/ 3 w 428"/>
                <a:gd name="T51" fmla="*/ 7 h 323"/>
                <a:gd name="T52" fmla="*/ 3 w 428"/>
                <a:gd name="T53" fmla="*/ 6 h 323"/>
                <a:gd name="T54" fmla="*/ 3 w 428"/>
                <a:gd name="T55" fmla="*/ 6 h 323"/>
                <a:gd name="T56" fmla="*/ 2 w 428"/>
                <a:gd name="T57" fmla="*/ 5 h 323"/>
                <a:gd name="T58" fmla="*/ 5 w 428"/>
                <a:gd name="T59" fmla="*/ 5 h 323"/>
                <a:gd name="T60" fmla="*/ 1 w 428"/>
                <a:gd name="T61" fmla="*/ 5 h 323"/>
                <a:gd name="T62" fmla="*/ 1 w 428"/>
                <a:gd name="T63" fmla="*/ 4 h 323"/>
                <a:gd name="T64" fmla="*/ 2 w 428"/>
                <a:gd name="T65" fmla="*/ 4 h 323"/>
                <a:gd name="T66" fmla="*/ 0 w 428"/>
                <a:gd name="T67" fmla="*/ 3 h 323"/>
                <a:gd name="T68" fmla="*/ 1 w 428"/>
                <a:gd name="T69" fmla="*/ 3 h 323"/>
                <a:gd name="T70" fmla="*/ 0 w 428"/>
                <a:gd name="T71" fmla="*/ 3 h 323"/>
                <a:gd name="T72" fmla="*/ 2 w 428"/>
                <a:gd name="T73" fmla="*/ 3 h 323"/>
                <a:gd name="T74" fmla="*/ 0 w 428"/>
                <a:gd name="T75" fmla="*/ 2 h 32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28"/>
                <a:gd name="T115" fmla="*/ 0 h 323"/>
                <a:gd name="T116" fmla="*/ 428 w 428"/>
                <a:gd name="T117" fmla="*/ 323 h 32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28" h="323">
                  <a:moveTo>
                    <a:pt x="0" y="103"/>
                  </a:moveTo>
                  <a:lnTo>
                    <a:pt x="103" y="84"/>
                  </a:lnTo>
                  <a:lnTo>
                    <a:pt x="52" y="39"/>
                  </a:lnTo>
                  <a:lnTo>
                    <a:pt x="140" y="20"/>
                  </a:lnTo>
                  <a:lnTo>
                    <a:pt x="67" y="0"/>
                  </a:lnTo>
                  <a:lnTo>
                    <a:pt x="184" y="25"/>
                  </a:lnTo>
                  <a:lnTo>
                    <a:pt x="217" y="85"/>
                  </a:lnTo>
                  <a:lnTo>
                    <a:pt x="277" y="87"/>
                  </a:lnTo>
                  <a:lnTo>
                    <a:pt x="299" y="130"/>
                  </a:lnTo>
                  <a:lnTo>
                    <a:pt x="305" y="100"/>
                  </a:lnTo>
                  <a:lnTo>
                    <a:pt x="332" y="103"/>
                  </a:lnTo>
                  <a:lnTo>
                    <a:pt x="320" y="130"/>
                  </a:lnTo>
                  <a:lnTo>
                    <a:pt x="354" y="150"/>
                  </a:lnTo>
                  <a:lnTo>
                    <a:pt x="332" y="177"/>
                  </a:lnTo>
                  <a:lnTo>
                    <a:pt x="401" y="175"/>
                  </a:lnTo>
                  <a:lnTo>
                    <a:pt x="428" y="217"/>
                  </a:lnTo>
                  <a:lnTo>
                    <a:pt x="350" y="230"/>
                  </a:lnTo>
                  <a:lnTo>
                    <a:pt x="327" y="271"/>
                  </a:lnTo>
                  <a:lnTo>
                    <a:pt x="310" y="229"/>
                  </a:lnTo>
                  <a:lnTo>
                    <a:pt x="290" y="322"/>
                  </a:lnTo>
                  <a:lnTo>
                    <a:pt x="237" y="273"/>
                  </a:lnTo>
                  <a:lnTo>
                    <a:pt x="265" y="323"/>
                  </a:lnTo>
                  <a:lnTo>
                    <a:pt x="162" y="317"/>
                  </a:lnTo>
                  <a:lnTo>
                    <a:pt x="133" y="290"/>
                  </a:lnTo>
                  <a:lnTo>
                    <a:pt x="180" y="287"/>
                  </a:lnTo>
                  <a:lnTo>
                    <a:pt x="129" y="277"/>
                  </a:lnTo>
                  <a:lnTo>
                    <a:pt x="113" y="263"/>
                  </a:lnTo>
                  <a:lnTo>
                    <a:pt x="140" y="261"/>
                  </a:lnTo>
                  <a:lnTo>
                    <a:pt x="100" y="240"/>
                  </a:lnTo>
                  <a:lnTo>
                    <a:pt x="235" y="211"/>
                  </a:lnTo>
                  <a:lnTo>
                    <a:pt x="67" y="217"/>
                  </a:lnTo>
                  <a:lnTo>
                    <a:pt x="39" y="184"/>
                  </a:lnTo>
                  <a:lnTo>
                    <a:pt x="100" y="171"/>
                  </a:lnTo>
                  <a:lnTo>
                    <a:pt x="7" y="150"/>
                  </a:lnTo>
                  <a:lnTo>
                    <a:pt x="27" y="148"/>
                  </a:lnTo>
                  <a:lnTo>
                    <a:pt x="3" y="127"/>
                  </a:lnTo>
                  <a:lnTo>
                    <a:pt x="103" y="127"/>
                  </a:lnTo>
                  <a:lnTo>
                    <a:pt x="0" y="10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3" name="Freeform 268"/>
            <p:cNvSpPr/>
            <p:nvPr/>
          </p:nvSpPr>
          <p:spPr bwMode="auto">
            <a:xfrm>
              <a:off x="6249159" y="2058243"/>
              <a:ext cx="48857" cy="38188"/>
            </a:xfrm>
            <a:custGeom>
              <a:avLst/>
              <a:gdLst>
                <a:gd name="T0" fmla="*/ 0 w 103"/>
                <a:gd name="T1" fmla="*/ 1 h 82"/>
                <a:gd name="T2" fmla="*/ 0 w 103"/>
                <a:gd name="T3" fmla="*/ 0 h 82"/>
                <a:gd name="T4" fmla="*/ 2 w 103"/>
                <a:gd name="T5" fmla="*/ 0 h 82"/>
                <a:gd name="T6" fmla="*/ 2 w 103"/>
                <a:gd name="T7" fmla="*/ 2 h 82"/>
                <a:gd name="T8" fmla="*/ 0 w 103"/>
                <a:gd name="T9" fmla="*/ 1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55"/>
                  </a:moveTo>
                  <a:lnTo>
                    <a:pt x="18" y="0"/>
                  </a:lnTo>
                  <a:lnTo>
                    <a:pt x="86" y="16"/>
                  </a:lnTo>
                  <a:lnTo>
                    <a:pt x="103" y="82"/>
                  </a:lnTo>
                  <a:lnTo>
                    <a:pt x="0" y="5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4" name="Freeform 269"/>
            <p:cNvSpPr/>
            <p:nvPr/>
          </p:nvSpPr>
          <p:spPr bwMode="auto">
            <a:xfrm>
              <a:off x="6250844" y="1967546"/>
              <a:ext cx="53911" cy="12729"/>
            </a:xfrm>
            <a:custGeom>
              <a:avLst/>
              <a:gdLst>
                <a:gd name="T0" fmla="*/ 0 w 116"/>
                <a:gd name="T1" fmla="*/ 0 h 29"/>
                <a:gd name="T2" fmla="*/ 1 w 116"/>
                <a:gd name="T3" fmla="*/ 1 h 29"/>
                <a:gd name="T4" fmla="*/ 2 w 116"/>
                <a:gd name="T5" fmla="*/ 0 h 29"/>
                <a:gd name="T6" fmla="*/ 1 w 116"/>
                <a:gd name="T7" fmla="*/ 0 h 29"/>
                <a:gd name="T8" fmla="*/ 0 w 116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29"/>
                <a:gd name="T17" fmla="*/ 116 w 116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29">
                  <a:moveTo>
                    <a:pt x="0" y="12"/>
                  </a:moveTo>
                  <a:lnTo>
                    <a:pt x="26" y="29"/>
                  </a:lnTo>
                  <a:lnTo>
                    <a:pt x="116" y="12"/>
                  </a:lnTo>
                  <a:lnTo>
                    <a:pt x="31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5" name="Freeform 270"/>
            <p:cNvSpPr/>
            <p:nvPr/>
          </p:nvSpPr>
          <p:spPr bwMode="auto">
            <a:xfrm>
              <a:off x="6260952" y="2120299"/>
              <a:ext cx="97714" cy="79559"/>
            </a:xfrm>
            <a:custGeom>
              <a:avLst/>
              <a:gdLst>
                <a:gd name="T0" fmla="*/ 0 w 204"/>
                <a:gd name="T1" fmla="*/ 1 h 172"/>
                <a:gd name="T2" fmla="*/ 0 w 204"/>
                <a:gd name="T3" fmla="*/ 3 h 172"/>
                <a:gd name="T4" fmla="*/ 1 w 204"/>
                <a:gd name="T5" fmla="*/ 3 h 172"/>
                <a:gd name="T6" fmla="*/ 1 w 204"/>
                <a:gd name="T7" fmla="*/ 4 h 172"/>
                <a:gd name="T8" fmla="*/ 1 w 204"/>
                <a:gd name="T9" fmla="*/ 4 h 172"/>
                <a:gd name="T10" fmla="*/ 2 w 204"/>
                <a:gd name="T11" fmla="*/ 3 h 172"/>
                <a:gd name="T12" fmla="*/ 1 w 204"/>
                <a:gd name="T13" fmla="*/ 3 h 172"/>
                <a:gd name="T14" fmla="*/ 3 w 204"/>
                <a:gd name="T15" fmla="*/ 3 h 172"/>
                <a:gd name="T16" fmla="*/ 5 w 204"/>
                <a:gd name="T17" fmla="*/ 0 h 172"/>
                <a:gd name="T18" fmla="*/ 0 w 204"/>
                <a:gd name="T19" fmla="*/ 0 h 172"/>
                <a:gd name="T20" fmla="*/ 1 w 204"/>
                <a:gd name="T21" fmla="*/ 1 h 172"/>
                <a:gd name="T22" fmla="*/ 0 w 204"/>
                <a:gd name="T23" fmla="*/ 1 h 1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4"/>
                <a:gd name="T37" fmla="*/ 0 h 172"/>
                <a:gd name="T38" fmla="*/ 204 w 204"/>
                <a:gd name="T39" fmla="*/ 172 h 17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4" h="172">
                  <a:moveTo>
                    <a:pt x="0" y="30"/>
                  </a:moveTo>
                  <a:lnTo>
                    <a:pt x="3" y="107"/>
                  </a:lnTo>
                  <a:lnTo>
                    <a:pt x="28" y="123"/>
                  </a:lnTo>
                  <a:lnTo>
                    <a:pt x="21" y="168"/>
                  </a:lnTo>
                  <a:lnTo>
                    <a:pt x="48" y="172"/>
                  </a:lnTo>
                  <a:lnTo>
                    <a:pt x="81" y="134"/>
                  </a:lnTo>
                  <a:lnTo>
                    <a:pt x="48" y="107"/>
                  </a:lnTo>
                  <a:lnTo>
                    <a:pt x="131" y="107"/>
                  </a:lnTo>
                  <a:lnTo>
                    <a:pt x="204" y="12"/>
                  </a:lnTo>
                  <a:lnTo>
                    <a:pt x="15" y="0"/>
                  </a:lnTo>
                  <a:lnTo>
                    <a:pt x="38" y="31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6" name="Freeform 271"/>
            <p:cNvSpPr/>
            <p:nvPr/>
          </p:nvSpPr>
          <p:spPr bwMode="auto">
            <a:xfrm>
              <a:off x="6326656" y="1720913"/>
              <a:ext cx="562698" cy="315053"/>
            </a:xfrm>
            <a:custGeom>
              <a:avLst/>
              <a:gdLst>
                <a:gd name="T0" fmla="*/ 1 w 1173"/>
                <a:gd name="T1" fmla="*/ 4 h 695"/>
                <a:gd name="T2" fmla="*/ 3 w 1173"/>
                <a:gd name="T3" fmla="*/ 5 h 695"/>
                <a:gd name="T4" fmla="*/ 7 w 1173"/>
                <a:gd name="T5" fmla="*/ 5 h 695"/>
                <a:gd name="T6" fmla="*/ 6 w 1173"/>
                <a:gd name="T7" fmla="*/ 5 h 695"/>
                <a:gd name="T8" fmla="*/ 5 w 1173"/>
                <a:gd name="T9" fmla="*/ 6 h 695"/>
                <a:gd name="T10" fmla="*/ 7 w 1173"/>
                <a:gd name="T11" fmla="*/ 6 h 695"/>
                <a:gd name="T12" fmla="*/ 11 w 1173"/>
                <a:gd name="T13" fmla="*/ 5 h 695"/>
                <a:gd name="T14" fmla="*/ 15 w 1173"/>
                <a:gd name="T15" fmla="*/ 5 h 695"/>
                <a:gd name="T16" fmla="*/ 11 w 1173"/>
                <a:gd name="T17" fmla="*/ 8 h 695"/>
                <a:gd name="T18" fmla="*/ 5 w 1173"/>
                <a:gd name="T19" fmla="*/ 7 h 695"/>
                <a:gd name="T20" fmla="*/ 5 w 1173"/>
                <a:gd name="T21" fmla="*/ 8 h 695"/>
                <a:gd name="T22" fmla="*/ 9 w 1173"/>
                <a:gd name="T23" fmla="*/ 10 h 695"/>
                <a:gd name="T24" fmla="*/ 6 w 1173"/>
                <a:gd name="T25" fmla="*/ 10 h 695"/>
                <a:gd name="T26" fmla="*/ 5 w 1173"/>
                <a:gd name="T27" fmla="*/ 11 h 695"/>
                <a:gd name="T28" fmla="*/ 7 w 1173"/>
                <a:gd name="T29" fmla="*/ 11 h 695"/>
                <a:gd name="T30" fmla="*/ 5 w 1173"/>
                <a:gd name="T31" fmla="*/ 12 h 695"/>
                <a:gd name="T32" fmla="*/ 6 w 1173"/>
                <a:gd name="T33" fmla="*/ 13 h 695"/>
                <a:gd name="T34" fmla="*/ 7 w 1173"/>
                <a:gd name="T35" fmla="*/ 14 h 695"/>
                <a:gd name="T36" fmla="*/ 5 w 1173"/>
                <a:gd name="T37" fmla="*/ 14 h 695"/>
                <a:gd name="T38" fmla="*/ 3 w 1173"/>
                <a:gd name="T39" fmla="*/ 15 h 695"/>
                <a:gd name="T40" fmla="*/ 6 w 1173"/>
                <a:gd name="T41" fmla="*/ 16 h 695"/>
                <a:gd name="T42" fmla="*/ 7 w 1173"/>
                <a:gd name="T43" fmla="*/ 15 h 695"/>
                <a:gd name="T44" fmla="*/ 9 w 1173"/>
                <a:gd name="T45" fmla="*/ 15 h 695"/>
                <a:gd name="T46" fmla="*/ 10 w 1173"/>
                <a:gd name="T47" fmla="*/ 16 h 695"/>
                <a:gd name="T48" fmla="*/ 11 w 1173"/>
                <a:gd name="T49" fmla="*/ 15 h 695"/>
                <a:gd name="T50" fmla="*/ 12 w 1173"/>
                <a:gd name="T51" fmla="*/ 14 h 695"/>
                <a:gd name="T52" fmla="*/ 14 w 1173"/>
                <a:gd name="T53" fmla="*/ 12 h 695"/>
                <a:gd name="T54" fmla="*/ 15 w 1173"/>
                <a:gd name="T55" fmla="*/ 11 h 695"/>
                <a:gd name="T56" fmla="*/ 15 w 1173"/>
                <a:gd name="T57" fmla="*/ 10 h 695"/>
                <a:gd name="T58" fmla="*/ 13 w 1173"/>
                <a:gd name="T59" fmla="*/ 10 h 695"/>
                <a:gd name="T60" fmla="*/ 13 w 1173"/>
                <a:gd name="T61" fmla="*/ 9 h 695"/>
                <a:gd name="T62" fmla="*/ 18 w 1173"/>
                <a:gd name="T63" fmla="*/ 8 h 695"/>
                <a:gd name="T64" fmla="*/ 19 w 1173"/>
                <a:gd name="T65" fmla="*/ 7 h 695"/>
                <a:gd name="T66" fmla="*/ 24 w 1173"/>
                <a:gd name="T67" fmla="*/ 4 h 695"/>
                <a:gd name="T68" fmla="*/ 20 w 1173"/>
                <a:gd name="T69" fmla="*/ 4 h 695"/>
                <a:gd name="T70" fmla="*/ 27 w 1173"/>
                <a:gd name="T71" fmla="*/ 3 h 695"/>
                <a:gd name="T72" fmla="*/ 25 w 1173"/>
                <a:gd name="T73" fmla="*/ 1 h 695"/>
                <a:gd name="T74" fmla="*/ 16 w 1173"/>
                <a:gd name="T75" fmla="*/ 0 h 695"/>
                <a:gd name="T76" fmla="*/ 15 w 1173"/>
                <a:gd name="T77" fmla="*/ 0 h 695"/>
                <a:gd name="T78" fmla="*/ 13 w 1173"/>
                <a:gd name="T79" fmla="*/ 2 h 695"/>
                <a:gd name="T80" fmla="*/ 10 w 1173"/>
                <a:gd name="T81" fmla="*/ 1 h 695"/>
                <a:gd name="T82" fmla="*/ 8 w 1173"/>
                <a:gd name="T83" fmla="*/ 1 h 695"/>
                <a:gd name="T84" fmla="*/ 9 w 1173"/>
                <a:gd name="T85" fmla="*/ 3 h 695"/>
                <a:gd name="T86" fmla="*/ 6 w 1173"/>
                <a:gd name="T87" fmla="*/ 3 h 69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73"/>
                <a:gd name="T133" fmla="*/ 0 h 695"/>
                <a:gd name="T134" fmla="*/ 1173 w 1173"/>
                <a:gd name="T135" fmla="*/ 695 h 69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73" h="695">
                  <a:moveTo>
                    <a:pt x="0" y="165"/>
                  </a:moveTo>
                  <a:lnTo>
                    <a:pt x="104" y="165"/>
                  </a:lnTo>
                  <a:lnTo>
                    <a:pt x="67" y="189"/>
                  </a:lnTo>
                  <a:lnTo>
                    <a:pt x="211" y="170"/>
                  </a:lnTo>
                  <a:lnTo>
                    <a:pt x="87" y="189"/>
                  </a:lnTo>
                  <a:lnTo>
                    <a:pt x="126" y="201"/>
                  </a:lnTo>
                  <a:lnTo>
                    <a:pt x="84" y="204"/>
                  </a:lnTo>
                  <a:lnTo>
                    <a:pt x="102" y="223"/>
                  </a:lnTo>
                  <a:lnTo>
                    <a:pt x="287" y="195"/>
                  </a:lnTo>
                  <a:lnTo>
                    <a:pt x="104" y="238"/>
                  </a:lnTo>
                  <a:lnTo>
                    <a:pt x="183" y="272"/>
                  </a:lnTo>
                  <a:lnTo>
                    <a:pt x="255" y="222"/>
                  </a:lnTo>
                  <a:lnTo>
                    <a:pt x="379" y="214"/>
                  </a:lnTo>
                  <a:lnTo>
                    <a:pt x="249" y="232"/>
                  </a:lnTo>
                  <a:lnTo>
                    <a:pt x="219" y="272"/>
                  </a:lnTo>
                  <a:lnTo>
                    <a:pt x="294" y="276"/>
                  </a:lnTo>
                  <a:lnTo>
                    <a:pt x="379" y="237"/>
                  </a:lnTo>
                  <a:lnTo>
                    <a:pt x="322" y="273"/>
                  </a:lnTo>
                  <a:lnTo>
                    <a:pt x="379" y="273"/>
                  </a:lnTo>
                  <a:lnTo>
                    <a:pt x="467" y="246"/>
                  </a:lnTo>
                  <a:lnTo>
                    <a:pt x="456" y="205"/>
                  </a:lnTo>
                  <a:lnTo>
                    <a:pt x="551" y="176"/>
                  </a:lnTo>
                  <a:lnTo>
                    <a:pt x="481" y="241"/>
                  </a:lnTo>
                  <a:lnTo>
                    <a:pt x="631" y="228"/>
                  </a:lnTo>
                  <a:lnTo>
                    <a:pt x="328" y="293"/>
                  </a:lnTo>
                  <a:lnTo>
                    <a:pt x="396" y="360"/>
                  </a:lnTo>
                  <a:lnTo>
                    <a:pt x="458" y="360"/>
                  </a:lnTo>
                  <a:lnTo>
                    <a:pt x="427" y="373"/>
                  </a:lnTo>
                  <a:lnTo>
                    <a:pt x="307" y="304"/>
                  </a:lnTo>
                  <a:lnTo>
                    <a:pt x="209" y="293"/>
                  </a:lnTo>
                  <a:lnTo>
                    <a:pt x="207" y="322"/>
                  </a:lnTo>
                  <a:lnTo>
                    <a:pt x="253" y="337"/>
                  </a:lnTo>
                  <a:lnTo>
                    <a:pt x="208" y="346"/>
                  </a:lnTo>
                  <a:lnTo>
                    <a:pt x="328" y="423"/>
                  </a:lnTo>
                  <a:lnTo>
                    <a:pt x="279" y="426"/>
                  </a:lnTo>
                  <a:lnTo>
                    <a:pt x="399" y="431"/>
                  </a:lnTo>
                  <a:lnTo>
                    <a:pt x="332" y="448"/>
                  </a:lnTo>
                  <a:lnTo>
                    <a:pt x="368" y="473"/>
                  </a:lnTo>
                  <a:lnTo>
                    <a:pt x="260" y="434"/>
                  </a:lnTo>
                  <a:lnTo>
                    <a:pt x="198" y="450"/>
                  </a:lnTo>
                  <a:lnTo>
                    <a:pt x="172" y="512"/>
                  </a:lnTo>
                  <a:lnTo>
                    <a:pt x="235" y="491"/>
                  </a:lnTo>
                  <a:lnTo>
                    <a:pt x="222" y="514"/>
                  </a:lnTo>
                  <a:lnTo>
                    <a:pt x="245" y="514"/>
                  </a:lnTo>
                  <a:lnTo>
                    <a:pt x="283" y="466"/>
                  </a:lnTo>
                  <a:lnTo>
                    <a:pt x="269" y="506"/>
                  </a:lnTo>
                  <a:lnTo>
                    <a:pt x="304" y="511"/>
                  </a:lnTo>
                  <a:lnTo>
                    <a:pt x="239" y="530"/>
                  </a:lnTo>
                  <a:lnTo>
                    <a:pt x="279" y="531"/>
                  </a:lnTo>
                  <a:lnTo>
                    <a:pt x="245" y="542"/>
                  </a:lnTo>
                  <a:lnTo>
                    <a:pt x="273" y="568"/>
                  </a:lnTo>
                  <a:lnTo>
                    <a:pt x="322" y="568"/>
                  </a:lnTo>
                  <a:lnTo>
                    <a:pt x="368" y="521"/>
                  </a:lnTo>
                  <a:lnTo>
                    <a:pt x="287" y="590"/>
                  </a:lnTo>
                  <a:lnTo>
                    <a:pt x="208" y="535"/>
                  </a:lnTo>
                  <a:lnTo>
                    <a:pt x="143" y="545"/>
                  </a:lnTo>
                  <a:lnTo>
                    <a:pt x="199" y="602"/>
                  </a:lnTo>
                  <a:lnTo>
                    <a:pt x="102" y="632"/>
                  </a:lnTo>
                  <a:lnTo>
                    <a:pt x="112" y="673"/>
                  </a:lnTo>
                  <a:lnTo>
                    <a:pt x="129" y="637"/>
                  </a:lnTo>
                  <a:lnTo>
                    <a:pt x="134" y="673"/>
                  </a:lnTo>
                  <a:lnTo>
                    <a:pt x="200" y="656"/>
                  </a:lnTo>
                  <a:lnTo>
                    <a:pt x="249" y="690"/>
                  </a:lnTo>
                  <a:lnTo>
                    <a:pt x="284" y="687"/>
                  </a:lnTo>
                  <a:lnTo>
                    <a:pt x="259" y="660"/>
                  </a:lnTo>
                  <a:lnTo>
                    <a:pt x="328" y="668"/>
                  </a:lnTo>
                  <a:lnTo>
                    <a:pt x="322" y="642"/>
                  </a:lnTo>
                  <a:lnTo>
                    <a:pt x="352" y="673"/>
                  </a:lnTo>
                  <a:lnTo>
                    <a:pt x="371" y="667"/>
                  </a:lnTo>
                  <a:lnTo>
                    <a:pt x="360" y="648"/>
                  </a:lnTo>
                  <a:lnTo>
                    <a:pt x="417" y="667"/>
                  </a:lnTo>
                  <a:lnTo>
                    <a:pt x="418" y="695"/>
                  </a:lnTo>
                  <a:lnTo>
                    <a:pt x="517" y="667"/>
                  </a:lnTo>
                  <a:lnTo>
                    <a:pt x="536" y="627"/>
                  </a:lnTo>
                  <a:lnTo>
                    <a:pt x="489" y="637"/>
                  </a:lnTo>
                  <a:lnTo>
                    <a:pt x="489" y="598"/>
                  </a:lnTo>
                  <a:lnTo>
                    <a:pt x="379" y="596"/>
                  </a:lnTo>
                  <a:lnTo>
                    <a:pt x="526" y="588"/>
                  </a:lnTo>
                  <a:lnTo>
                    <a:pt x="549" y="560"/>
                  </a:lnTo>
                  <a:lnTo>
                    <a:pt x="526" y="526"/>
                  </a:lnTo>
                  <a:lnTo>
                    <a:pt x="610" y="530"/>
                  </a:lnTo>
                  <a:lnTo>
                    <a:pt x="628" y="514"/>
                  </a:lnTo>
                  <a:lnTo>
                    <a:pt x="571" y="506"/>
                  </a:lnTo>
                  <a:lnTo>
                    <a:pt x="647" y="500"/>
                  </a:lnTo>
                  <a:lnTo>
                    <a:pt x="597" y="477"/>
                  </a:lnTo>
                  <a:lnTo>
                    <a:pt x="656" y="462"/>
                  </a:lnTo>
                  <a:lnTo>
                    <a:pt x="653" y="444"/>
                  </a:lnTo>
                  <a:lnTo>
                    <a:pt x="543" y="434"/>
                  </a:lnTo>
                  <a:lnTo>
                    <a:pt x="605" y="418"/>
                  </a:lnTo>
                  <a:lnTo>
                    <a:pt x="541" y="414"/>
                  </a:lnTo>
                  <a:lnTo>
                    <a:pt x="656" y="426"/>
                  </a:lnTo>
                  <a:lnTo>
                    <a:pt x="660" y="407"/>
                  </a:lnTo>
                  <a:lnTo>
                    <a:pt x="541" y="400"/>
                  </a:lnTo>
                  <a:lnTo>
                    <a:pt x="700" y="373"/>
                  </a:lnTo>
                  <a:lnTo>
                    <a:pt x="654" y="349"/>
                  </a:lnTo>
                  <a:lnTo>
                    <a:pt x="774" y="360"/>
                  </a:lnTo>
                  <a:lnTo>
                    <a:pt x="808" y="322"/>
                  </a:lnTo>
                  <a:lnTo>
                    <a:pt x="751" y="319"/>
                  </a:lnTo>
                  <a:lnTo>
                    <a:pt x="825" y="316"/>
                  </a:lnTo>
                  <a:lnTo>
                    <a:pt x="817" y="287"/>
                  </a:lnTo>
                  <a:lnTo>
                    <a:pt x="853" y="293"/>
                  </a:lnTo>
                  <a:lnTo>
                    <a:pt x="1050" y="178"/>
                  </a:lnTo>
                  <a:lnTo>
                    <a:pt x="833" y="220"/>
                  </a:lnTo>
                  <a:lnTo>
                    <a:pt x="952" y="170"/>
                  </a:lnTo>
                  <a:lnTo>
                    <a:pt x="879" y="176"/>
                  </a:lnTo>
                  <a:lnTo>
                    <a:pt x="863" y="153"/>
                  </a:lnTo>
                  <a:lnTo>
                    <a:pt x="998" y="165"/>
                  </a:lnTo>
                  <a:lnTo>
                    <a:pt x="1173" y="107"/>
                  </a:lnTo>
                  <a:lnTo>
                    <a:pt x="1171" y="78"/>
                  </a:lnTo>
                  <a:lnTo>
                    <a:pt x="1099" y="78"/>
                  </a:lnTo>
                  <a:lnTo>
                    <a:pt x="1082" y="28"/>
                  </a:lnTo>
                  <a:lnTo>
                    <a:pt x="879" y="51"/>
                  </a:lnTo>
                  <a:lnTo>
                    <a:pt x="964" y="19"/>
                  </a:lnTo>
                  <a:lnTo>
                    <a:pt x="699" y="0"/>
                  </a:lnTo>
                  <a:lnTo>
                    <a:pt x="677" y="24"/>
                  </a:lnTo>
                  <a:lnTo>
                    <a:pt x="698" y="36"/>
                  </a:lnTo>
                  <a:lnTo>
                    <a:pt x="647" y="13"/>
                  </a:lnTo>
                  <a:lnTo>
                    <a:pt x="528" y="15"/>
                  </a:lnTo>
                  <a:lnTo>
                    <a:pt x="613" y="62"/>
                  </a:lnTo>
                  <a:lnTo>
                    <a:pt x="582" y="78"/>
                  </a:lnTo>
                  <a:lnTo>
                    <a:pt x="541" y="27"/>
                  </a:lnTo>
                  <a:lnTo>
                    <a:pt x="430" y="23"/>
                  </a:lnTo>
                  <a:lnTo>
                    <a:pt x="451" y="44"/>
                  </a:lnTo>
                  <a:lnTo>
                    <a:pt x="369" y="36"/>
                  </a:lnTo>
                  <a:lnTo>
                    <a:pt x="411" y="70"/>
                  </a:lnTo>
                  <a:lnTo>
                    <a:pt x="343" y="50"/>
                  </a:lnTo>
                  <a:lnTo>
                    <a:pt x="366" y="70"/>
                  </a:lnTo>
                  <a:lnTo>
                    <a:pt x="326" y="78"/>
                  </a:lnTo>
                  <a:lnTo>
                    <a:pt x="411" y="123"/>
                  </a:lnTo>
                  <a:lnTo>
                    <a:pt x="227" y="72"/>
                  </a:lnTo>
                  <a:lnTo>
                    <a:pt x="182" y="108"/>
                  </a:lnTo>
                  <a:lnTo>
                    <a:pt x="254" y="126"/>
                  </a:lnTo>
                  <a:lnTo>
                    <a:pt x="134" y="112"/>
                  </a:lnTo>
                  <a:lnTo>
                    <a:pt x="0" y="16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7" name="Freeform 272"/>
            <p:cNvSpPr/>
            <p:nvPr/>
          </p:nvSpPr>
          <p:spPr bwMode="auto">
            <a:xfrm>
              <a:off x="6362036" y="2128255"/>
              <a:ext cx="525634" cy="408933"/>
            </a:xfrm>
            <a:custGeom>
              <a:avLst/>
              <a:gdLst>
                <a:gd name="T0" fmla="*/ 0 w 1094"/>
                <a:gd name="T1" fmla="*/ 2 h 902"/>
                <a:gd name="T2" fmla="*/ 3 w 1094"/>
                <a:gd name="T3" fmla="*/ 0 h 902"/>
                <a:gd name="T4" fmla="*/ 3 w 1094"/>
                <a:gd name="T5" fmla="*/ 2 h 902"/>
                <a:gd name="T6" fmla="*/ 4 w 1094"/>
                <a:gd name="T7" fmla="*/ 5 h 902"/>
                <a:gd name="T8" fmla="*/ 5 w 1094"/>
                <a:gd name="T9" fmla="*/ 5 h 902"/>
                <a:gd name="T10" fmla="*/ 4 w 1094"/>
                <a:gd name="T11" fmla="*/ 4 h 902"/>
                <a:gd name="T12" fmla="*/ 4 w 1094"/>
                <a:gd name="T13" fmla="*/ 2 h 902"/>
                <a:gd name="T14" fmla="*/ 4 w 1094"/>
                <a:gd name="T15" fmla="*/ 1 h 902"/>
                <a:gd name="T16" fmla="*/ 4 w 1094"/>
                <a:gd name="T17" fmla="*/ 1 h 902"/>
                <a:gd name="T18" fmla="*/ 7 w 1094"/>
                <a:gd name="T19" fmla="*/ 0 h 902"/>
                <a:gd name="T20" fmla="*/ 8 w 1094"/>
                <a:gd name="T21" fmla="*/ 1 h 902"/>
                <a:gd name="T22" fmla="*/ 8 w 1094"/>
                <a:gd name="T23" fmla="*/ 4 h 902"/>
                <a:gd name="T24" fmla="*/ 10 w 1094"/>
                <a:gd name="T25" fmla="*/ 3 h 902"/>
                <a:gd name="T26" fmla="*/ 13 w 1094"/>
                <a:gd name="T27" fmla="*/ 3 h 902"/>
                <a:gd name="T28" fmla="*/ 13 w 1094"/>
                <a:gd name="T29" fmla="*/ 4 h 902"/>
                <a:gd name="T30" fmla="*/ 14 w 1094"/>
                <a:gd name="T31" fmla="*/ 5 h 902"/>
                <a:gd name="T32" fmla="*/ 15 w 1094"/>
                <a:gd name="T33" fmla="*/ 4 h 902"/>
                <a:gd name="T34" fmla="*/ 17 w 1094"/>
                <a:gd name="T35" fmla="*/ 5 h 902"/>
                <a:gd name="T36" fmla="*/ 17 w 1094"/>
                <a:gd name="T37" fmla="*/ 5 h 902"/>
                <a:gd name="T38" fmla="*/ 18 w 1094"/>
                <a:gd name="T39" fmla="*/ 6 h 902"/>
                <a:gd name="T40" fmla="*/ 19 w 1094"/>
                <a:gd name="T41" fmla="*/ 6 h 902"/>
                <a:gd name="T42" fmla="*/ 19 w 1094"/>
                <a:gd name="T43" fmla="*/ 7 h 902"/>
                <a:gd name="T44" fmla="*/ 19 w 1094"/>
                <a:gd name="T45" fmla="*/ 7 h 902"/>
                <a:gd name="T46" fmla="*/ 19 w 1094"/>
                <a:gd name="T47" fmla="*/ 8 h 902"/>
                <a:gd name="T48" fmla="*/ 19 w 1094"/>
                <a:gd name="T49" fmla="*/ 9 h 902"/>
                <a:gd name="T50" fmla="*/ 19 w 1094"/>
                <a:gd name="T51" fmla="*/ 10 h 902"/>
                <a:gd name="T52" fmla="*/ 23 w 1094"/>
                <a:gd name="T53" fmla="*/ 11 h 902"/>
                <a:gd name="T54" fmla="*/ 24 w 1094"/>
                <a:gd name="T55" fmla="*/ 12 h 902"/>
                <a:gd name="T56" fmla="*/ 25 w 1094"/>
                <a:gd name="T57" fmla="*/ 13 h 902"/>
                <a:gd name="T58" fmla="*/ 25 w 1094"/>
                <a:gd name="T59" fmla="*/ 14 h 902"/>
                <a:gd name="T60" fmla="*/ 25 w 1094"/>
                <a:gd name="T61" fmla="*/ 15 h 902"/>
                <a:gd name="T62" fmla="*/ 23 w 1094"/>
                <a:gd name="T63" fmla="*/ 16 h 902"/>
                <a:gd name="T64" fmla="*/ 19 w 1094"/>
                <a:gd name="T65" fmla="*/ 14 h 902"/>
                <a:gd name="T66" fmla="*/ 20 w 1094"/>
                <a:gd name="T67" fmla="*/ 15 h 902"/>
                <a:gd name="T68" fmla="*/ 21 w 1094"/>
                <a:gd name="T69" fmla="*/ 16 h 902"/>
                <a:gd name="T70" fmla="*/ 22 w 1094"/>
                <a:gd name="T71" fmla="*/ 17 h 902"/>
                <a:gd name="T72" fmla="*/ 23 w 1094"/>
                <a:gd name="T73" fmla="*/ 20 h 902"/>
                <a:gd name="T74" fmla="*/ 21 w 1094"/>
                <a:gd name="T75" fmla="*/ 21 h 902"/>
                <a:gd name="T76" fmla="*/ 16 w 1094"/>
                <a:gd name="T77" fmla="*/ 18 h 902"/>
                <a:gd name="T78" fmla="*/ 15 w 1094"/>
                <a:gd name="T79" fmla="*/ 18 h 902"/>
                <a:gd name="T80" fmla="*/ 14 w 1094"/>
                <a:gd name="T81" fmla="*/ 16 h 902"/>
                <a:gd name="T82" fmla="*/ 13 w 1094"/>
                <a:gd name="T83" fmla="*/ 17 h 902"/>
                <a:gd name="T84" fmla="*/ 11 w 1094"/>
                <a:gd name="T85" fmla="*/ 17 h 902"/>
                <a:gd name="T86" fmla="*/ 15 w 1094"/>
                <a:gd name="T87" fmla="*/ 15 h 902"/>
                <a:gd name="T88" fmla="*/ 16 w 1094"/>
                <a:gd name="T89" fmla="*/ 12 h 902"/>
                <a:gd name="T90" fmla="*/ 13 w 1094"/>
                <a:gd name="T91" fmla="*/ 9 h 902"/>
                <a:gd name="T92" fmla="*/ 12 w 1094"/>
                <a:gd name="T93" fmla="*/ 10 h 902"/>
                <a:gd name="T94" fmla="*/ 13 w 1094"/>
                <a:gd name="T95" fmla="*/ 9 h 902"/>
                <a:gd name="T96" fmla="*/ 11 w 1094"/>
                <a:gd name="T97" fmla="*/ 7 h 902"/>
                <a:gd name="T98" fmla="*/ 10 w 1094"/>
                <a:gd name="T99" fmla="*/ 7 h 902"/>
                <a:gd name="T100" fmla="*/ 8 w 1094"/>
                <a:gd name="T101" fmla="*/ 8 h 902"/>
                <a:gd name="T102" fmla="*/ 1 w 1094"/>
                <a:gd name="T103" fmla="*/ 5 h 902"/>
                <a:gd name="T104" fmla="*/ 0 w 1094"/>
                <a:gd name="T105" fmla="*/ 5 h 90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94"/>
                <a:gd name="T160" fmla="*/ 0 h 902"/>
                <a:gd name="T161" fmla="*/ 1094 w 1094"/>
                <a:gd name="T162" fmla="*/ 902 h 90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94" h="902">
                  <a:moveTo>
                    <a:pt x="0" y="202"/>
                  </a:moveTo>
                  <a:lnTo>
                    <a:pt x="9" y="103"/>
                  </a:lnTo>
                  <a:lnTo>
                    <a:pt x="54" y="31"/>
                  </a:lnTo>
                  <a:lnTo>
                    <a:pt x="130" y="0"/>
                  </a:lnTo>
                  <a:lnTo>
                    <a:pt x="191" y="14"/>
                  </a:lnTo>
                  <a:lnTo>
                    <a:pt x="125" y="103"/>
                  </a:lnTo>
                  <a:lnTo>
                    <a:pt x="144" y="158"/>
                  </a:lnTo>
                  <a:lnTo>
                    <a:pt x="191" y="212"/>
                  </a:lnTo>
                  <a:lnTo>
                    <a:pt x="130" y="231"/>
                  </a:lnTo>
                  <a:lnTo>
                    <a:pt x="195" y="230"/>
                  </a:lnTo>
                  <a:lnTo>
                    <a:pt x="204" y="184"/>
                  </a:lnTo>
                  <a:lnTo>
                    <a:pt x="155" y="156"/>
                  </a:lnTo>
                  <a:lnTo>
                    <a:pt x="195" y="123"/>
                  </a:lnTo>
                  <a:lnTo>
                    <a:pt x="166" y="78"/>
                  </a:lnTo>
                  <a:lnTo>
                    <a:pt x="229" y="89"/>
                  </a:lnTo>
                  <a:lnTo>
                    <a:pt x="170" y="68"/>
                  </a:lnTo>
                  <a:lnTo>
                    <a:pt x="236" y="73"/>
                  </a:lnTo>
                  <a:lnTo>
                    <a:pt x="190" y="42"/>
                  </a:lnTo>
                  <a:lnTo>
                    <a:pt x="242" y="43"/>
                  </a:lnTo>
                  <a:lnTo>
                    <a:pt x="279" y="14"/>
                  </a:lnTo>
                  <a:lnTo>
                    <a:pt x="324" y="11"/>
                  </a:lnTo>
                  <a:lnTo>
                    <a:pt x="326" y="51"/>
                  </a:lnTo>
                  <a:lnTo>
                    <a:pt x="358" y="68"/>
                  </a:lnTo>
                  <a:lnTo>
                    <a:pt x="348" y="158"/>
                  </a:lnTo>
                  <a:lnTo>
                    <a:pt x="392" y="115"/>
                  </a:lnTo>
                  <a:lnTo>
                    <a:pt x="414" y="134"/>
                  </a:lnTo>
                  <a:lnTo>
                    <a:pt x="476" y="91"/>
                  </a:lnTo>
                  <a:lnTo>
                    <a:pt x="564" y="115"/>
                  </a:lnTo>
                  <a:lnTo>
                    <a:pt x="603" y="158"/>
                  </a:lnTo>
                  <a:lnTo>
                    <a:pt x="575" y="184"/>
                  </a:lnTo>
                  <a:lnTo>
                    <a:pt x="630" y="173"/>
                  </a:lnTo>
                  <a:lnTo>
                    <a:pt x="614" y="199"/>
                  </a:lnTo>
                  <a:lnTo>
                    <a:pt x="646" y="212"/>
                  </a:lnTo>
                  <a:lnTo>
                    <a:pt x="671" y="180"/>
                  </a:lnTo>
                  <a:lnTo>
                    <a:pt x="711" y="196"/>
                  </a:lnTo>
                  <a:lnTo>
                    <a:pt x="724" y="222"/>
                  </a:lnTo>
                  <a:lnTo>
                    <a:pt x="690" y="230"/>
                  </a:lnTo>
                  <a:lnTo>
                    <a:pt x="742" y="230"/>
                  </a:lnTo>
                  <a:lnTo>
                    <a:pt x="733" y="265"/>
                  </a:lnTo>
                  <a:lnTo>
                    <a:pt x="772" y="246"/>
                  </a:lnTo>
                  <a:lnTo>
                    <a:pt x="748" y="276"/>
                  </a:lnTo>
                  <a:lnTo>
                    <a:pt x="826" y="268"/>
                  </a:lnTo>
                  <a:lnTo>
                    <a:pt x="782" y="299"/>
                  </a:lnTo>
                  <a:lnTo>
                    <a:pt x="820" y="299"/>
                  </a:lnTo>
                  <a:lnTo>
                    <a:pt x="804" y="321"/>
                  </a:lnTo>
                  <a:lnTo>
                    <a:pt x="838" y="291"/>
                  </a:lnTo>
                  <a:lnTo>
                    <a:pt x="874" y="322"/>
                  </a:lnTo>
                  <a:lnTo>
                    <a:pt x="810" y="348"/>
                  </a:lnTo>
                  <a:lnTo>
                    <a:pt x="900" y="371"/>
                  </a:lnTo>
                  <a:lnTo>
                    <a:pt x="825" y="379"/>
                  </a:lnTo>
                  <a:lnTo>
                    <a:pt x="853" y="391"/>
                  </a:lnTo>
                  <a:lnTo>
                    <a:pt x="829" y="419"/>
                  </a:lnTo>
                  <a:lnTo>
                    <a:pt x="921" y="473"/>
                  </a:lnTo>
                  <a:lnTo>
                    <a:pt x="968" y="464"/>
                  </a:lnTo>
                  <a:lnTo>
                    <a:pt x="986" y="529"/>
                  </a:lnTo>
                  <a:lnTo>
                    <a:pt x="1031" y="523"/>
                  </a:lnTo>
                  <a:lnTo>
                    <a:pt x="1029" y="551"/>
                  </a:lnTo>
                  <a:lnTo>
                    <a:pt x="1094" y="565"/>
                  </a:lnTo>
                  <a:lnTo>
                    <a:pt x="1086" y="599"/>
                  </a:lnTo>
                  <a:lnTo>
                    <a:pt x="1053" y="594"/>
                  </a:lnTo>
                  <a:lnTo>
                    <a:pt x="1068" y="614"/>
                  </a:lnTo>
                  <a:lnTo>
                    <a:pt x="1052" y="647"/>
                  </a:lnTo>
                  <a:lnTo>
                    <a:pt x="1020" y="632"/>
                  </a:lnTo>
                  <a:lnTo>
                    <a:pt x="1013" y="697"/>
                  </a:lnTo>
                  <a:lnTo>
                    <a:pt x="888" y="578"/>
                  </a:lnTo>
                  <a:lnTo>
                    <a:pt x="842" y="588"/>
                  </a:lnTo>
                  <a:lnTo>
                    <a:pt x="874" y="618"/>
                  </a:lnTo>
                  <a:lnTo>
                    <a:pt x="849" y="647"/>
                  </a:lnTo>
                  <a:lnTo>
                    <a:pt x="868" y="645"/>
                  </a:lnTo>
                  <a:lnTo>
                    <a:pt x="895" y="703"/>
                  </a:lnTo>
                  <a:lnTo>
                    <a:pt x="956" y="717"/>
                  </a:lnTo>
                  <a:lnTo>
                    <a:pt x="950" y="751"/>
                  </a:lnTo>
                  <a:lnTo>
                    <a:pt x="983" y="778"/>
                  </a:lnTo>
                  <a:lnTo>
                    <a:pt x="969" y="858"/>
                  </a:lnTo>
                  <a:lnTo>
                    <a:pt x="810" y="775"/>
                  </a:lnTo>
                  <a:lnTo>
                    <a:pt x="916" y="902"/>
                  </a:lnTo>
                  <a:lnTo>
                    <a:pt x="719" y="832"/>
                  </a:lnTo>
                  <a:lnTo>
                    <a:pt x="691" y="789"/>
                  </a:lnTo>
                  <a:lnTo>
                    <a:pt x="718" y="785"/>
                  </a:lnTo>
                  <a:lnTo>
                    <a:pt x="654" y="762"/>
                  </a:lnTo>
                  <a:lnTo>
                    <a:pt x="635" y="713"/>
                  </a:lnTo>
                  <a:lnTo>
                    <a:pt x="584" y="697"/>
                  </a:lnTo>
                  <a:lnTo>
                    <a:pt x="581" y="729"/>
                  </a:lnTo>
                  <a:lnTo>
                    <a:pt x="553" y="713"/>
                  </a:lnTo>
                  <a:lnTo>
                    <a:pt x="512" y="744"/>
                  </a:lnTo>
                  <a:lnTo>
                    <a:pt x="457" y="713"/>
                  </a:lnTo>
                  <a:lnTo>
                    <a:pt x="483" y="657"/>
                  </a:lnTo>
                  <a:lnTo>
                    <a:pt x="630" y="657"/>
                  </a:lnTo>
                  <a:lnTo>
                    <a:pt x="594" y="602"/>
                  </a:lnTo>
                  <a:lnTo>
                    <a:pt x="677" y="523"/>
                  </a:lnTo>
                  <a:lnTo>
                    <a:pt x="619" y="417"/>
                  </a:lnTo>
                  <a:lnTo>
                    <a:pt x="578" y="407"/>
                  </a:lnTo>
                  <a:lnTo>
                    <a:pt x="602" y="391"/>
                  </a:lnTo>
                  <a:lnTo>
                    <a:pt x="513" y="418"/>
                  </a:lnTo>
                  <a:lnTo>
                    <a:pt x="512" y="388"/>
                  </a:lnTo>
                  <a:lnTo>
                    <a:pt x="544" y="371"/>
                  </a:lnTo>
                  <a:lnTo>
                    <a:pt x="477" y="329"/>
                  </a:lnTo>
                  <a:lnTo>
                    <a:pt x="476" y="298"/>
                  </a:lnTo>
                  <a:lnTo>
                    <a:pt x="412" y="280"/>
                  </a:lnTo>
                  <a:lnTo>
                    <a:pt x="428" y="325"/>
                  </a:lnTo>
                  <a:lnTo>
                    <a:pt x="321" y="308"/>
                  </a:lnTo>
                  <a:lnTo>
                    <a:pt x="350" y="334"/>
                  </a:lnTo>
                  <a:lnTo>
                    <a:pt x="71" y="289"/>
                  </a:lnTo>
                  <a:lnTo>
                    <a:pt x="22" y="230"/>
                  </a:lnTo>
                  <a:lnTo>
                    <a:pt x="111" y="233"/>
                  </a:lnTo>
                  <a:lnTo>
                    <a:pt x="0" y="20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8" name="Freeform 273"/>
            <p:cNvSpPr/>
            <p:nvPr/>
          </p:nvSpPr>
          <p:spPr bwMode="auto">
            <a:xfrm>
              <a:off x="6415947" y="2409893"/>
              <a:ext cx="121300" cy="89106"/>
            </a:xfrm>
            <a:custGeom>
              <a:avLst/>
              <a:gdLst>
                <a:gd name="T0" fmla="*/ 0 w 254"/>
                <a:gd name="T1" fmla="*/ 4 h 197"/>
                <a:gd name="T2" fmla="*/ 1 w 254"/>
                <a:gd name="T3" fmla="*/ 3 h 197"/>
                <a:gd name="T4" fmla="*/ 1 w 254"/>
                <a:gd name="T5" fmla="*/ 0 h 197"/>
                <a:gd name="T6" fmla="*/ 2 w 254"/>
                <a:gd name="T7" fmla="*/ 1 h 197"/>
                <a:gd name="T8" fmla="*/ 3 w 254"/>
                <a:gd name="T9" fmla="*/ 1 h 197"/>
                <a:gd name="T10" fmla="*/ 6 w 254"/>
                <a:gd name="T11" fmla="*/ 3 h 197"/>
                <a:gd name="T12" fmla="*/ 5 w 254"/>
                <a:gd name="T13" fmla="*/ 4 h 197"/>
                <a:gd name="T14" fmla="*/ 3 w 254"/>
                <a:gd name="T15" fmla="*/ 3 h 197"/>
                <a:gd name="T16" fmla="*/ 2 w 254"/>
                <a:gd name="T17" fmla="*/ 5 h 197"/>
                <a:gd name="T18" fmla="*/ 1 w 254"/>
                <a:gd name="T19" fmla="*/ 3 h 197"/>
                <a:gd name="T20" fmla="*/ 0 w 254"/>
                <a:gd name="T21" fmla="*/ 4 h 1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4"/>
                <a:gd name="T34" fmla="*/ 0 h 197"/>
                <a:gd name="T35" fmla="*/ 254 w 254"/>
                <a:gd name="T36" fmla="*/ 197 h 1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4" h="197">
                  <a:moveTo>
                    <a:pt x="0" y="161"/>
                  </a:moveTo>
                  <a:lnTo>
                    <a:pt x="36" y="123"/>
                  </a:lnTo>
                  <a:lnTo>
                    <a:pt x="59" y="0"/>
                  </a:lnTo>
                  <a:lnTo>
                    <a:pt x="80" y="45"/>
                  </a:lnTo>
                  <a:lnTo>
                    <a:pt x="140" y="55"/>
                  </a:lnTo>
                  <a:lnTo>
                    <a:pt x="254" y="145"/>
                  </a:lnTo>
                  <a:lnTo>
                    <a:pt x="239" y="176"/>
                  </a:lnTo>
                  <a:lnTo>
                    <a:pt x="136" y="134"/>
                  </a:lnTo>
                  <a:lnTo>
                    <a:pt x="73" y="197"/>
                  </a:lnTo>
                  <a:lnTo>
                    <a:pt x="57" y="145"/>
                  </a:lnTo>
                  <a:lnTo>
                    <a:pt x="0" y="1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9" name="Freeform 274"/>
            <p:cNvSpPr/>
            <p:nvPr/>
          </p:nvSpPr>
          <p:spPr bwMode="auto">
            <a:xfrm>
              <a:off x="6926418" y="2829964"/>
              <a:ext cx="121300" cy="132068"/>
            </a:xfrm>
            <a:custGeom>
              <a:avLst/>
              <a:gdLst>
                <a:gd name="T0" fmla="*/ 0 w 255"/>
                <a:gd name="T1" fmla="*/ 6 h 286"/>
                <a:gd name="T2" fmla="*/ 2 w 255"/>
                <a:gd name="T3" fmla="*/ 0 h 286"/>
                <a:gd name="T4" fmla="*/ 3 w 255"/>
                <a:gd name="T5" fmla="*/ 0 h 286"/>
                <a:gd name="T6" fmla="*/ 2 w 255"/>
                <a:gd name="T7" fmla="*/ 3 h 286"/>
                <a:gd name="T8" fmla="*/ 3 w 255"/>
                <a:gd name="T9" fmla="*/ 2 h 286"/>
                <a:gd name="T10" fmla="*/ 3 w 255"/>
                <a:gd name="T11" fmla="*/ 3 h 286"/>
                <a:gd name="T12" fmla="*/ 5 w 255"/>
                <a:gd name="T13" fmla="*/ 3 h 286"/>
                <a:gd name="T14" fmla="*/ 5 w 255"/>
                <a:gd name="T15" fmla="*/ 4 h 286"/>
                <a:gd name="T16" fmla="*/ 5 w 255"/>
                <a:gd name="T17" fmla="*/ 4 h 286"/>
                <a:gd name="T18" fmla="*/ 5 w 255"/>
                <a:gd name="T19" fmla="*/ 6 h 286"/>
                <a:gd name="T20" fmla="*/ 6 w 255"/>
                <a:gd name="T21" fmla="*/ 5 h 286"/>
                <a:gd name="T22" fmla="*/ 6 w 255"/>
                <a:gd name="T23" fmla="*/ 6 h 286"/>
                <a:gd name="T24" fmla="*/ 5 w 255"/>
                <a:gd name="T25" fmla="*/ 7 h 286"/>
                <a:gd name="T26" fmla="*/ 5 w 255"/>
                <a:gd name="T27" fmla="*/ 6 h 286"/>
                <a:gd name="T28" fmla="*/ 5 w 255"/>
                <a:gd name="T29" fmla="*/ 7 h 286"/>
                <a:gd name="T30" fmla="*/ 5 w 255"/>
                <a:gd name="T31" fmla="*/ 5 h 286"/>
                <a:gd name="T32" fmla="*/ 3 w 255"/>
                <a:gd name="T33" fmla="*/ 7 h 286"/>
                <a:gd name="T34" fmla="*/ 4 w 255"/>
                <a:gd name="T35" fmla="*/ 6 h 286"/>
                <a:gd name="T36" fmla="*/ 3 w 255"/>
                <a:gd name="T37" fmla="*/ 6 h 286"/>
                <a:gd name="T38" fmla="*/ 3 w 255"/>
                <a:gd name="T39" fmla="*/ 5 h 286"/>
                <a:gd name="T40" fmla="*/ 0 w 255"/>
                <a:gd name="T41" fmla="*/ 6 h 28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5"/>
                <a:gd name="T64" fmla="*/ 0 h 286"/>
                <a:gd name="T65" fmla="*/ 255 w 255"/>
                <a:gd name="T66" fmla="*/ 286 h 28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5" h="286">
                  <a:moveTo>
                    <a:pt x="0" y="223"/>
                  </a:moveTo>
                  <a:lnTo>
                    <a:pt x="106" y="15"/>
                  </a:lnTo>
                  <a:lnTo>
                    <a:pt x="146" y="0"/>
                  </a:lnTo>
                  <a:lnTo>
                    <a:pt x="97" y="112"/>
                  </a:lnTo>
                  <a:lnTo>
                    <a:pt x="130" y="87"/>
                  </a:lnTo>
                  <a:lnTo>
                    <a:pt x="152" y="135"/>
                  </a:lnTo>
                  <a:lnTo>
                    <a:pt x="219" y="135"/>
                  </a:lnTo>
                  <a:lnTo>
                    <a:pt x="205" y="177"/>
                  </a:lnTo>
                  <a:lnTo>
                    <a:pt x="240" y="173"/>
                  </a:lnTo>
                  <a:lnTo>
                    <a:pt x="214" y="219"/>
                  </a:lnTo>
                  <a:lnTo>
                    <a:pt x="248" y="194"/>
                  </a:lnTo>
                  <a:lnTo>
                    <a:pt x="255" y="237"/>
                  </a:lnTo>
                  <a:lnTo>
                    <a:pt x="222" y="286"/>
                  </a:lnTo>
                  <a:lnTo>
                    <a:pt x="219" y="250"/>
                  </a:lnTo>
                  <a:lnTo>
                    <a:pt x="204" y="269"/>
                  </a:lnTo>
                  <a:lnTo>
                    <a:pt x="204" y="214"/>
                  </a:lnTo>
                  <a:lnTo>
                    <a:pt x="140" y="269"/>
                  </a:lnTo>
                  <a:lnTo>
                    <a:pt x="178" y="233"/>
                  </a:lnTo>
                  <a:lnTo>
                    <a:pt x="123" y="237"/>
                  </a:lnTo>
                  <a:lnTo>
                    <a:pt x="138" y="217"/>
                  </a:lnTo>
                  <a:lnTo>
                    <a:pt x="0" y="22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0" name="Freeform 275"/>
            <p:cNvSpPr/>
            <p:nvPr/>
          </p:nvSpPr>
          <p:spPr bwMode="auto">
            <a:xfrm>
              <a:off x="6629907" y="4316124"/>
              <a:ext cx="151625" cy="838551"/>
            </a:xfrm>
            <a:custGeom>
              <a:avLst/>
              <a:gdLst>
                <a:gd name="T0" fmla="*/ 0 w 317"/>
                <a:gd name="T1" fmla="*/ 33 h 1850"/>
                <a:gd name="T2" fmla="*/ 1 w 317"/>
                <a:gd name="T3" fmla="*/ 32 h 1850"/>
                <a:gd name="T4" fmla="*/ 1 w 317"/>
                <a:gd name="T5" fmla="*/ 33 h 1850"/>
                <a:gd name="T6" fmla="*/ 3 w 317"/>
                <a:gd name="T7" fmla="*/ 31 h 1850"/>
                <a:gd name="T8" fmla="*/ 2 w 317"/>
                <a:gd name="T9" fmla="*/ 30 h 1850"/>
                <a:gd name="T10" fmla="*/ 3 w 317"/>
                <a:gd name="T11" fmla="*/ 27 h 1850"/>
                <a:gd name="T12" fmla="*/ 1 w 317"/>
                <a:gd name="T13" fmla="*/ 27 h 1850"/>
                <a:gd name="T14" fmla="*/ 2 w 317"/>
                <a:gd name="T15" fmla="*/ 22 h 1850"/>
                <a:gd name="T16" fmla="*/ 3 w 317"/>
                <a:gd name="T17" fmla="*/ 17 h 1850"/>
                <a:gd name="T18" fmla="*/ 3 w 317"/>
                <a:gd name="T19" fmla="*/ 13 h 1850"/>
                <a:gd name="T20" fmla="*/ 5 w 317"/>
                <a:gd name="T21" fmla="*/ 4 h 1850"/>
                <a:gd name="T22" fmla="*/ 4 w 317"/>
                <a:gd name="T23" fmla="*/ 1 h 1850"/>
                <a:gd name="T24" fmla="*/ 5 w 317"/>
                <a:gd name="T25" fmla="*/ 0 h 1850"/>
                <a:gd name="T26" fmla="*/ 6 w 317"/>
                <a:gd name="T27" fmla="*/ 2 h 1850"/>
                <a:gd name="T28" fmla="*/ 7 w 317"/>
                <a:gd name="T29" fmla="*/ 6 h 1850"/>
                <a:gd name="T30" fmla="*/ 7 w 317"/>
                <a:gd name="T31" fmla="*/ 6 h 1850"/>
                <a:gd name="T32" fmla="*/ 7 w 317"/>
                <a:gd name="T33" fmla="*/ 7 h 1850"/>
                <a:gd name="T34" fmla="*/ 6 w 317"/>
                <a:gd name="T35" fmla="*/ 7 h 1850"/>
                <a:gd name="T36" fmla="*/ 6 w 317"/>
                <a:gd name="T37" fmla="*/ 10 h 1850"/>
                <a:gd name="T38" fmla="*/ 5 w 317"/>
                <a:gd name="T39" fmla="*/ 11 h 1850"/>
                <a:gd name="T40" fmla="*/ 5 w 317"/>
                <a:gd name="T41" fmla="*/ 15 h 1850"/>
                <a:gd name="T42" fmla="*/ 5 w 317"/>
                <a:gd name="T43" fmla="*/ 18 h 1850"/>
                <a:gd name="T44" fmla="*/ 4 w 317"/>
                <a:gd name="T45" fmla="*/ 21 h 1850"/>
                <a:gd name="T46" fmla="*/ 3 w 317"/>
                <a:gd name="T47" fmla="*/ 28 h 1850"/>
                <a:gd name="T48" fmla="*/ 4 w 317"/>
                <a:gd name="T49" fmla="*/ 31 h 1850"/>
                <a:gd name="T50" fmla="*/ 3 w 317"/>
                <a:gd name="T51" fmla="*/ 31 h 1850"/>
                <a:gd name="T52" fmla="*/ 3 w 317"/>
                <a:gd name="T53" fmla="*/ 33 h 1850"/>
                <a:gd name="T54" fmla="*/ 2 w 317"/>
                <a:gd name="T55" fmla="*/ 38 h 1850"/>
                <a:gd name="T56" fmla="*/ 2 w 317"/>
                <a:gd name="T57" fmla="*/ 39 h 1850"/>
                <a:gd name="T58" fmla="*/ 3 w 317"/>
                <a:gd name="T59" fmla="*/ 38 h 1850"/>
                <a:gd name="T60" fmla="*/ 3 w 317"/>
                <a:gd name="T61" fmla="*/ 40 h 1850"/>
                <a:gd name="T62" fmla="*/ 6 w 317"/>
                <a:gd name="T63" fmla="*/ 41 h 1850"/>
                <a:gd name="T64" fmla="*/ 4 w 317"/>
                <a:gd name="T65" fmla="*/ 41 h 1850"/>
                <a:gd name="T66" fmla="*/ 4 w 317"/>
                <a:gd name="T67" fmla="*/ 43 h 1850"/>
                <a:gd name="T68" fmla="*/ 3 w 317"/>
                <a:gd name="T69" fmla="*/ 42 h 1850"/>
                <a:gd name="T70" fmla="*/ 4 w 317"/>
                <a:gd name="T71" fmla="*/ 42 h 1850"/>
                <a:gd name="T72" fmla="*/ 3 w 317"/>
                <a:gd name="T73" fmla="*/ 41 h 1850"/>
                <a:gd name="T74" fmla="*/ 2 w 317"/>
                <a:gd name="T75" fmla="*/ 40 h 1850"/>
                <a:gd name="T76" fmla="*/ 2 w 317"/>
                <a:gd name="T77" fmla="*/ 40 h 1850"/>
                <a:gd name="T78" fmla="*/ 1 w 317"/>
                <a:gd name="T79" fmla="*/ 39 h 1850"/>
                <a:gd name="T80" fmla="*/ 1 w 317"/>
                <a:gd name="T81" fmla="*/ 38 h 1850"/>
                <a:gd name="T82" fmla="*/ 1 w 317"/>
                <a:gd name="T83" fmla="*/ 38 h 1850"/>
                <a:gd name="T84" fmla="*/ 1 w 317"/>
                <a:gd name="T85" fmla="*/ 37 h 1850"/>
                <a:gd name="T86" fmla="*/ 1 w 317"/>
                <a:gd name="T87" fmla="*/ 35 h 1850"/>
                <a:gd name="T88" fmla="*/ 2 w 317"/>
                <a:gd name="T89" fmla="*/ 35 h 1850"/>
                <a:gd name="T90" fmla="*/ 1 w 317"/>
                <a:gd name="T91" fmla="*/ 34 h 1850"/>
                <a:gd name="T92" fmla="*/ 1 w 317"/>
                <a:gd name="T93" fmla="*/ 33 h 1850"/>
                <a:gd name="T94" fmla="*/ 0 w 317"/>
                <a:gd name="T95" fmla="*/ 33 h 18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17"/>
                <a:gd name="T145" fmla="*/ 0 h 1850"/>
                <a:gd name="T146" fmla="*/ 317 w 317"/>
                <a:gd name="T147" fmla="*/ 1850 h 185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17" h="1850">
                  <a:moveTo>
                    <a:pt x="0" y="1447"/>
                  </a:moveTo>
                  <a:lnTo>
                    <a:pt x="22" y="1397"/>
                  </a:lnTo>
                  <a:lnTo>
                    <a:pt x="68" y="1434"/>
                  </a:lnTo>
                  <a:lnTo>
                    <a:pt x="108" y="1339"/>
                  </a:lnTo>
                  <a:lnTo>
                    <a:pt x="91" y="1302"/>
                  </a:lnTo>
                  <a:lnTo>
                    <a:pt x="124" y="1171"/>
                  </a:lnTo>
                  <a:lnTo>
                    <a:pt x="67" y="1160"/>
                  </a:lnTo>
                  <a:lnTo>
                    <a:pt x="74" y="948"/>
                  </a:lnTo>
                  <a:lnTo>
                    <a:pt x="153" y="726"/>
                  </a:lnTo>
                  <a:lnTo>
                    <a:pt x="152" y="541"/>
                  </a:lnTo>
                  <a:lnTo>
                    <a:pt x="207" y="188"/>
                  </a:lnTo>
                  <a:lnTo>
                    <a:pt x="188" y="32"/>
                  </a:lnTo>
                  <a:lnTo>
                    <a:pt x="226" y="0"/>
                  </a:lnTo>
                  <a:lnTo>
                    <a:pt x="266" y="81"/>
                  </a:lnTo>
                  <a:lnTo>
                    <a:pt x="289" y="246"/>
                  </a:lnTo>
                  <a:lnTo>
                    <a:pt x="317" y="249"/>
                  </a:lnTo>
                  <a:lnTo>
                    <a:pt x="312" y="304"/>
                  </a:lnTo>
                  <a:lnTo>
                    <a:pt x="270" y="327"/>
                  </a:lnTo>
                  <a:lnTo>
                    <a:pt x="271" y="435"/>
                  </a:lnTo>
                  <a:lnTo>
                    <a:pt x="226" y="496"/>
                  </a:lnTo>
                  <a:lnTo>
                    <a:pt x="192" y="648"/>
                  </a:lnTo>
                  <a:lnTo>
                    <a:pt x="218" y="791"/>
                  </a:lnTo>
                  <a:lnTo>
                    <a:pt x="168" y="913"/>
                  </a:lnTo>
                  <a:lnTo>
                    <a:pt x="135" y="1218"/>
                  </a:lnTo>
                  <a:lnTo>
                    <a:pt x="162" y="1329"/>
                  </a:lnTo>
                  <a:lnTo>
                    <a:pt x="137" y="1339"/>
                  </a:lnTo>
                  <a:lnTo>
                    <a:pt x="148" y="1438"/>
                  </a:lnTo>
                  <a:lnTo>
                    <a:pt x="83" y="1643"/>
                  </a:lnTo>
                  <a:lnTo>
                    <a:pt x="90" y="1677"/>
                  </a:lnTo>
                  <a:lnTo>
                    <a:pt x="121" y="1664"/>
                  </a:lnTo>
                  <a:lnTo>
                    <a:pt x="135" y="1743"/>
                  </a:lnTo>
                  <a:lnTo>
                    <a:pt x="271" y="1761"/>
                  </a:lnTo>
                  <a:lnTo>
                    <a:pt x="180" y="1792"/>
                  </a:lnTo>
                  <a:lnTo>
                    <a:pt x="168" y="1850"/>
                  </a:lnTo>
                  <a:lnTo>
                    <a:pt x="129" y="1834"/>
                  </a:lnTo>
                  <a:lnTo>
                    <a:pt x="171" y="1797"/>
                  </a:lnTo>
                  <a:lnTo>
                    <a:pt x="107" y="1780"/>
                  </a:lnTo>
                  <a:lnTo>
                    <a:pt x="98" y="1715"/>
                  </a:lnTo>
                  <a:lnTo>
                    <a:pt x="80" y="1746"/>
                  </a:lnTo>
                  <a:lnTo>
                    <a:pt x="56" y="1685"/>
                  </a:lnTo>
                  <a:lnTo>
                    <a:pt x="68" y="1668"/>
                  </a:lnTo>
                  <a:lnTo>
                    <a:pt x="36" y="1638"/>
                  </a:lnTo>
                  <a:lnTo>
                    <a:pt x="67" y="1607"/>
                  </a:lnTo>
                  <a:lnTo>
                    <a:pt x="38" y="1516"/>
                  </a:lnTo>
                  <a:lnTo>
                    <a:pt x="89" y="1526"/>
                  </a:lnTo>
                  <a:lnTo>
                    <a:pt x="38" y="1478"/>
                  </a:lnTo>
                  <a:lnTo>
                    <a:pt x="51" y="1446"/>
                  </a:lnTo>
                  <a:lnTo>
                    <a:pt x="0" y="14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1" name="Freeform 276"/>
            <p:cNvSpPr/>
            <p:nvPr/>
          </p:nvSpPr>
          <p:spPr bwMode="auto">
            <a:xfrm>
              <a:off x="6636645" y="5021016"/>
              <a:ext cx="11793" cy="31824"/>
            </a:xfrm>
            <a:custGeom>
              <a:avLst/>
              <a:gdLst>
                <a:gd name="T0" fmla="*/ 0 w 23"/>
                <a:gd name="T1" fmla="*/ 1 h 69"/>
                <a:gd name="T2" fmla="*/ 0 w 23"/>
                <a:gd name="T3" fmla="*/ 0 h 69"/>
                <a:gd name="T4" fmla="*/ 1 w 23"/>
                <a:gd name="T5" fmla="*/ 2 h 69"/>
                <a:gd name="T6" fmla="*/ 0 w 23"/>
                <a:gd name="T7" fmla="*/ 1 h 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69"/>
                <a:gd name="T14" fmla="*/ 23 w 23"/>
                <a:gd name="T15" fmla="*/ 69 h 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69">
                  <a:moveTo>
                    <a:pt x="0" y="31"/>
                  </a:moveTo>
                  <a:lnTo>
                    <a:pt x="7" y="0"/>
                  </a:lnTo>
                  <a:lnTo>
                    <a:pt x="23" y="69"/>
                  </a:lnTo>
                  <a:lnTo>
                    <a:pt x="0" y="3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2" name="Freeform 277"/>
            <p:cNvSpPr/>
            <p:nvPr/>
          </p:nvSpPr>
          <p:spPr bwMode="auto">
            <a:xfrm>
              <a:off x="6650123" y="4850760"/>
              <a:ext cx="10108" cy="38188"/>
            </a:xfrm>
            <a:custGeom>
              <a:avLst/>
              <a:gdLst>
                <a:gd name="T0" fmla="*/ 0 w 23"/>
                <a:gd name="T1" fmla="*/ 2 h 85"/>
                <a:gd name="T2" fmla="*/ 1 w 23"/>
                <a:gd name="T3" fmla="*/ 0 h 85"/>
                <a:gd name="T4" fmla="*/ 1 w 23"/>
                <a:gd name="T5" fmla="*/ 2 h 85"/>
                <a:gd name="T6" fmla="*/ 0 w 23"/>
                <a:gd name="T7" fmla="*/ 2 h 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85"/>
                <a:gd name="T14" fmla="*/ 23 w 23"/>
                <a:gd name="T15" fmla="*/ 85 h 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85">
                  <a:moveTo>
                    <a:pt x="0" y="75"/>
                  </a:moveTo>
                  <a:lnTo>
                    <a:pt x="23" y="0"/>
                  </a:lnTo>
                  <a:lnTo>
                    <a:pt x="23" y="85"/>
                  </a:lnTo>
                  <a:lnTo>
                    <a:pt x="0" y="7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3" name="Freeform 278"/>
            <p:cNvSpPr/>
            <p:nvPr/>
          </p:nvSpPr>
          <p:spPr bwMode="auto">
            <a:xfrm>
              <a:off x="6661916" y="5145128"/>
              <a:ext cx="25271" cy="17503"/>
            </a:xfrm>
            <a:custGeom>
              <a:avLst/>
              <a:gdLst>
                <a:gd name="T0" fmla="*/ 0 w 51"/>
                <a:gd name="T1" fmla="*/ 0 h 39"/>
                <a:gd name="T2" fmla="*/ 1 w 51"/>
                <a:gd name="T3" fmla="*/ 0 h 39"/>
                <a:gd name="T4" fmla="*/ 1 w 51"/>
                <a:gd name="T5" fmla="*/ 1 h 39"/>
                <a:gd name="T6" fmla="*/ 0 w 51"/>
                <a:gd name="T7" fmla="*/ 0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39"/>
                <a:gd name="T14" fmla="*/ 51 w 51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39">
                  <a:moveTo>
                    <a:pt x="0" y="0"/>
                  </a:moveTo>
                  <a:lnTo>
                    <a:pt x="49" y="9"/>
                  </a:lnTo>
                  <a:lnTo>
                    <a:pt x="51" y="3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4" name="Freeform 279"/>
            <p:cNvSpPr/>
            <p:nvPr/>
          </p:nvSpPr>
          <p:spPr bwMode="auto">
            <a:xfrm>
              <a:off x="6666970" y="5106940"/>
              <a:ext cx="35379" cy="39779"/>
            </a:xfrm>
            <a:custGeom>
              <a:avLst/>
              <a:gdLst>
                <a:gd name="T0" fmla="*/ 0 w 75"/>
                <a:gd name="T1" fmla="*/ 0 h 88"/>
                <a:gd name="T2" fmla="*/ 1 w 75"/>
                <a:gd name="T3" fmla="*/ 0 h 88"/>
                <a:gd name="T4" fmla="*/ 0 w 75"/>
                <a:gd name="T5" fmla="*/ 1 h 88"/>
                <a:gd name="T6" fmla="*/ 2 w 75"/>
                <a:gd name="T7" fmla="*/ 1 h 88"/>
                <a:gd name="T8" fmla="*/ 1 w 75"/>
                <a:gd name="T9" fmla="*/ 2 h 88"/>
                <a:gd name="T10" fmla="*/ 0 w 75"/>
                <a:gd name="T11" fmla="*/ 0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88"/>
                <a:gd name="T20" fmla="*/ 75 w 75"/>
                <a:gd name="T21" fmla="*/ 88 h 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88">
                  <a:moveTo>
                    <a:pt x="0" y="15"/>
                  </a:moveTo>
                  <a:lnTo>
                    <a:pt x="21" y="0"/>
                  </a:lnTo>
                  <a:lnTo>
                    <a:pt x="19" y="42"/>
                  </a:lnTo>
                  <a:lnTo>
                    <a:pt x="75" y="57"/>
                  </a:lnTo>
                  <a:lnTo>
                    <a:pt x="39" y="88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5" name="Freeform 280"/>
            <p:cNvSpPr/>
            <p:nvPr/>
          </p:nvSpPr>
          <p:spPr bwMode="auto">
            <a:xfrm>
              <a:off x="6693926" y="5157857"/>
              <a:ext cx="18532" cy="11138"/>
            </a:xfrm>
            <a:custGeom>
              <a:avLst/>
              <a:gdLst>
                <a:gd name="T0" fmla="*/ 0 w 40"/>
                <a:gd name="T1" fmla="*/ 1 h 23"/>
                <a:gd name="T2" fmla="*/ 0 w 40"/>
                <a:gd name="T3" fmla="*/ 0 h 23"/>
                <a:gd name="T4" fmla="*/ 1 w 40"/>
                <a:gd name="T5" fmla="*/ 1 h 23"/>
                <a:gd name="T6" fmla="*/ 0 w 40"/>
                <a:gd name="T7" fmla="*/ 1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23"/>
                <a:gd name="T14" fmla="*/ 40 w 40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23">
                  <a:moveTo>
                    <a:pt x="0" y="17"/>
                  </a:moveTo>
                  <a:lnTo>
                    <a:pt x="11" y="0"/>
                  </a:lnTo>
                  <a:lnTo>
                    <a:pt x="40" y="23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6" name="Freeform 281"/>
            <p:cNvSpPr/>
            <p:nvPr/>
          </p:nvSpPr>
          <p:spPr bwMode="auto">
            <a:xfrm>
              <a:off x="6707404" y="5126034"/>
              <a:ext cx="50542" cy="58874"/>
            </a:xfrm>
            <a:custGeom>
              <a:avLst/>
              <a:gdLst>
                <a:gd name="T0" fmla="*/ 0 w 104"/>
                <a:gd name="T1" fmla="*/ 2 h 134"/>
                <a:gd name="T2" fmla="*/ 0 w 104"/>
                <a:gd name="T3" fmla="*/ 2 h 134"/>
                <a:gd name="T4" fmla="*/ 2 w 104"/>
                <a:gd name="T5" fmla="*/ 2 h 134"/>
                <a:gd name="T6" fmla="*/ 1 w 104"/>
                <a:gd name="T7" fmla="*/ 1 h 134"/>
                <a:gd name="T8" fmla="*/ 2 w 104"/>
                <a:gd name="T9" fmla="*/ 1 h 134"/>
                <a:gd name="T10" fmla="*/ 1 w 104"/>
                <a:gd name="T11" fmla="*/ 1 h 134"/>
                <a:gd name="T12" fmla="*/ 1 w 104"/>
                <a:gd name="T13" fmla="*/ 0 h 134"/>
                <a:gd name="T14" fmla="*/ 2 w 104"/>
                <a:gd name="T15" fmla="*/ 0 h 134"/>
                <a:gd name="T16" fmla="*/ 3 w 104"/>
                <a:gd name="T17" fmla="*/ 3 h 134"/>
                <a:gd name="T18" fmla="*/ 0 w 104"/>
                <a:gd name="T19" fmla="*/ 2 h 1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4"/>
                <a:gd name="T31" fmla="*/ 0 h 134"/>
                <a:gd name="T32" fmla="*/ 104 w 104"/>
                <a:gd name="T33" fmla="*/ 134 h 1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4" h="134">
                  <a:moveTo>
                    <a:pt x="0" y="108"/>
                  </a:moveTo>
                  <a:lnTo>
                    <a:pt x="15" y="88"/>
                  </a:lnTo>
                  <a:lnTo>
                    <a:pt x="73" y="100"/>
                  </a:lnTo>
                  <a:lnTo>
                    <a:pt x="47" y="65"/>
                  </a:lnTo>
                  <a:lnTo>
                    <a:pt x="74" y="44"/>
                  </a:lnTo>
                  <a:lnTo>
                    <a:pt x="32" y="40"/>
                  </a:lnTo>
                  <a:lnTo>
                    <a:pt x="32" y="7"/>
                  </a:lnTo>
                  <a:lnTo>
                    <a:pt x="102" y="0"/>
                  </a:lnTo>
                  <a:lnTo>
                    <a:pt x="104" y="134"/>
                  </a:lnTo>
                  <a:lnTo>
                    <a:pt x="0" y="10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7" name="Freeform 282"/>
            <p:cNvSpPr/>
            <p:nvPr/>
          </p:nvSpPr>
          <p:spPr bwMode="auto">
            <a:xfrm>
              <a:off x="6732675" y="5194455"/>
              <a:ext cx="37064" cy="12729"/>
            </a:xfrm>
            <a:custGeom>
              <a:avLst/>
              <a:gdLst>
                <a:gd name="T0" fmla="*/ 0 w 78"/>
                <a:gd name="T1" fmla="*/ 0 h 28"/>
                <a:gd name="T2" fmla="*/ 2 w 78"/>
                <a:gd name="T3" fmla="*/ 0 h 28"/>
                <a:gd name="T4" fmla="*/ 2 w 78"/>
                <a:gd name="T5" fmla="*/ 1 h 28"/>
                <a:gd name="T6" fmla="*/ 0 w 78"/>
                <a:gd name="T7" fmla="*/ 0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28"/>
                <a:gd name="T14" fmla="*/ 78 w 78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28">
                  <a:moveTo>
                    <a:pt x="0" y="0"/>
                  </a:moveTo>
                  <a:lnTo>
                    <a:pt x="71" y="7"/>
                  </a:lnTo>
                  <a:lnTo>
                    <a:pt x="78" y="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8" name="Freeform 283"/>
            <p:cNvSpPr/>
            <p:nvPr/>
          </p:nvSpPr>
          <p:spPr bwMode="auto">
            <a:xfrm>
              <a:off x="6768054" y="5186499"/>
              <a:ext cx="18532" cy="7956"/>
            </a:xfrm>
            <a:custGeom>
              <a:avLst/>
              <a:gdLst>
                <a:gd name="T0" fmla="*/ 0 w 37"/>
                <a:gd name="T1" fmla="*/ 0 h 18"/>
                <a:gd name="T2" fmla="*/ 0 w 37"/>
                <a:gd name="T3" fmla="*/ 0 h 18"/>
                <a:gd name="T4" fmla="*/ 1 w 37"/>
                <a:gd name="T5" fmla="*/ 0 h 18"/>
                <a:gd name="T6" fmla="*/ 0 w 37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"/>
                <a:gd name="T13" fmla="*/ 0 h 18"/>
                <a:gd name="T14" fmla="*/ 37 w 37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" h="18">
                  <a:moveTo>
                    <a:pt x="0" y="18"/>
                  </a:moveTo>
                  <a:lnTo>
                    <a:pt x="8" y="0"/>
                  </a:lnTo>
                  <a:lnTo>
                    <a:pt x="37" y="18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9" name="Freeform 284"/>
            <p:cNvSpPr/>
            <p:nvPr/>
          </p:nvSpPr>
          <p:spPr bwMode="auto">
            <a:xfrm>
              <a:off x="6569256" y="3716250"/>
              <a:ext cx="219014" cy="330965"/>
            </a:xfrm>
            <a:custGeom>
              <a:avLst/>
              <a:gdLst>
                <a:gd name="T0" fmla="*/ 0 w 459"/>
                <a:gd name="T1" fmla="*/ 11 h 730"/>
                <a:gd name="T2" fmla="*/ 1 w 459"/>
                <a:gd name="T3" fmla="*/ 13 h 730"/>
                <a:gd name="T4" fmla="*/ 3 w 459"/>
                <a:gd name="T5" fmla="*/ 13 h 730"/>
                <a:gd name="T6" fmla="*/ 5 w 459"/>
                <a:gd name="T7" fmla="*/ 15 h 730"/>
                <a:gd name="T8" fmla="*/ 7 w 459"/>
                <a:gd name="T9" fmla="*/ 15 h 730"/>
                <a:gd name="T10" fmla="*/ 7 w 459"/>
                <a:gd name="T11" fmla="*/ 17 h 730"/>
                <a:gd name="T12" fmla="*/ 8 w 459"/>
                <a:gd name="T13" fmla="*/ 17 h 730"/>
                <a:gd name="T14" fmla="*/ 8 w 459"/>
                <a:gd name="T15" fmla="*/ 14 h 730"/>
                <a:gd name="T16" fmla="*/ 8 w 459"/>
                <a:gd name="T17" fmla="*/ 12 h 730"/>
                <a:gd name="T18" fmla="*/ 8 w 459"/>
                <a:gd name="T19" fmla="*/ 12 h 730"/>
                <a:gd name="T20" fmla="*/ 8 w 459"/>
                <a:gd name="T21" fmla="*/ 11 h 730"/>
                <a:gd name="T22" fmla="*/ 10 w 459"/>
                <a:gd name="T23" fmla="*/ 11 h 730"/>
                <a:gd name="T24" fmla="*/ 10 w 459"/>
                <a:gd name="T25" fmla="*/ 11 h 730"/>
                <a:gd name="T26" fmla="*/ 10 w 459"/>
                <a:gd name="T27" fmla="*/ 10 h 730"/>
                <a:gd name="T28" fmla="*/ 10 w 459"/>
                <a:gd name="T29" fmla="*/ 6 h 730"/>
                <a:gd name="T30" fmla="*/ 8 w 459"/>
                <a:gd name="T31" fmla="*/ 7 h 730"/>
                <a:gd name="T32" fmla="*/ 8 w 459"/>
                <a:gd name="T33" fmla="*/ 6 h 730"/>
                <a:gd name="T34" fmla="*/ 6 w 459"/>
                <a:gd name="T35" fmla="*/ 5 h 730"/>
                <a:gd name="T36" fmla="*/ 5 w 459"/>
                <a:gd name="T37" fmla="*/ 3 h 730"/>
                <a:gd name="T38" fmla="*/ 7 w 459"/>
                <a:gd name="T39" fmla="*/ 1 h 730"/>
                <a:gd name="T40" fmla="*/ 6 w 459"/>
                <a:gd name="T41" fmla="*/ 0 h 730"/>
                <a:gd name="T42" fmla="*/ 3 w 459"/>
                <a:gd name="T43" fmla="*/ 1 h 730"/>
                <a:gd name="T44" fmla="*/ 2 w 459"/>
                <a:gd name="T45" fmla="*/ 5 h 730"/>
                <a:gd name="T46" fmla="*/ 1 w 459"/>
                <a:gd name="T47" fmla="*/ 4 h 730"/>
                <a:gd name="T48" fmla="*/ 1 w 459"/>
                <a:gd name="T49" fmla="*/ 5 h 730"/>
                <a:gd name="T50" fmla="*/ 1 w 459"/>
                <a:gd name="T51" fmla="*/ 9 h 730"/>
                <a:gd name="T52" fmla="*/ 2 w 459"/>
                <a:gd name="T53" fmla="*/ 9 h 730"/>
                <a:gd name="T54" fmla="*/ 0 w 459"/>
                <a:gd name="T55" fmla="*/ 11 h 73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59"/>
                <a:gd name="T85" fmla="*/ 0 h 730"/>
                <a:gd name="T86" fmla="*/ 459 w 459"/>
                <a:gd name="T87" fmla="*/ 730 h 73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59" h="730">
                  <a:moveTo>
                    <a:pt x="0" y="488"/>
                  </a:moveTo>
                  <a:lnTo>
                    <a:pt x="56" y="540"/>
                  </a:lnTo>
                  <a:lnTo>
                    <a:pt x="138" y="552"/>
                  </a:lnTo>
                  <a:lnTo>
                    <a:pt x="220" y="653"/>
                  </a:lnTo>
                  <a:lnTo>
                    <a:pt x="330" y="663"/>
                  </a:lnTo>
                  <a:lnTo>
                    <a:pt x="314" y="713"/>
                  </a:lnTo>
                  <a:lnTo>
                    <a:pt x="342" y="730"/>
                  </a:lnTo>
                  <a:lnTo>
                    <a:pt x="359" y="604"/>
                  </a:lnTo>
                  <a:lnTo>
                    <a:pt x="338" y="525"/>
                  </a:lnTo>
                  <a:lnTo>
                    <a:pt x="375" y="522"/>
                  </a:lnTo>
                  <a:lnTo>
                    <a:pt x="349" y="477"/>
                  </a:lnTo>
                  <a:lnTo>
                    <a:pt x="437" y="461"/>
                  </a:lnTo>
                  <a:lnTo>
                    <a:pt x="459" y="491"/>
                  </a:lnTo>
                  <a:lnTo>
                    <a:pt x="424" y="427"/>
                  </a:lnTo>
                  <a:lnTo>
                    <a:pt x="436" y="274"/>
                  </a:lnTo>
                  <a:lnTo>
                    <a:pt x="362" y="280"/>
                  </a:lnTo>
                  <a:lnTo>
                    <a:pt x="338" y="242"/>
                  </a:lnTo>
                  <a:lnTo>
                    <a:pt x="264" y="231"/>
                  </a:lnTo>
                  <a:lnTo>
                    <a:pt x="216" y="143"/>
                  </a:lnTo>
                  <a:lnTo>
                    <a:pt x="289" y="27"/>
                  </a:lnTo>
                  <a:lnTo>
                    <a:pt x="279" y="0"/>
                  </a:lnTo>
                  <a:lnTo>
                    <a:pt x="148" y="63"/>
                  </a:lnTo>
                  <a:lnTo>
                    <a:pt x="78" y="195"/>
                  </a:lnTo>
                  <a:lnTo>
                    <a:pt x="54" y="165"/>
                  </a:lnTo>
                  <a:lnTo>
                    <a:pt x="39" y="228"/>
                  </a:lnTo>
                  <a:lnTo>
                    <a:pt x="54" y="373"/>
                  </a:lnTo>
                  <a:lnTo>
                    <a:pt x="71" y="373"/>
                  </a:lnTo>
                  <a:lnTo>
                    <a:pt x="0" y="48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0" name="Freeform 285"/>
            <p:cNvSpPr/>
            <p:nvPr/>
          </p:nvSpPr>
          <p:spPr bwMode="auto">
            <a:xfrm>
              <a:off x="6442902" y="3743300"/>
              <a:ext cx="57281" cy="54100"/>
            </a:xfrm>
            <a:custGeom>
              <a:avLst/>
              <a:gdLst>
                <a:gd name="T0" fmla="*/ 0 w 118"/>
                <a:gd name="T1" fmla="*/ 0 h 118"/>
                <a:gd name="T2" fmla="*/ 0 w 118"/>
                <a:gd name="T3" fmla="*/ 1 h 118"/>
                <a:gd name="T4" fmla="*/ 1 w 118"/>
                <a:gd name="T5" fmla="*/ 1 h 118"/>
                <a:gd name="T6" fmla="*/ 2 w 118"/>
                <a:gd name="T7" fmla="*/ 3 h 118"/>
                <a:gd name="T8" fmla="*/ 3 w 118"/>
                <a:gd name="T9" fmla="*/ 1 h 118"/>
                <a:gd name="T10" fmla="*/ 2 w 118"/>
                <a:gd name="T11" fmla="*/ 0 h 118"/>
                <a:gd name="T12" fmla="*/ 0 w 118"/>
                <a:gd name="T13" fmla="*/ 0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8"/>
                <a:gd name="T22" fmla="*/ 0 h 118"/>
                <a:gd name="T23" fmla="*/ 118 w 118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8" h="118">
                  <a:moveTo>
                    <a:pt x="0" y="0"/>
                  </a:moveTo>
                  <a:lnTo>
                    <a:pt x="1" y="46"/>
                  </a:lnTo>
                  <a:lnTo>
                    <a:pt x="26" y="39"/>
                  </a:lnTo>
                  <a:lnTo>
                    <a:pt x="100" y="118"/>
                  </a:lnTo>
                  <a:lnTo>
                    <a:pt x="118" y="58"/>
                  </a:lnTo>
                  <a:lnTo>
                    <a:pt x="79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1" name="Freeform 286"/>
            <p:cNvSpPr/>
            <p:nvPr/>
          </p:nvSpPr>
          <p:spPr bwMode="auto">
            <a:xfrm>
              <a:off x="6456380" y="3495077"/>
              <a:ext cx="197113" cy="66829"/>
            </a:xfrm>
            <a:custGeom>
              <a:avLst/>
              <a:gdLst>
                <a:gd name="T0" fmla="*/ 0 w 412"/>
                <a:gd name="T1" fmla="*/ 1 h 149"/>
                <a:gd name="T2" fmla="*/ 1 w 412"/>
                <a:gd name="T3" fmla="*/ 0 h 149"/>
                <a:gd name="T4" fmla="*/ 4 w 412"/>
                <a:gd name="T5" fmla="*/ 0 h 149"/>
                <a:gd name="T6" fmla="*/ 9 w 412"/>
                <a:gd name="T7" fmla="*/ 3 h 149"/>
                <a:gd name="T8" fmla="*/ 6 w 412"/>
                <a:gd name="T9" fmla="*/ 3 h 149"/>
                <a:gd name="T10" fmla="*/ 7 w 412"/>
                <a:gd name="T11" fmla="*/ 3 h 149"/>
                <a:gd name="T12" fmla="*/ 5 w 412"/>
                <a:gd name="T13" fmla="*/ 2 h 149"/>
                <a:gd name="T14" fmla="*/ 3 w 412"/>
                <a:gd name="T15" fmla="*/ 1 h 149"/>
                <a:gd name="T16" fmla="*/ 3 w 412"/>
                <a:gd name="T17" fmla="*/ 1 h 149"/>
                <a:gd name="T18" fmla="*/ 0 w 412"/>
                <a:gd name="T19" fmla="*/ 1 h 1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2"/>
                <a:gd name="T31" fmla="*/ 0 h 149"/>
                <a:gd name="T32" fmla="*/ 412 w 412"/>
                <a:gd name="T33" fmla="*/ 149 h 1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2" h="149">
                  <a:moveTo>
                    <a:pt x="0" y="58"/>
                  </a:moveTo>
                  <a:lnTo>
                    <a:pt x="56" y="7"/>
                  </a:lnTo>
                  <a:lnTo>
                    <a:pt x="161" y="0"/>
                  </a:lnTo>
                  <a:lnTo>
                    <a:pt x="412" y="127"/>
                  </a:lnTo>
                  <a:lnTo>
                    <a:pt x="279" y="149"/>
                  </a:lnTo>
                  <a:lnTo>
                    <a:pt x="301" y="120"/>
                  </a:lnTo>
                  <a:lnTo>
                    <a:pt x="236" y="72"/>
                  </a:lnTo>
                  <a:lnTo>
                    <a:pt x="115" y="43"/>
                  </a:lnTo>
                  <a:lnTo>
                    <a:pt x="119" y="24"/>
                  </a:lnTo>
                  <a:lnTo>
                    <a:pt x="0" y="5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2" name="Freeform 287"/>
            <p:cNvSpPr/>
            <p:nvPr/>
          </p:nvSpPr>
          <p:spPr bwMode="auto">
            <a:xfrm>
              <a:off x="6698980" y="3561906"/>
              <a:ext cx="58965" cy="36597"/>
            </a:xfrm>
            <a:custGeom>
              <a:avLst/>
              <a:gdLst>
                <a:gd name="T0" fmla="*/ 0 w 127"/>
                <a:gd name="T1" fmla="*/ 0 h 82"/>
                <a:gd name="T2" fmla="*/ 0 w 127"/>
                <a:gd name="T3" fmla="*/ 2 h 82"/>
                <a:gd name="T4" fmla="*/ 3 w 127"/>
                <a:gd name="T5" fmla="*/ 1 h 82"/>
                <a:gd name="T6" fmla="*/ 2 w 127"/>
                <a:gd name="T7" fmla="*/ 0 h 82"/>
                <a:gd name="T8" fmla="*/ 0 w 127"/>
                <a:gd name="T9" fmla="*/ 0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7"/>
                <a:gd name="T16" fmla="*/ 0 h 82"/>
                <a:gd name="T17" fmla="*/ 127 w 127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7" h="82">
                  <a:moveTo>
                    <a:pt x="0" y="0"/>
                  </a:moveTo>
                  <a:lnTo>
                    <a:pt x="0" y="82"/>
                  </a:lnTo>
                  <a:lnTo>
                    <a:pt x="127" y="58"/>
                  </a:lnTo>
                  <a:lnTo>
                    <a:pt x="72" y="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3" name="Freeform 288"/>
            <p:cNvSpPr/>
            <p:nvPr/>
          </p:nvSpPr>
          <p:spPr bwMode="auto">
            <a:xfrm>
              <a:off x="6532193" y="3935833"/>
              <a:ext cx="102768" cy="125703"/>
            </a:xfrm>
            <a:custGeom>
              <a:avLst/>
              <a:gdLst>
                <a:gd name="T0" fmla="*/ 0 w 212"/>
                <a:gd name="T1" fmla="*/ 3 h 275"/>
                <a:gd name="T2" fmla="*/ 0 w 212"/>
                <a:gd name="T3" fmla="*/ 4 h 275"/>
                <a:gd name="T4" fmla="*/ 1 w 212"/>
                <a:gd name="T5" fmla="*/ 4 h 275"/>
                <a:gd name="T6" fmla="*/ 0 w 212"/>
                <a:gd name="T7" fmla="*/ 5 h 275"/>
                <a:gd name="T8" fmla="*/ 0 w 212"/>
                <a:gd name="T9" fmla="*/ 6 h 275"/>
                <a:gd name="T10" fmla="*/ 1 w 212"/>
                <a:gd name="T11" fmla="*/ 7 h 275"/>
                <a:gd name="T12" fmla="*/ 3 w 212"/>
                <a:gd name="T13" fmla="*/ 5 h 275"/>
                <a:gd name="T14" fmla="*/ 5 w 212"/>
                <a:gd name="T15" fmla="*/ 3 h 275"/>
                <a:gd name="T16" fmla="*/ 5 w 212"/>
                <a:gd name="T17" fmla="*/ 1 h 275"/>
                <a:gd name="T18" fmla="*/ 3 w 212"/>
                <a:gd name="T19" fmla="*/ 1 h 275"/>
                <a:gd name="T20" fmla="*/ 2 w 212"/>
                <a:gd name="T21" fmla="*/ 0 h 275"/>
                <a:gd name="T22" fmla="*/ 1 w 212"/>
                <a:gd name="T23" fmla="*/ 1 h 275"/>
                <a:gd name="T24" fmla="*/ 0 w 212"/>
                <a:gd name="T25" fmla="*/ 3 h 2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2"/>
                <a:gd name="T40" fmla="*/ 0 h 275"/>
                <a:gd name="T41" fmla="*/ 212 w 212"/>
                <a:gd name="T42" fmla="*/ 275 h 2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2" h="275">
                  <a:moveTo>
                    <a:pt x="0" y="106"/>
                  </a:moveTo>
                  <a:lnTo>
                    <a:pt x="1" y="160"/>
                  </a:lnTo>
                  <a:lnTo>
                    <a:pt x="42" y="175"/>
                  </a:lnTo>
                  <a:lnTo>
                    <a:pt x="18" y="215"/>
                  </a:lnTo>
                  <a:lnTo>
                    <a:pt x="12" y="263"/>
                  </a:lnTo>
                  <a:lnTo>
                    <a:pt x="62" y="275"/>
                  </a:lnTo>
                  <a:lnTo>
                    <a:pt x="107" y="196"/>
                  </a:lnTo>
                  <a:lnTo>
                    <a:pt x="194" y="139"/>
                  </a:lnTo>
                  <a:lnTo>
                    <a:pt x="212" y="64"/>
                  </a:lnTo>
                  <a:lnTo>
                    <a:pt x="130" y="52"/>
                  </a:lnTo>
                  <a:lnTo>
                    <a:pt x="74" y="0"/>
                  </a:lnTo>
                  <a:lnTo>
                    <a:pt x="28" y="26"/>
                  </a:lnTo>
                  <a:lnTo>
                    <a:pt x="0" y="10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4" name="Freeform 289"/>
            <p:cNvSpPr/>
            <p:nvPr/>
          </p:nvSpPr>
          <p:spPr bwMode="auto">
            <a:xfrm>
              <a:off x="6362036" y="3673289"/>
              <a:ext cx="43803" cy="20685"/>
            </a:xfrm>
            <a:custGeom>
              <a:avLst/>
              <a:gdLst>
                <a:gd name="T0" fmla="*/ 0 w 89"/>
                <a:gd name="T1" fmla="*/ 1 h 44"/>
                <a:gd name="T2" fmla="*/ 1 w 89"/>
                <a:gd name="T3" fmla="*/ 0 h 44"/>
                <a:gd name="T4" fmla="*/ 2 w 89"/>
                <a:gd name="T5" fmla="*/ 1 h 44"/>
                <a:gd name="T6" fmla="*/ 0 w 89"/>
                <a:gd name="T7" fmla="*/ 1 h 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44"/>
                <a:gd name="T14" fmla="*/ 89 w 89"/>
                <a:gd name="T15" fmla="*/ 44 h 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44">
                  <a:moveTo>
                    <a:pt x="0" y="32"/>
                  </a:moveTo>
                  <a:lnTo>
                    <a:pt x="27" y="0"/>
                  </a:lnTo>
                  <a:lnTo>
                    <a:pt x="89" y="44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5" name="Freeform 290"/>
            <p:cNvSpPr/>
            <p:nvPr/>
          </p:nvSpPr>
          <p:spPr bwMode="auto">
            <a:xfrm>
              <a:off x="6897778" y="5089437"/>
              <a:ext cx="28640" cy="19094"/>
            </a:xfrm>
            <a:custGeom>
              <a:avLst/>
              <a:gdLst>
                <a:gd name="T0" fmla="*/ 0 w 59"/>
                <a:gd name="T1" fmla="*/ 1 h 41"/>
                <a:gd name="T2" fmla="*/ 1 w 59"/>
                <a:gd name="T3" fmla="*/ 1 h 41"/>
                <a:gd name="T4" fmla="*/ 0 w 59"/>
                <a:gd name="T5" fmla="*/ 0 h 41"/>
                <a:gd name="T6" fmla="*/ 1 w 59"/>
                <a:gd name="T7" fmla="*/ 0 h 41"/>
                <a:gd name="T8" fmla="*/ 0 w 59"/>
                <a:gd name="T9" fmla="*/ 1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41"/>
                <a:gd name="T17" fmla="*/ 59 w 59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41">
                  <a:moveTo>
                    <a:pt x="0" y="41"/>
                  </a:moveTo>
                  <a:lnTo>
                    <a:pt x="32" y="19"/>
                  </a:lnTo>
                  <a:lnTo>
                    <a:pt x="19" y="0"/>
                  </a:lnTo>
                  <a:lnTo>
                    <a:pt x="59" y="6"/>
                  </a:lnTo>
                  <a:lnTo>
                    <a:pt x="0" y="4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6" name="Freeform 291"/>
            <p:cNvSpPr/>
            <p:nvPr/>
          </p:nvSpPr>
          <p:spPr bwMode="auto">
            <a:xfrm>
              <a:off x="6919679" y="5089437"/>
              <a:ext cx="32010" cy="19094"/>
            </a:xfrm>
            <a:custGeom>
              <a:avLst/>
              <a:gdLst>
                <a:gd name="T0" fmla="*/ 0 w 68"/>
                <a:gd name="T1" fmla="*/ 1 h 47"/>
                <a:gd name="T2" fmla="*/ 1 w 68"/>
                <a:gd name="T3" fmla="*/ 0 h 47"/>
                <a:gd name="T4" fmla="*/ 1 w 68"/>
                <a:gd name="T5" fmla="*/ 0 h 47"/>
                <a:gd name="T6" fmla="*/ 0 w 68"/>
                <a:gd name="T7" fmla="*/ 1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"/>
                <a:gd name="T13" fmla="*/ 0 h 47"/>
                <a:gd name="T14" fmla="*/ 68 w 68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" h="47">
                  <a:moveTo>
                    <a:pt x="0" y="47"/>
                  </a:moveTo>
                  <a:lnTo>
                    <a:pt x="34" y="0"/>
                  </a:lnTo>
                  <a:lnTo>
                    <a:pt x="68" y="16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292"/>
            <p:cNvSpPr/>
            <p:nvPr/>
          </p:nvSpPr>
          <p:spPr bwMode="auto">
            <a:xfrm>
              <a:off x="7017393" y="3853092"/>
              <a:ext cx="52226" cy="70012"/>
            </a:xfrm>
            <a:custGeom>
              <a:avLst/>
              <a:gdLst>
                <a:gd name="T0" fmla="*/ 0 w 107"/>
                <a:gd name="T1" fmla="*/ 3 h 154"/>
                <a:gd name="T2" fmla="*/ 0 w 107"/>
                <a:gd name="T3" fmla="*/ 0 h 154"/>
                <a:gd name="T4" fmla="*/ 3 w 107"/>
                <a:gd name="T5" fmla="*/ 1 h 154"/>
                <a:gd name="T6" fmla="*/ 1 w 107"/>
                <a:gd name="T7" fmla="*/ 4 h 154"/>
                <a:gd name="T8" fmla="*/ 0 w 107"/>
                <a:gd name="T9" fmla="*/ 3 h 1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154"/>
                <a:gd name="T17" fmla="*/ 107 w 107"/>
                <a:gd name="T18" fmla="*/ 154 h 1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154">
                  <a:moveTo>
                    <a:pt x="0" y="149"/>
                  </a:moveTo>
                  <a:lnTo>
                    <a:pt x="13" y="0"/>
                  </a:lnTo>
                  <a:lnTo>
                    <a:pt x="107" y="67"/>
                  </a:lnTo>
                  <a:lnTo>
                    <a:pt x="52" y="154"/>
                  </a:lnTo>
                  <a:lnTo>
                    <a:pt x="0" y="14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293"/>
            <p:cNvSpPr/>
            <p:nvPr/>
          </p:nvSpPr>
          <p:spPr bwMode="auto">
            <a:xfrm>
              <a:off x="6677079" y="1700228"/>
              <a:ext cx="1113602" cy="891060"/>
            </a:xfrm>
            <a:custGeom>
              <a:avLst/>
              <a:gdLst>
                <a:gd name="T0" fmla="*/ 6 w 2319"/>
                <a:gd name="T1" fmla="*/ 11 h 1964"/>
                <a:gd name="T2" fmla="*/ 7 w 2319"/>
                <a:gd name="T3" fmla="*/ 9 h 1964"/>
                <a:gd name="T4" fmla="*/ 5 w 2319"/>
                <a:gd name="T5" fmla="*/ 8 h 1964"/>
                <a:gd name="T6" fmla="*/ 10 w 2319"/>
                <a:gd name="T7" fmla="*/ 4 h 1964"/>
                <a:gd name="T8" fmla="*/ 15 w 2319"/>
                <a:gd name="T9" fmla="*/ 3 h 1964"/>
                <a:gd name="T10" fmla="*/ 20 w 2319"/>
                <a:gd name="T11" fmla="*/ 5 h 1964"/>
                <a:gd name="T12" fmla="*/ 19 w 2319"/>
                <a:gd name="T13" fmla="*/ 3 h 1964"/>
                <a:gd name="T14" fmla="*/ 25 w 2319"/>
                <a:gd name="T15" fmla="*/ 4 h 1964"/>
                <a:gd name="T16" fmla="*/ 29 w 2319"/>
                <a:gd name="T17" fmla="*/ 3 h 1964"/>
                <a:gd name="T18" fmla="*/ 24 w 2319"/>
                <a:gd name="T19" fmla="*/ 1 h 1964"/>
                <a:gd name="T20" fmla="*/ 29 w 2319"/>
                <a:gd name="T21" fmla="*/ 2 h 1964"/>
                <a:gd name="T22" fmla="*/ 29 w 2319"/>
                <a:gd name="T23" fmla="*/ 0 h 1964"/>
                <a:gd name="T24" fmla="*/ 40 w 2319"/>
                <a:gd name="T25" fmla="*/ 1 h 1964"/>
                <a:gd name="T26" fmla="*/ 41 w 2319"/>
                <a:gd name="T27" fmla="*/ 1 h 1964"/>
                <a:gd name="T28" fmla="*/ 45 w 2319"/>
                <a:gd name="T29" fmla="*/ 3 h 1964"/>
                <a:gd name="T30" fmla="*/ 34 w 2319"/>
                <a:gd name="T31" fmla="*/ 4 h 1964"/>
                <a:gd name="T32" fmla="*/ 40 w 2319"/>
                <a:gd name="T33" fmla="*/ 5 h 1964"/>
                <a:gd name="T34" fmla="*/ 46 w 2319"/>
                <a:gd name="T35" fmla="*/ 5 h 1964"/>
                <a:gd name="T36" fmla="*/ 51 w 2319"/>
                <a:gd name="T37" fmla="*/ 4 h 1964"/>
                <a:gd name="T38" fmla="*/ 46 w 2319"/>
                <a:gd name="T39" fmla="*/ 7 h 1964"/>
                <a:gd name="T40" fmla="*/ 49 w 2319"/>
                <a:gd name="T41" fmla="*/ 9 h 1964"/>
                <a:gd name="T42" fmla="*/ 46 w 2319"/>
                <a:gd name="T43" fmla="*/ 11 h 1964"/>
                <a:gd name="T44" fmla="*/ 46 w 2319"/>
                <a:gd name="T45" fmla="*/ 14 h 1964"/>
                <a:gd name="T46" fmla="*/ 45 w 2319"/>
                <a:gd name="T47" fmla="*/ 15 h 1964"/>
                <a:gd name="T48" fmla="*/ 47 w 2319"/>
                <a:gd name="T49" fmla="*/ 17 h 1964"/>
                <a:gd name="T50" fmla="*/ 45 w 2319"/>
                <a:gd name="T51" fmla="*/ 19 h 1964"/>
                <a:gd name="T52" fmla="*/ 46 w 2319"/>
                <a:gd name="T53" fmla="*/ 20 h 1964"/>
                <a:gd name="T54" fmla="*/ 46 w 2319"/>
                <a:gd name="T55" fmla="*/ 22 h 1964"/>
                <a:gd name="T56" fmla="*/ 41 w 2319"/>
                <a:gd name="T57" fmla="*/ 23 h 1964"/>
                <a:gd name="T58" fmla="*/ 42 w 2319"/>
                <a:gd name="T59" fmla="*/ 25 h 1964"/>
                <a:gd name="T60" fmla="*/ 45 w 2319"/>
                <a:gd name="T61" fmla="*/ 26 h 1964"/>
                <a:gd name="T62" fmla="*/ 44 w 2319"/>
                <a:gd name="T63" fmla="*/ 28 h 1964"/>
                <a:gd name="T64" fmla="*/ 40 w 2319"/>
                <a:gd name="T65" fmla="*/ 26 h 1964"/>
                <a:gd name="T66" fmla="*/ 41 w 2319"/>
                <a:gd name="T67" fmla="*/ 29 h 1964"/>
                <a:gd name="T68" fmla="*/ 41 w 2319"/>
                <a:gd name="T69" fmla="*/ 32 h 1964"/>
                <a:gd name="T70" fmla="*/ 36 w 2319"/>
                <a:gd name="T71" fmla="*/ 33 h 1964"/>
                <a:gd name="T72" fmla="*/ 32 w 2319"/>
                <a:gd name="T73" fmla="*/ 36 h 1964"/>
                <a:gd name="T74" fmla="*/ 31 w 2319"/>
                <a:gd name="T75" fmla="*/ 36 h 1964"/>
                <a:gd name="T76" fmla="*/ 28 w 2319"/>
                <a:gd name="T77" fmla="*/ 38 h 1964"/>
                <a:gd name="T78" fmla="*/ 28 w 2319"/>
                <a:gd name="T79" fmla="*/ 40 h 1964"/>
                <a:gd name="T80" fmla="*/ 28 w 2319"/>
                <a:gd name="T81" fmla="*/ 41 h 1964"/>
                <a:gd name="T82" fmla="*/ 26 w 2319"/>
                <a:gd name="T83" fmla="*/ 45 h 1964"/>
                <a:gd name="T84" fmla="*/ 22 w 2319"/>
                <a:gd name="T85" fmla="*/ 44 h 1964"/>
                <a:gd name="T86" fmla="*/ 21 w 2319"/>
                <a:gd name="T87" fmla="*/ 43 h 1964"/>
                <a:gd name="T88" fmla="*/ 19 w 2319"/>
                <a:gd name="T89" fmla="*/ 39 h 1964"/>
                <a:gd name="T90" fmla="*/ 19 w 2319"/>
                <a:gd name="T91" fmla="*/ 37 h 1964"/>
                <a:gd name="T92" fmla="*/ 18 w 2319"/>
                <a:gd name="T93" fmla="*/ 33 h 1964"/>
                <a:gd name="T94" fmla="*/ 18 w 2319"/>
                <a:gd name="T95" fmla="*/ 32 h 1964"/>
                <a:gd name="T96" fmla="*/ 18 w 2319"/>
                <a:gd name="T97" fmla="*/ 29 h 1964"/>
                <a:gd name="T98" fmla="*/ 20 w 2319"/>
                <a:gd name="T99" fmla="*/ 28 h 1964"/>
                <a:gd name="T100" fmla="*/ 19 w 2319"/>
                <a:gd name="T101" fmla="*/ 27 h 1964"/>
                <a:gd name="T102" fmla="*/ 17 w 2319"/>
                <a:gd name="T103" fmla="*/ 27 h 1964"/>
                <a:gd name="T104" fmla="*/ 15 w 2319"/>
                <a:gd name="T105" fmla="*/ 25 h 1964"/>
                <a:gd name="T106" fmla="*/ 14 w 2319"/>
                <a:gd name="T107" fmla="*/ 21 h 1964"/>
                <a:gd name="T108" fmla="*/ 11 w 2319"/>
                <a:gd name="T109" fmla="*/ 17 h 1964"/>
                <a:gd name="T110" fmla="*/ 6 w 2319"/>
                <a:gd name="T111" fmla="*/ 18 h 1964"/>
                <a:gd name="T112" fmla="*/ 1 w 2319"/>
                <a:gd name="T113" fmla="*/ 15 h 1964"/>
                <a:gd name="T114" fmla="*/ 6 w 2319"/>
                <a:gd name="T115" fmla="*/ 14 h 19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319"/>
                <a:gd name="T175" fmla="*/ 0 h 1964"/>
                <a:gd name="T176" fmla="*/ 2319 w 2319"/>
                <a:gd name="T177" fmla="*/ 1964 h 196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319" h="1964">
                  <a:moveTo>
                    <a:pt x="0" y="551"/>
                  </a:moveTo>
                  <a:lnTo>
                    <a:pt x="13" y="521"/>
                  </a:lnTo>
                  <a:lnTo>
                    <a:pt x="162" y="463"/>
                  </a:lnTo>
                  <a:lnTo>
                    <a:pt x="261" y="463"/>
                  </a:lnTo>
                  <a:lnTo>
                    <a:pt x="315" y="418"/>
                  </a:lnTo>
                  <a:lnTo>
                    <a:pt x="296" y="405"/>
                  </a:lnTo>
                  <a:lnTo>
                    <a:pt x="329" y="390"/>
                  </a:lnTo>
                  <a:lnTo>
                    <a:pt x="302" y="380"/>
                  </a:lnTo>
                  <a:lnTo>
                    <a:pt x="354" y="363"/>
                  </a:lnTo>
                  <a:lnTo>
                    <a:pt x="335" y="346"/>
                  </a:lnTo>
                  <a:lnTo>
                    <a:pt x="267" y="376"/>
                  </a:lnTo>
                  <a:lnTo>
                    <a:pt x="200" y="338"/>
                  </a:lnTo>
                  <a:lnTo>
                    <a:pt x="284" y="317"/>
                  </a:lnTo>
                  <a:lnTo>
                    <a:pt x="332" y="254"/>
                  </a:lnTo>
                  <a:lnTo>
                    <a:pt x="437" y="250"/>
                  </a:lnTo>
                  <a:lnTo>
                    <a:pt x="432" y="185"/>
                  </a:lnTo>
                  <a:lnTo>
                    <a:pt x="507" y="184"/>
                  </a:lnTo>
                  <a:lnTo>
                    <a:pt x="586" y="230"/>
                  </a:lnTo>
                  <a:lnTo>
                    <a:pt x="493" y="168"/>
                  </a:lnTo>
                  <a:lnTo>
                    <a:pt x="669" y="126"/>
                  </a:lnTo>
                  <a:lnTo>
                    <a:pt x="713" y="156"/>
                  </a:lnTo>
                  <a:lnTo>
                    <a:pt x="719" y="214"/>
                  </a:lnTo>
                  <a:lnTo>
                    <a:pt x="740" y="165"/>
                  </a:lnTo>
                  <a:lnTo>
                    <a:pt x="854" y="199"/>
                  </a:lnTo>
                  <a:lnTo>
                    <a:pt x="814" y="172"/>
                  </a:lnTo>
                  <a:lnTo>
                    <a:pt x="868" y="176"/>
                  </a:lnTo>
                  <a:lnTo>
                    <a:pt x="821" y="142"/>
                  </a:lnTo>
                  <a:lnTo>
                    <a:pt x="808" y="115"/>
                  </a:lnTo>
                  <a:lnTo>
                    <a:pt x="832" y="108"/>
                  </a:lnTo>
                  <a:lnTo>
                    <a:pt x="1056" y="192"/>
                  </a:lnTo>
                  <a:lnTo>
                    <a:pt x="1039" y="165"/>
                  </a:lnTo>
                  <a:lnTo>
                    <a:pt x="1086" y="161"/>
                  </a:lnTo>
                  <a:lnTo>
                    <a:pt x="1056" y="137"/>
                  </a:lnTo>
                  <a:lnTo>
                    <a:pt x="1132" y="142"/>
                  </a:lnTo>
                  <a:lnTo>
                    <a:pt x="1012" y="81"/>
                  </a:lnTo>
                  <a:lnTo>
                    <a:pt x="1228" y="115"/>
                  </a:lnTo>
                  <a:lnTo>
                    <a:pt x="1181" y="80"/>
                  </a:lnTo>
                  <a:lnTo>
                    <a:pt x="1054" y="73"/>
                  </a:lnTo>
                  <a:lnTo>
                    <a:pt x="1096" y="71"/>
                  </a:lnTo>
                  <a:lnTo>
                    <a:pt x="1017" y="42"/>
                  </a:lnTo>
                  <a:lnTo>
                    <a:pt x="1110" y="48"/>
                  </a:lnTo>
                  <a:lnTo>
                    <a:pt x="1073" y="35"/>
                  </a:lnTo>
                  <a:lnTo>
                    <a:pt x="1112" y="26"/>
                  </a:lnTo>
                  <a:lnTo>
                    <a:pt x="1272" y="81"/>
                  </a:lnTo>
                  <a:lnTo>
                    <a:pt x="1253" y="61"/>
                  </a:lnTo>
                  <a:lnTo>
                    <a:pt x="1326" y="42"/>
                  </a:lnTo>
                  <a:lnTo>
                    <a:pt x="1264" y="35"/>
                  </a:lnTo>
                  <a:lnTo>
                    <a:pt x="1262" y="8"/>
                  </a:lnTo>
                  <a:lnTo>
                    <a:pt x="1303" y="0"/>
                  </a:lnTo>
                  <a:lnTo>
                    <a:pt x="1732" y="10"/>
                  </a:lnTo>
                  <a:lnTo>
                    <a:pt x="1762" y="25"/>
                  </a:lnTo>
                  <a:lnTo>
                    <a:pt x="1746" y="35"/>
                  </a:lnTo>
                  <a:lnTo>
                    <a:pt x="1462" y="38"/>
                  </a:lnTo>
                  <a:lnTo>
                    <a:pt x="1495" y="54"/>
                  </a:lnTo>
                  <a:lnTo>
                    <a:pt x="1384" y="71"/>
                  </a:lnTo>
                  <a:lnTo>
                    <a:pt x="1789" y="42"/>
                  </a:lnTo>
                  <a:lnTo>
                    <a:pt x="1802" y="68"/>
                  </a:lnTo>
                  <a:lnTo>
                    <a:pt x="1746" y="83"/>
                  </a:lnTo>
                  <a:lnTo>
                    <a:pt x="1842" y="72"/>
                  </a:lnTo>
                  <a:lnTo>
                    <a:pt x="1951" y="104"/>
                  </a:lnTo>
                  <a:lnTo>
                    <a:pt x="1789" y="156"/>
                  </a:lnTo>
                  <a:lnTo>
                    <a:pt x="1529" y="152"/>
                  </a:lnTo>
                  <a:lnTo>
                    <a:pt x="1591" y="161"/>
                  </a:lnTo>
                  <a:lnTo>
                    <a:pt x="1482" y="184"/>
                  </a:lnTo>
                  <a:lnTo>
                    <a:pt x="1482" y="207"/>
                  </a:lnTo>
                  <a:lnTo>
                    <a:pt x="1767" y="168"/>
                  </a:lnTo>
                  <a:lnTo>
                    <a:pt x="1790" y="185"/>
                  </a:lnTo>
                  <a:lnTo>
                    <a:pt x="1732" y="223"/>
                  </a:lnTo>
                  <a:lnTo>
                    <a:pt x="1912" y="161"/>
                  </a:lnTo>
                  <a:lnTo>
                    <a:pt x="1923" y="221"/>
                  </a:lnTo>
                  <a:lnTo>
                    <a:pt x="1833" y="328"/>
                  </a:lnTo>
                  <a:lnTo>
                    <a:pt x="2009" y="204"/>
                  </a:lnTo>
                  <a:lnTo>
                    <a:pt x="2006" y="223"/>
                  </a:lnTo>
                  <a:lnTo>
                    <a:pt x="2090" y="222"/>
                  </a:lnTo>
                  <a:lnTo>
                    <a:pt x="2116" y="184"/>
                  </a:lnTo>
                  <a:lnTo>
                    <a:pt x="2206" y="176"/>
                  </a:lnTo>
                  <a:lnTo>
                    <a:pt x="2319" y="211"/>
                  </a:lnTo>
                  <a:lnTo>
                    <a:pt x="2207" y="265"/>
                  </a:lnTo>
                  <a:lnTo>
                    <a:pt x="2214" y="286"/>
                  </a:lnTo>
                  <a:lnTo>
                    <a:pt x="1963" y="317"/>
                  </a:lnTo>
                  <a:lnTo>
                    <a:pt x="2166" y="319"/>
                  </a:lnTo>
                  <a:lnTo>
                    <a:pt x="2002" y="364"/>
                  </a:lnTo>
                  <a:lnTo>
                    <a:pt x="2013" y="394"/>
                  </a:lnTo>
                  <a:lnTo>
                    <a:pt x="2122" y="364"/>
                  </a:lnTo>
                  <a:lnTo>
                    <a:pt x="2043" y="405"/>
                  </a:lnTo>
                  <a:lnTo>
                    <a:pt x="2033" y="459"/>
                  </a:lnTo>
                  <a:lnTo>
                    <a:pt x="2056" y="445"/>
                  </a:lnTo>
                  <a:lnTo>
                    <a:pt x="1981" y="493"/>
                  </a:lnTo>
                  <a:lnTo>
                    <a:pt x="1954" y="593"/>
                  </a:lnTo>
                  <a:lnTo>
                    <a:pt x="1996" y="571"/>
                  </a:lnTo>
                  <a:lnTo>
                    <a:pt x="2050" y="593"/>
                  </a:lnTo>
                  <a:lnTo>
                    <a:pt x="1998" y="593"/>
                  </a:lnTo>
                  <a:lnTo>
                    <a:pt x="1998" y="622"/>
                  </a:lnTo>
                  <a:lnTo>
                    <a:pt x="2088" y="635"/>
                  </a:lnTo>
                  <a:lnTo>
                    <a:pt x="2090" y="672"/>
                  </a:lnTo>
                  <a:lnTo>
                    <a:pt x="1959" y="664"/>
                  </a:lnTo>
                  <a:lnTo>
                    <a:pt x="1996" y="682"/>
                  </a:lnTo>
                  <a:lnTo>
                    <a:pt x="1919" y="693"/>
                  </a:lnTo>
                  <a:lnTo>
                    <a:pt x="1959" y="732"/>
                  </a:lnTo>
                  <a:lnTo>
                    <a:pt x="2027" y="735"/>
                  </a:lnTo>
                  <a:lnTo>
                    <a:pt x="1986" y="758"/>
                  </a:lnTo>
                  <a:lnTo>
                    <a:pt x="2039" y="779"/>
                  </a:lnTo>
                  <a:lnTo>
                    <a:pt x="2037" y="829"/>
                  </a:lnTo>
                  <a:lnTo>
                    <a:pt x="1941" y="800"/>
                  </a:lnTo>
                  <a:lnTo>
                    <a:pt x="1997" y="827"/>
                  </a:lnTo>
                  <a:lnTo>
                    <a:pt x="1961" y="844"/>
                  </a:lnTo>
                  <a:lnTo>
                    <a:pt x="1996" y="842"/>
                  </a:lnTo>
                  <a:lnTo>
                    <a:pt x="1986" y="874"/>
                  </a:lnTo>
                  <a:lnTo>
                    <a:pt x="2054" y="890"/>
                  </a:lnTo>
                  <a:lnTo>
                    <a:pt x="1947" y="881"/>
                  </a:lnTo>
                  <a:lnTo>
                    <a:pt x="1923" y="900"/>
                  </a:lnTo>
                  <a:lnTo>
                    <a:pt x="2009" y="942"/>
                  </a:lnTo>
                  <a:lnTo>
                    <a:pt x="1997" y="974"/>
                  </a:lnTo>
                  <a:lnTo>
                    <a:pt x="1926" y="994"/>
                  </a:lnTo>
                  <a:lnTo>
                    <a:pt x="1861" y="947"/>
                  </a:lnTo>
                  <a:lnTo>
                    <a:pt x="1758" y="986"/>
                  </a:lnTo>
                  <a:lnTo>
                    <a:pt x="1830" y="1013"/>
                  </a:lnTo>
                  <a:lnTo>
                    <a:pt x="1762" y="1038"/>
                  </a:lnTo>
                  <a:lnTo>
                    <a:pt x="1837" y="1040"/>
                  </a:lnTo>
                  <a:lnTo>
                    <a:pt x="1813" y="1090"/>
                  </a:lnTo>
                  <a:lnTo>
                    <a:pt x="1842" y="1061"/>
                  </a:lnTo>
                  <a:lnTo>
                    <a:pt x="1923" y="1101"/>
                  </a:lnTo>
                  <a:lnTo>
                    <a:pt x="1897" y="1135"/>
                  </a:lnTo>
                  <a:lnTo>
                    <a:pt x="1947" y="1122"/>
                  </a:lnTo>
                  <a:lnTo>
                    <a:pt x="1923" y="1155"/>
                  </a:lnTo>
                  <a:lnTo>
                    <a:pt x="1957" y="1139"/>
                  </a:lnTo>
                  <a:lnTo>
                    <a:pt x="1961" y="1223"/>
                  </a:lnTo>
                  <a:lnTo>
                    <a:pt x="1923" y="1192"/>
                  </a:lnTo>
                  <a:lnTo>
                    <a:pt x="1923" y="1223"/>
                  </a:lnTo>
                  <a:lnTo>
                    <a:pt x="1889" y="1220"/>
                  </a:lnTo>
                  <a:lnTo>
                    <a:pt x="1842" y="1151"/>
                  </a:lnTo>
                  <a:lnTo>
                    <a:pt x="1732" y="1113"/>
                  </a:lnTo>
                  <a:lnTo>
                    <a:pt x="1808" y="1158"/>
                  </a:lnTo>
                  <a:lnTo>
                    <a:pt x="1706" y="1182"/>
                  </a:lnTo>
                  <a:lnTo>
                    <a:pt x="1678" y="1223"/>
                  </a:lnTo>
                  <a:lnTo>
                    <a:pt x="1774" y="1232"/>
                  </a:lnTo>
                  <a:lnTo>
                    <a:pt x="1692" y="1255"/>
                  </a:lnTo>
                  <a:lnTo>
                    <a:pt x="1814" y="1227"/>
                  </a:lnTo>
                  <a:lnTo>
                    <a:pt x="1932" y="1264"/>
                  </a:lnTo>
                  <a:lnTo>
                    <a:pt x="1779" y="1360"/>
                  </a:lnTo>
                  <a:lnTo>
                    <a:pt x="1631" y="1402"/>
                  </a:lnTo>
                  <a:lnTo>
                    <a:pt x="1579" y="1406"/>
                  </a:lnTo>
                  <a:lnTo>
                    <a:pt x="1543" y="1361"/>
                  </a:lnTo>
                  <a:lnTo>
                    <a:pt x="1559" y="1406"/>
                  </a:lnTo>
                  <a:lnTo>
                    <a:pt x="1516" y="1431"/>
                  </a:lnTo>
                  <a:lnTo>
                    <a:pt x="1462" y="1535"/>
                  </a:lnTo>
                  <a:lnTo>
                    <a:pt x="1417" y="1531"/>
                  </a:lnTo>
                  <a:lnTo>
                    <a:pt x="1407" y="1564"/>
                  </a:lnTo>
                  <a:lnTo>
                    <a:pt x="1365" y="1571"/>
                  </a:lnTo>
                  <a:lnTo>
                    <a:pt x="1339" y="1557"/>
                  </a:lnTo>
                  <a:lnTo>
                    <a:pt x="1372" y="1537"/>
                  </a:lnTo>
                  <a:lnTo>
                    <a:pt x="1338" y="1531"/>
                  </a:lnTo>
                  <a:lnTo>
                    <a:pt x="1324" y="1587"/>
                  </a:lnTo>
                  <a:lnTo>
                    <a:pt x="1251" y="1591"/>
                  </a:lnTo>
                  <a:lnTo>
                    <a:pt x="1253" y="1634"/>
                  </a:lnTo>
                  <a:lnTo>
                    <a:pt x="1213" y="1637"/>
                  </a:lnTo>
                  <a:lnTo>
                    <a:pt x="1247" y="1672"/>
                  </a:lnTo>
                  <a:lnTo>
                    <a:pt x="1199" y="1680"/>
                  </a:lnTo>
                  <a:lnTo>
                    <a:pt x="1236" y="1717"/>
                  </a:lnTo>
                  <a:lnTo>
                    <a:pt x="1204" y="1717"/>
                  </a:lnTo>
                  <a:lnTo>
                    <a:pt x="1230" y="1726"/>
                  </a:lnTo>
                  <a:lnTo>
                    <a:pt x="1204" y="1768"/>
                  </a:lnTo>
                  <a:lnTo>
                    <a:pt x="1181" y="1761"/>
                  </a:lnTo>
                  <a:lnTo>
                    <a:pt x="1199" y="1779"/>
                  </a:lnTo>
                  <a:lnTo>
                    <a:pt x="1152" y="1797"/>
                  </a:lnTo>
                  <a:lnTo>
                    <a:pt x="1181" y="1856"/>
                  </a:lnTo>
                  <a:lnTo>
                    <a:pt x="1152" y="1935"/>
                  </a:lnTo>
                  <a:lnTo>
                    <a:pt x="1118" y="1936"/>
                  </a:lnTo>
                  <a:lnTo>
                    <a:pt x="1143" y="1964"/>
                  </a:lnTo>
                  <a:lnTo>
                    <a:pt x="1065" y="1964"/>
                  </a:lnTo>
                  <a:lnTo>
                    <a:pt x="1056" y="1910"/>
                  </a:lnTo>
                  <a:lnTo>
                    <a:pt x="945" y="1918"/>
                  </a:lnTo>
                  <a:lnTo>
                    <a:pt x="973" y="1903"/>
                  </a:lnTo>
                  <a:lnTo>
                    <a:pt x="917" y="1883"/>
                  </a:lnTo>
                  <a:lnTo>
                    <a:pt x="941" y="1874"/>
                  </a:lnTo>
                  <a:lnTo>
                    <a:pt x="901" y="1874"/>
                  </a:lnTo>
                  <a:lnTo>
                    <a:pt x="918" y="1832"/>
                  </a:lnTo>
                  <a:lnTo>
                    <a:pt x="892" y="1840"/>
                  </a:lnTo>
                  <a:lnTo>
                    <a:pt x="821" y="1726"/>
                  </a:lnTo>
                  <a:lnTo>
                    <a:pt x="821" y="1694"/>
                  </a:lnTo>
                  <a:lnTo>
                    <a:pt x="877" y="1656"/>
                  </a:lnTo>
                  <a:lnTo>
                    <a:pt x="854" y="1645"/>
                  </a:lnTo>
                  <a:lnTo>
                    <a:pt x="798" y="1687"/>
                  </a:lnTo>
                  <a:lnTo>
                    <a:pt x="798" y="1602"/>
                  </a:lnTo>
                  <a:lnTo>
                    <a:pt x="747" y="1557"/>
                  </a:lnTo>
                  <a:lnTo>
                    <a:pt x="763" y="1492"/>
                  </a:lnTo>
                  <a:lnTo>
                    <a:pt x="729" y="1466"/>
                  </a:lnTo>
                  <a:lnTo>
                    <a:pt x="774" y="1410"/>
                  </a:lnTo>
                  <a:lnTo>
                    <a:pt x="747" y="1402"/>
                  </a:lnTo>
                  <a:lnTo>
                    <a:pt x="839" y="1402"/>
                  </a:lnTo>
                  <a:lnTo>
                    <a:pt x="830" y="1379"/>
                  </a:lnTo>
                  <a:lnTo>
                    <a:pt x="769" y="1381"/>
                  </a:lnTo>
                  <a:lnTo>
                    <a:pt x="861" y="1331"/>
                  </a:lnTo>
                  <a:lnTo>
                    <a:pt x="839" y="1314"/>
                  </a:lnTo>
                  <a:lnTo>
                    <a:pt x="861" y="1255"/>
                  </a:lnTo>
                  <a:lnTo>
                    <a:pt x="785" y="1254"/>
                  </a:lnTo>
                  <a:lnTo>
                    <a:pt x="703" y="1207"/>
                  </a:lnTo>
                  <a:lnTo>
                    <a:pt x="854" y="1232"/>
                  </a:lnTo>
                  <a:lnTo>
                    <a:pt x="828" y="1211"/>
                  </a:lnTo>
                  <a:lnTo>
                    <a:pt x="854" y="1203"/>
                  </a:lnTo>
                  <a:lnTo>
                    <a:pt x="793" y="1168"/>
                  </a:lnTo>
                  <a:lnTo>
                    <a:pt x="814" y="1151"/>
                  </a:lnTo>
                  <a:lnTo>
                    <a:pt x="782" y="1163"/>
                  </a:lnTo>
                  <a:lnTo>
                    <a:pt x="804" y="1142"/>
                  </a:lnTo>
                  <a:lnTo>
                    <a:pt x="765" y="1145"/>
                  </a:lnTo>
                  <a:lnTo>
                    <a:pt x="808" y="1126"/>
                  </a:lnTo>
                  <a:lnTo>
                    <a:pt x="740" y="1099"/>
                  </a:lnTo>
                  <a:lnTo>
                    <a:pt x="726" y="1142"/>
                  </a:lnTo>
                  <a:lnTo>
                    <a:pt x="669" y="1145"/>
                  </a:lnTo>
                  <a:lnTo>
                    <a:pt x="659" y="1126"/>
                  </a:lnTo>
                  <a:lnTo>
                    <a:pt x="698" y="1099"/>
                  </a:lnTo>
                  <a:lnTo>
                    <a:pt x="667" y="1099"/>
                  </a:lnTo>
                  <a:lnTo>
                    <a:pt x="703" y="1023"/>
                  </a:lnTo>
                  <a:lnTo>
                    <a:pt x="661" y="1011"/>
                  </a:lnTo>
                  <a:lnTo>
                    <a:pt x="680" y="978"/>
                  </a:lnTo>
                  <a:lnTo>
                    <a:pt x="618" y="889"/>
                  </a:lnTo>
                  <a:lnTo>
                    <a:pt x="637" y="888"/>
                  </a:lnTo>
                  <a:lnTo>
                    <a:pt x="554" y="808"/>
                  </a:lnTo>
                  <a:lnTo>
                    <a:pt x="554" y="779"/>
                  </a:lnTo>
                  <a:lnTo>
                    <a:pt x="461" y="741"/>
                  </a:lnTo>
                  <a:lnTo>
                    <a:pt x="376" y="720"/>
                  </a:lnTo>
                  <a:lnTo>
                    <a:pt x="293" y="756"/>
                  </a:lnTo>
                  <a:lnTo>
                    <a:pt x="230" y="732"/>
                  </a:lnTo>
                  <a:lnTo>
                    <a:pt x="254" y="762"/>
                  </a:lnTo>
                  <a:lnTo>
                    <a:pt x="188" y="748"/>
                  </a:lnTo>
                  <a:lnTo>
                    <a:pt x="128" y="718"/>
                  </a:lnTo>
                  <a:lnTo>
                    <a:pt x="188" y="693"/>
                  </a:lnTo>
                  <a:lnTo>
                    <a:pt x="57" y="664"/>
                  </a:lnTo>
                  <a:lnTo>
                    <a:pt x="105" y="639"/>
                  </a:lnTo>
                  <a:lnTo>
                    <a:pt x="261" y="647"/>
                  </a:lnTo>
                  <a:lnTo>
                    <a:pt x="275" y="637"/>
                  </a:lnTo>
                  <a:lnTo>
                    <a:pt x="251" y="620"/>
                  </a:lnTo>
                  <a:lnTo>
                    <a:pt x="274" y="605"/>
                  </a:lnTo>
                  <a:lnTo>
                    <a:pt x="138" y="616"/>
                  </a:lnTo>
                  <a:lnTo>
                    <a:pt x="0" y="55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294"/>
            <p:cNvSpPr/>
            <p:nvPr/>
          </p:nvSpPr>
          <p:spPr bwMode="auto">
            <a:xfrm>
              <a:off x="6321602" y="3601686"/>
              <a:ext cx="72443" cy="87515"/>
            </a:xfrm>
            <a:custGeom>
              <a:avLst/>
              <a:gdLst>
                <a:gd name="T0" fmla="*/ 0 w 154"/>
                <a:gd name="T1" fmla="*/ 4 h 190"/>
                <a:gd name="T2" fmla="*/ 1 w 154"/>
                <a:gd name="T3" fmla="*/ 2 h 190"/>
                <a:gd name="T4" fmla="*/ 2 w 154"/>
                <a:gd name="T5" fmla="*/ 2 h 190"/>
                <a:gd name="T6" fmla="*/ 1 w 154"/>
                <a:gd name="T7" fmla="*/ 1 h 190"/>
                <a:gd name="T8" fmla="*/ 3 w 154"/>
                <a:gd name="T9" fmla="*/ 0 h 190"/>
                <a:gd name="T10" fmla="*/ 3 w 154"/>
                <a:gd name="T11" fmla="*/ 2 h 190"/>
                <a:gd name="T12" fmla="*/ 3 w 154"/>
                <a:gd name="T13" fmla="*/ 2 h 190"/>
                <a:gd name="T14" fmla="*/ 3 w 154"/>
                <a:gd name="T15" fmla="*/ 4 h 190"/>
                <a:gd name="T16" fmla="*/ 2 w 154"/>
                <a:gd name="T17" fmla="*/ 5 h 190"/>
                <a:gd name="T18" fmla="*/ 0 w 154"/>
                <a:gd name="T19" fmla="*/ 4 h 1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4"/>
                <a:gd name="T31" fmla="*/ 0 h 190"/>
                <a:gd name="T32" fmla="*/ 154 w 154"/>
                <a:gd name="T33" fmla="*/ 190 h 19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4" h="190">
                  <a:moveTo>
                    <a:pt x="0" y="154"/>
                  </a:moveTo>
                  <a:lnTo>
                    <a:pt x="35" y="83"/>
                  </a:lnTo>
                  <a:lnTo>
                    <a:pt x="74" y="82"/>
                  </a:lnTo>
                  <a:lnTo>
                    <a:pt x="33" y="24"/>
                  </a:lnTo>
                  <a:lnTo>
                    <a:pt x="123" y="0"/>
                  </a:lnTo>
                  <a:lnTo>
                    <a:pt x="134" y="90"/>
                  </a:lnTo>
                  <a:lnTo>
                    <a:pt x="154" y="98"/>
                  </a:lnTo>
                  <a:lnTo>
                    <a:pt x="114" y="158"/>
                  </a:lnTo>
                  <a:lnTo>
                    <a:pt x="87" y="190"/>
                  </a:lnTo>
                  <a:lnTo>
                    <a:pt x="0" y="15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0" name="Freeform 295"/>
            <p:cNvSpPr/>
            <p:nvPr/>
          </p:nvSpPr>
          <p:spPr bwMode="auto">
            <a:xfrm>
              <a:off x="6891039" y="3797400"/>
              <a:ext cx="85921" cy="136841"/>
            </a:xfrm>
            <a:custGeom>
              <a:avLst/>
              <a:gdLst>
                <a:gd name="T0" fmla="*/ 0 w 181"/>
                <a:gd name="T1" fmla="*/ 2 h 301"/>
                <a:gd name="T2" fmla="*/ 1 w 181"/>
                <a:gd name="T3" fmla="*/ 3 h 301"/>
                <a:gd name="T4" fmla="*/ 1 w 181"/>
                <a:gd name="T5" fmla="*/ 4 h 301"/>
                <a:gd name="T6" fmla="*/ 1 w 181"/>
                <a:gd name="T7" fmla="*/ 6 h 301"/>
                <a:gd name="T8" fmla="*/ 2 w 181"/>
                <a:gd name="T9" fmla="*/ 7 h 301"/>
                <a:gd name="T10" fmla="*/ 4 w 181"/>
                <a:gd name="T11" fmla="*/ 7 h 301"/>
                <a:gd name="T12" fmla="*/ 3 w 181"/>
                <a:gd name="T13" fmla="*/ 4 h 301"/>
                <a:gd name="T14" fmla="*/ 4 w 181"/>
                <a:gd name="T15" fmla="*/ 3 h 301"/>
                <a:gd name="T16" fmla="*/ 1 w 181"/>
                <a:gd name="T17" fmla="*/ 0 h 301"/>
                <a:gd name="T18" fmla="*/ 1 w 181"/>
                <a:gd name="T19" fmla="*/ 1 h 301"/>
                <a:gd name="T20" fmla="*/ 1 w 181"/>
                <a:gd name="T21" fmla="*/ 1 h 301"/>
                <a:gd name="T22" fmla="*/ 0 w 181"/>
                <a:gd name="T23" fmla="*/ 2 h 3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1"/>
                <a:gd name="T37" fmla="*/ 0 h 301"/>
                <a:gd name="T38" fmla="*/ 181 w 181"/>
                <a:gd name="T39" fmla="*/ 301 h 3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1" h="301">
                  <a:moveTo>
                    <a:pt x="0" y="100"/>
                  </a:moveTo>
                  <a:lnTo>
                    <a:pt x="30" y="140"/>
                  </a:lnTo>
                  <a:lnTo>
                    <a:pt x="59" y="171"/>
                  </a:lnTo>
                  <a:lnTo>
                    <a:pt x="52" y="255"/>
                  </a:lnTo>
                  <a:lnTo>
                    <a:pt x="75" y="301"/>
                  </a:lnTo>
                  <a:lnTo>
                    <a:pt x="181" y="284"/>
                  </a:lnTo>
                  <a:lnTo>
                    <a:pt x="119" y="190"/>
                  </a:lnTo>
                  <a:lnTo>
                    <a:pt x="163" y="111"/>
                  </a:lnTo>
                  <a:lnTo>
                    <a:pt x="53" y="0"/>
                  </a:lnTo>
                  <a:lnTo>
                    <a:pt x="20" y="32"/>
                  </a:lnTo>
                  <a:lnTo>
                    <a:pt x="34" y="61"/>
                  </a:lnTo>
                  <a:lnTo>
                    <a:pt x="0" y="10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1" name="Freeform 296"/>
            <p:cNvSpPr/>
            <p:nvPr/>
          </p:nvSpPr>
          <p:spPr bwMode="auto">
            <a:xfrm>
              <a:off x="6650123" y="3561906"/>
              <a:ext cx="48857" cy="36597"/>
            </a:xfrm>
            <a:custGeom>
              <a:avLst/>
              <a:gdLst>
                <a:gd name="T0" fmla="*/ 0 w 99"/>
                <a:gd name="T1" fmla="*/ 1 h 82"/>
                <a:gd name="T2" fmla="*/ 2 w 99"/>
                <a:gd name="T3" fmla="*/ 1 h 82"/>
                <a:gd name="T4" fmla="*/ 1 w 99"/>
                <a:gd name="T5" fmla="*/ 0 h 82"/>
                <a:gd name="T6" fmla="*/ 2 w 99"/>
                <a:gd name="T7" fmla="*/ 0 h 82"/>
                <a:gd name="T8" fmla="*/ 2 w 99"/>
                <a:gd name="T9" fmla="*/ 2 h 82"/>
                <a:gd name="T10" fmla="*/ 0 w 99"/>
                <a:gd name="T11" fmla="*/ 1 h 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"/>
                <a:gd name="T19" fmla="*/ 0 h 82"/>
                <a:gd name="T20" fmla="*/ 99 w 99"/>
                <a:gd name="T21" fmla="*/ 82 h 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" h="82">
                  <a:moveTo>
                    <a:pt x="0" y="63"/>
                  </a:moveTo>
                  <a:lnTo>
                    <a:pt x="74" y="60"/>
                  </a:lnTo>
                  <a:lnTo>
                    <a:pt x="37" y="6"/>
                  </a:lnTo>
                  <a:lnTo>
                    <a:pt x="99" y="0"/>
                  </a:lnTo>
                  <a:lnTo>
                    <a:pt x="99" y="82"/>
                  </a:lnTo>
                  <a:lnTo>
                    <a:pt x="0" y="6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2" name="Freeform 297"/>
            <p:cNvSpPr/>
            <p:nvPr/>
          </p:nvSpPr>
          <p:spPr bwMode="auto">
            <a:xfrm>
              <a:off x="6375513" y="3643056"/>
              <a:ext cx="111192" cy="60465"/>
            </a:xfrm>
            <a:custGeom>
              <a:avLst/>
              <a:gdLst>
                <a:gd name="T0" fmla="*/ 0 w 231"/>
                <a:gd name="T1" fmla="*/ 1 h 133"/>
                <a:gd name="T2" fmla="*/ 1 w 231"/>
                <a:gd name="T3" fmla="*/ 0 h 133"/>
                <a:gd name="T4" fmla="*/ 4 w 231"/>
                <a:gd name="T5" fmla="*/ 0 h 133"/>
                <a:gd name="T6" fmla="*/ 5 w 231"/>
                <a:gd name="T7" fmla="*/ 1 h 133"/>
                <a:gd name="T8" fmla="*/ 4 w 231"/>
                <a:gd name="T9" fmla="*/ 1 h 133"/>
                <a:gd name="T10" fmla="*/ 2 w 231"/>
                <a:gd name="T11" fmla="*/ 3 h 133"/>
                <a:gd name="T12" fmla="*/ 1 w 231"/>
                <a:gd name="T13" fmla="*/ 3 h 133"/>
                <a:gd name="T14" fmla="*/ 0 w 231"/>
                <a:gd name="T15" fmla="*/ 1 h 1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1"/>
                <a:gd name="T25" fmla="*/ 0 h 133"/>
                <a:gd name="T26" fmla="*/ 231 w 231"/>
                <a:gd name="T27" fmla="*/ 133 h 1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1" h="133">
                  <a:moveTo>
                    <a:pt x="0" y="68"/>
                  </a:moveTo>
                  <a:lnTo>
                    <a:pt x="40" y="8"/>
                  </a:lnTo>
                  <a:lnTo>
                    <a:pt x="163" y="0"/>
                  </a:lnTo>
                  <a:lnTo>
                    <a:pt x="231" y="42"/>
                  </a:lnTo>
                  <a:lnTo>
                    <a:pt x="176" y="52"/>
                  </a:lnTo>
                  <a:lnTo>
                    <a:pt x="79" y="133"/>
                  </a:lnTo>
                  <a:lnTo>
                    <a:pt x="62" y="11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3" name="Freeform 298"/>
            <p:cNvSpPr/>
            <p:nvPr/>
          </p:nvSpPr>
          <p:spPr bwMode="auto">
            <a:xfrm>
              <a:off x="7563243" y="2389208"/>
              <a:ext cx="202167" cy="103427"/>
            </a:xfrm>
            <a:custGeom>
              <a:avLst/>
              <a:gdLst>
                <a:gd name="T0" fmla="*/ 0 w 420"/>
                <a:gd name="T1" fmla="*/ 2 h 223"/>
                <a:gd name="T2" fmla="*/ 1 w 420"/>
                <a:gd name="T3" fmla="*/ 2 h 223"/>
                <a:gd name="T4" fmla="*/ 0 w 420"/>
                <a:gd name="T5" fmla="*/ 1 h 223"/>
                <a:gd name="T6" fmla="*/ 1 w 420"/>
                <a:gd name="T7" fmla="*/ 1 h 223"/>
                <a:gd name="T8" fmla="*/ 1 w 420"/>
                <a:gd name="T9" fmla="*/ 1 h 223"/>
                <a:gd name="T10" fmla="*/ 2 w 420"/>
                <a:gd name="T11" fmla="*/ 1 h 223"/>
                <a:gd name="T12" fmla="*/ 1 w 420"/>
                <a:gd name="T13" fmla="*/ 0 h 223"/>
                <a:gd name="T14" fmla="*/ 3 w 420"/>
                <a:gd name="T15" fmla="*/ 1 h 223"/>
                <a:gd name="T16" fmla="*/ 3 w 420"/>
                <a:gd name="T17" fmla="*/ 2 h 223"/>
                <a:gd name="T18" fmla="*/ 4 w 420"/>
                <a:gd name="T19" fmla="*/ 1 h 223"/>
                <a:gd name="T20" fmla="*/ 5 w 420"/>
                <a:gd name="T21" fmla="*/ 1 h 223"/>
                <a:gd name="T22" fmla="*/ 5 w 420"/>
                <a:gd name="T23" fmla="*/ 1 h 223"/>
                <a:gd name="T24" fmla="*/ 6 w 420"/>
                <a:gd name="T25" fmla="*/ 1 h 223"/>
                <a:gd name="T26" fmla="*/ 5 w 420"/>
                <a:gd name="T27" fmla="*/ 1 h 223"/>
                <a:gd name="T28" fmla="*/ 7 w 420"/>
                <a:gd name="T29" fmla="*/ 1 h 223"/>
                <a:gd name="T30" fmla="*/ 7 w 420"/>
                <a:gd name="T31" fmla="*/ 0 h 223"/>
                <a:gd name="T32" fmla="*/ 8 w 420"/>
                <a:gd name="T33" fmla="*/ 1 h 223"/>
                <a:gd name="T34" fmla="*/ 9 w 420"/>
                <a:gd name="T35" fmla="*/ 0 h 223"/>
                <a:gd name="T36" fmla="*/ 8 w 420"/>
                <a:gd name="T37" fmla="*/ 1 h 223"/>
                <a:gd name="T38" fmla="*/ 10 w 420"/>
                <a:gd name="T39" fmla="*/ 3 h 223"/>
                <a:gd name="T40" fmla="*/ 9 w 420"/>
                <a:gd name="T41" fmla="*/ 4 h 223"/>
                <a:gd name="T42" fmla="*/ 5 w 420"/>
                <a:gd name="T43" fmla="*/ 6 h 223"/>
                <a:gd name="T44" fmla="*/ 2 w 420"/>
                <a:gd name="T45" fmla="*/ 5 h 223"/>
                <a:gd name="T46" fmla="*/ 3 w 420"/>
                <a:gd name="T47" fmla="*/ 3 h 223"/>
                <a:gd name="T48" fmla="*/ 1 w 420"/>
                <a:gd name="T49" fmla="*/ 3 h 223"/>
                <a:gd name="T50" fmla="*/ 3 w 420"/>
                <a:gd name="T51" fmla="*/ 3 h 223"/>
                <a:gd name="T52" fmla="*/ 2 w 420"/>
                <a:gd name="T53" fmla="*/ 2 h 223"/>
                <a:gd name="T54" fmla="*/ 3 w 420"/>
                <a:gd name="T55" fmla="*/ 2 h 223"/>
                <a:gd name="T56" fmla="*/ 0 w 420"/>
                <a:gd name="T57" fmla="*/ 2 h 22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20"/>
                <a:gd name="T88" fmla="*/ 0 h 223"/>
                <a:gd name="T89" fmla="*/ 420 w 420"/>
                <a:gd name="T90" fmla="*/ 223 h 22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20" h="223">
                  <a:moveTo>
                    <a:pt x="0" y="79"/>
                  </a:moveTo>
                  <a:lnTo>
                    <a:pt x="29" y="69"/>
                  </a:lnTo>
                  <a:lnTo>
                    <a:pt x="12" y="50"/>
                  </a:lnTo>
                  <a:lnTo>
                    <a:pt x="47" y="62"/>
                  </a:lnTo>
                  <a:lnTo>
                    <a:pt x="31" y="24"/>
                  </a:lnTo>
                  <a:lnTo>
                    <a:pt x="73" y="46"/>
                  </a:lnTo>
                  <a:lnTo>
                    <a:pt x="52" y="2"/>
                  </a:lnTo>
                  <a:lnTo>
                    <a:pt x="116" y="36"/>
                  </a:lnTo>
                  <a:lnTo>
                    <a:pt x="124" y="94"/>
                  </a:lnTo>
                  <a:lnTo>
                    <a:pt x="159" y="31"/>
                  </a:lnTo>
                  <a:lnTo>
                    <a:pt x="193" y="54"/>
                  </a:lnTo>
                  <a:lnTo>
                    <a:pt x="220" y="23"/>
                  </a:lnTo>
                  <a:lnTo>
                    <a:pt x="245" y="63"/>
                  </a:lnTo>
                  <a:lnTo>
                    <a:pt x="238" y="24"/>
                  </a:lnTo>
                  <a:lnTo>
                    <a:pt x="305" y="24"/>
                  </a:lnTo>
                  <a:lnTo>
                    <a:pt x="316" y="0"/>
                  </a:lnTo>
                  <a:lnTo>
                    <a:pt x="346" y="23"/>
                  </a:lnTo>
                  <a:lnTo>
                    <a:pt x="383" y="14"/>
                  </a:lnTo>
                  <a:lnTo>
                    <a:pt x="356" y="31"/>
                  </a:lnTo>
                  <a:lnTo>
                    <a:pt x="420" y="102"/>
                  </a:lnTo>
                  <a:lnTo>
                    <a:pt x="364" y="165"/>
                  </a:lnTo>
                  <a:lnTo>
                    <a:pt x="209" y="223"/>
                  </a:lnTo>
                  <a:lnTo>
                    <a:pt x="70" y="196"/>
                  </a:lnTo>
                  <a:lnTo>
                    <a:pt x="107" y="139"/>
                  </a:lnTo>
                  <a:lnTo>
                    <a:pt x="23" y="119"/>
                  </a:lnTo>
                  <a:lnTo>
                    <a:pt x="104" y="113"/>
                  </a:lnTo>
                  <a:lnTo>
                    <a:pt x="73" y="97"/>
                  </a:lnTo>
                  <a:lnTo>
                    <a:pt x="105" y="79"/>
                  </a:lnTo>
                  <a:lnTo>
                    <a:pt x="0" y="7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4" name="Freeform 299"/>
            <p:cNvSpPr/>
            <p:nvPr/>
          </p:nvSpPr>
          <p:spPr bwMode="auto">
            <a:xfrm>
              <a:off x="5868412" y="3288224"/>
              <a:ext cx="552589" cy="385065"/>
            </a:xfrm>
            <a:custGeom>
              <a:avLst/>
              <a:gdLst>
                <a:gd name="T0" fmla="*/ 0 w 1151"/>
                <a:gd name="T1" fmla="*/ 0 h 847"/>
                <a:gd name="T2" fmla="*/ 1 w 1151"/>
                <a:gd name="T3" fmla="*/ 3 h 847"/>
                <a:gd name="T4" fmla="*/ 3 w 1151"/>
                <a:gd name="T5" fmla="*/ 5 h 847"/>
                <a:gd name="T6" fmla="*/ 3 w 1151"/>
                <a:gd name="T7" fmla="*/ 5 h 847"/>
                <a:gd name="T8" fmla="*/ 2 w 1151"/>
                <a:gd name="T9" fmla="*/ 6 h 847"/>
                <a:gd name="T10" fmla="*/ 3 w 1151"/>
                <a:gd name="T11" fmla="*/ 7 h 847"/>
                <a:gd name="T12" fmla="*/ 4 w 1151"/>
                <a:gd name="T13" fmla="*/ 8 h 847"/>
                <a:gd name="T14" fmla="*/ 4 w 1151"/>
                <a:gd name="T15" fmla="*/ 9 h 847"/>
                <a:gd name="T16" fmla="*/ 6 w 1151"/>
                <a:gd name="T17" fmla="*/ 11 h 847"/>
                <a:gd name="T18" fmla="*/ 7 w 1151"/>
                <a:gd name="T19" fmla="*/ 10 h 847"/>
                <a:gd name="T20" fmla="*/ 2 w 1151"/>
                <a:gd name="T21" fmla="*/ 3 h 847"/>
                <a:gd name="T22" fmla="*/ 2 w 1151"/>
                <a:gd name="T23" fmla="*/ 1 h 847"/>
                <a:gd name="T24" fmla="*/ 3 w 1151"/>
                <a:gd name="T25" fmla="*/ 1 h 847"/>
                <a:gd name="T26" fmla="*/ 5 w 1151"/>
                <a:gd name="T27" fmla="*/ 5 h 847"/>
                <a:gd name="T28" fmla="*/ 7 w 1151"/>
                <a:gd name="T29" fmla="*/ 7 h 847"/>
                <a:gd name="T30" fmla="*/ 7 w 1151"/>
                <a:gd name="T31" fmla="*/ 8 h 847"/>
                <a:gd name="T32" fmla="*/ 10 w 1151"/>
                <a:gd name="T33" fmla="*/ 11 h 847"/>
                <a:gd name="T34" fmla="*/ 11 w 1151"/>
                <a:gd name="T35" fmla="*/ 13 h 847"/>
                <a:gd name="T36" fmla="*/ 10 w 1151"/>
                <a:gd name="T37" fmla="*/ 14 h 847"/>
                <a:gd name="T38" fmla="*/ 11 w 1151"/>
                <a:gd name="T39" fmla="*/ 15 h 847"/>
                <a:gd name="T40" fmla="*/ 17 w 1151"/>
                <a:gd name="T41" fmla="*/ 18 h 847"/>
                <a:gd name="T42" fmla="*/ 20 w 1151"/>
                <a:gd name="T43" fmla="*/ 18 h 847"/>
                <a:gd name="T44" fmla="*/ 22 w 1151"/>
                <a:gd name="T45" fmla="*/ 20 h 847"/>
                <a:gd name="T46" fmla="*/ 23 w 1151"/>
                <a:gd name="T47" fmla="*/ 18 h 847"/>
                <a:gd name="T48" fmla="*/ 23 w 1151"/>
                <a:gd name="T49" fmla="*/ 18 h 847"/>
                <a:gd name="T50" fmla="*/ 23 w 1151"/>
                <a:gd name="T51" fmla="*/ 17 h 847"/>
                <a:gd name="T52" fmla="*/ 25 w 1151"/>
                <a:gd name="T53" fmla="*/ 16 h 847"/>
                <a:gd name="T54" fmla="*/ 25 w 1151"/>
                <a:gd name="T55" fmla="*/ 16 h 847"/>
                <a:gd name="T56" fmla="*/ 25 w 1151"/>
                <a:gd name="T57" fmla="*/ 15 h 847"/>
                <a:gd name="T58" fmla="*/ 26 w 1151"/>
                <a:gd name="T59" fmla="*/ 16 h 847"/>
                <a:gd name="T60" fmla="*/ 27 w 1151"/>
                <a:gd name="T61" fmla="*/ 13 h 847"/>
                <a:gd name="T62" fmla="*/ 25 w 1151"/>
                <a:gd name="T63" fmla="*/ 12 h 847"/>
                <a:gd name="T64" fmla="*/ 24 w 1151"/>
                <a:gd name="T65" fmla="*/ 13 h 847"/>
                <a:gd name="T66" fmla="*/ 23 w 1151"/>
                <a:gd name="T67" fmla="*/ 16 h 847"/>
                <a:gd name="T68" fmla="*/ 20 w 1151"/>
                <a:gd name="T69" fmla="*/ 16 h 847"/>
                <a:gd name="T70" fmla="*/ 19 w 1151"/>
                <a:gd name="T71" fmla="*/ 15 h 847"/>
                <a:gd name="T72" fmla="*/ 17 w 1151"/>
                <a:gd name="T73" fmla="*/ 12 h 847"/>
                <a:gd name="T74" fmla="*/ 17 w 1151"/>
                <a:gd name="T75" fmla="*/ 9 h 847"/>
                <a:gd name="T76" fmla="*/ 18 w 1151"/>
                <a:gd name="T77" fmla="*/ 8 h 847"/>
                <a:gd name="T78" fmla="*/ 16 w 1151"/>
                <a:gd name="T79" fmla="*/ 7 h 847"/>
                <a:gd name="T80" fmla="*/ 14 w 1151"/>
                <a:gd name="T81" fmla="*/ 3 h 847"/>
                <a:gd name="T82" fmla="*/ 12 w 1151"/>
                <a:gd name="T83" fmla="*/ 4 h 847"/>
                <a:gd name="T84" fmla="*/ 9 w 1151"/>
                <a:gd name="T85" fmla="*/ 1 h 847"/>
                <a:gd name="T86" fmla="*/ 5 w 1151"/>
                <a:gd name="T87" fmla="*/ 2 h 847"/>
                <a:gd name="T88" fmla="*/ 2 w 1151"/>
                <a:gd name="T89" fmla="*/ 0 h 847"/>
                <a:gd name="T90" fmla="*/ 0 w 1151"/>
                <a:gd name="T91" fmla="*/ 0 h 84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51"/>
                <a:gd name="T139" fmla="*/ 0 h 847"/>
                <a:gd name="T140" fmla="*/ 1151 w 1151"/>
                <a:gd name="T141" fmla="*/ 847 h 84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51" h="847">
                  <a:moveTo>
                    <a:pt x="0" y="9"/>
                  </a:moveTo>
                  <a:lnTo>
                    <a:pt x="55" y="141"/>
                  </a:lnTo>
                  <a:lnTo>
                    <a:pt x="118" y="202"/>
                  </a:lnTo>
                  <a:lnTo>
                    <a:pt x="112" y="238"/>
                  </a:lnTo>
                  <a:lnTo>
                    <a:pt x="80" y="246"/>
                  </a:lnTo>
                  <a:lnTo>
                    <a:pt x="152" y="275"/>
                  </a:lnTo>
                  <a:lnTo>
                    <a:pt x="191" y="334"/>
                  </a:lnTo>
                  <a:lnTo>
                    <a:pt x="190" y="384"/>
                  </a:lnTo>
                  <a:lnTo>
                    <a:pt x="272" y="468"/>
                  </a:lnTo>
                  <a:lnTo>
                    <a:pt x="289" y="438"/>
                  </a:lnTo>
                  <a:lnTo>
                    <a:pt x="97" y="120"/>
                  </a:lnTo>
                  <a:lnTo>
                    <a:pt x="85" y="35"/>
                  </a:lnTo>
                  <a:lnTo>
                    <a:pt x="128" y="58"/>
                  </a:lnTo>
                  <a:lnTo>
                    <a:pt x="196" y="196"/>
                  </a:lnTo>
                  <a:lnTo>
                    <a:pt x="299" y="300"/>
                  </a:lnTo>
                  <a:lnTo>
                    <a:pt x="297" y="339"/>
                  </a:lnTo>
                  <a:lnTo>
                    <a:pt x="439" y="483"/>
                  </a:lnTo>
                  <a:lnTo>
                    <a:pt x="456" y="542"/>
                  </a:lnTo>
                  <a:lnTo>
                    <a:pt x="439" y="583"/>
                  </a:lnTo>
                  <a:lnTo>
                    <a:pt x="473" y="638"/>
                  </a:lnTo>
                  <a:lnTo>
                    <a:pt x="746" y="785"/>
                  </a:lnTo>
                  <a:lnTo>
                    <a:pt x="863" y="775"/>
                  </a:lnTo>
                  <a:lnTo>
                    <a:pt x="941" y="847"/>
                  </a:lnTo>
                  <a:lnTo>
                    <a:pt x="976" y="776"/>
                  </a:lnTo>
                  <a:lnTo>
                    <a:pt x="1015" y="775"/>
                  </a:lnTo>
                  <a:lnTo>
                    <a:pt x="974" y="717"/>
                  </a:lnTo>
                  <a:lnTo>
                    <a:pt x="1064" y="693"/>
                  </a:lnTo>
                  <a:lnTo>
                    <a:pt x="1095" y="668"/>
                  </a:lnTo>
                  <a:lnTo>
                    <a:pt x="1103" y="653"/>
                  </a:lnTo>
                  <a:lnTo>
                    <a:pt x="1112" y="684"/>
                  </a:lnTo>
                  <a:lnTo>
                    <a:pt x="1151" y="544"/>
                  </a:lnTo>
                  <a:lnTo>
                    <a:pt x="1101" y="522"/>
                  </a:lnTo>
                  <a:lnTo>
                    <a:pt x="1016" y="544"/>
                  </a:lnTo>
                  <a:lnTo>
                    <a:pt x="971" y="668"/>
                  </a:lnTo>
                  <a:lnTo>
                    <a:pt x="857" y="678"/>
                  </a:lnTo>
                  <a:lnTo>
                    <a:pt x="814" y="649"/>
                  </a:lnTo>
                  <a:lnTo>
                    <a:pt x="738" y="498"/>
                  </a:lnTo>
                  <a:lnTo>
                    <a:pt x="737" y="384"/>
                  </a:lnTo>
                  <a:lnTo>
                    <a:pt x="762" y="327"/>
                  </a:lnTo>
                  <a:lnTo>
                    <a:pt x="687" y="300"/>
                  </a:lnTo>
                  <a:lnTo>
                    <a:pt x="588" y="139"/>
                  </a:lnTo>
                  <a:lnTo>
                    <a:pt x="509" y="174"/>
                  </a:lnTo>
                  <a:lnTo>
                    <a:pt x="407" y="43"/>
                  </a:lnTo>
                  <a:lnTo>
                    <a:pt x="233" y="70"/>
                  </a:lnTo>
                  <a:lnTo>
                    <a:pt x="87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5" name="Freeform 300"/>
            <p:cNvSpPr/>
            <p:nvPr/>
          </p:nvSpPr>
          <p:spPr bwMode="auto">
            <a:xfrm>
              <a:off x="6412577" y="3662150"/>
              <a:ext cx="74128" cy="84332"/>
            </a:xfrm>
            <a:custGeom>
              <a:avLst/>
              <a:gdLst>
                <a:gd name="T0" fmla="*/ 0 w 152"/>
                <a:gd name="T1" fmla="*/ 2 h 184"/>
                <a:gd name="T2" fmla="*/ 1 w 152"/>
                <a:gd name="T3" fmla="*/ 4 h 184"/>
                <a:gd name="T4" fmla="*/ 3 w 152"/>
                <a:gd name="T5" fmla="*/ 4 h 184"/>
                <a:gd name="T6" fmla="*/ 4 w 152"/>
                <a:gd name="T7" fmla="*/ 0 h 184"/>
                <a:gd name="T8" fmla="*/ 2 w 152"/>
                <a:gd name="T9" fmla="*/ 0 h 184"/>
                <a:gd name="T10" fmla="*/ 0 w 152"/>
                <a:gd name="T11" fmla="*/ 2 h 1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2"/>
                <a:gd name="T19" fmla="*/ 0 h 184"/>
                <a:gd name="T20" fmla="*/ 152 w 152"/>
                <a:gd name="T21" fmla="*/ 184 h 1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2" h="184">
                  <a:moveTo>
                    <a:pt x="0" y="91"/>
                  </a:moveTo>
                  <a:lnTo>
                    <a:pt x="61" y="180"/>
                  </a:lnTo>
                  <a:lnTo>
                    <a:pt x="140" y="184"/>
                  </a:lnTo>
                  <a:lnTo>
                    <a:pt x="152" y="0"/>
                  </a:lnTo>
                  <a:lnTo>
                    <a:pt x="97" y="10"/>
                  </a:lnTo>
                  <a:lnTo>
                    <a:pt x="0" y="9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6" name="Freeform 301"/>
            <p:cNvSpPr/>
            <p:nvPr/>
          </p:nvSpPr>
          <p:spPr bwMode="auto">
            <a:xfrm>
              <a:off x="6490074" y="3770350"/>
              <a:ext cx="104453" cy="50918"/>
            </a:xfrm>
            <a:custGeom>
              <a:avLst/>
              <a:gdLst>
                <a:gd name="T0" fmla="*/ 0 w 215"/>
                <a:gd name="T1" fmla="*/ 1 h 111"/>
                <a:gd name="T2" fmla="*/ 0 w 215"/>
                <a:gd name="T3" fmla="*/ 0 h 111"/>
                <a:gd name="T4" fmla="*/ 1 w 215"/>
                <a:gd name="T5" fmla="*/ 1 h 111"/>
                <a:gd name="T6" fmla="*/ 3 w 215"/>
                <a:gd name="T7" fmla="*/ 0 h 111"/>
                <a:gd name="T8" fmla="*/ 5 w 215"/>
                <a:gd name="T9" fmla="*/ 1 h 111"/>
                <a:gd name="T10" fmla="*/ 5 w 215"/>
                <a:gd name="T11" fmla="*/ 3 h 111"/>
                <a:gd name="T12" fmla="*/ 5 w 215"/>
                <a:gd name="T13" fmla="*/ 1 h 111"/>
                <a:gd name="T14" fmla="*/ 3 w 215"/>
                <a:gd name="T15" fmla="*/ 1 h 111"/>
                <a:gd name="T16" fmla="*/ 3 w 215"/>
                <a:gd name="T17" fmla="*/ 1 h 111"/>
                <a:gd name="T18" fmla="*/ 3 w 215"/>
                <a:gd name="T19" fmla="*/ 2 h 111"/>
                <a:gd name="T20" fmla="*/ 2 w 215"/>
                <a:gd name="T21" fmla="*/ 3 h 111"/>
                <a:gd name="T22" fmla="*/ 0 w 215"/>
                <a:gd name="T23" fmla="*/ 1 h 1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5"/>
                <a:gd name="T37" fmla="*/ 0 h 111"/>
                <a:gd name="T38" fmla="*/ 215 w 215"/>
                <a:gd name="T39" fmla="*/ 111 h 1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5" h="111">
                  <a:moveTo>
                    <a:pt x="0" y="60"/>
                  </a:moveTo>
                  <a:lnTo>
                    <a:pt x="18" y="0"/>
                  </a:lnTo>
                  <a:lnTo>
                    <a:pt x="65" y="37"/>
                  </a:lnTo>
                  <a:lnTo>
                    <a:pt x="146" y="2"/>
                  </a:lnTo>
                  <a:lnTo>
                    <a:pt x="215" y="45"/>
                  </a:lnTo>
                  <a:lnTo>
                    <a:pt x="200" y="108"/>
                  </a:lnTo>
                  <a:lnTo>
                    <a:pt x="193" y="54"/>
                  </a:lnTo>
                  <a:lnTo>
                    <a:pt x="146" y="35"/>
                  </a:lnTo>
                  <a:lnTo>
                    <a:pt x="103" y="66"/>
                  </a:lnTo>
                  <a:lnTo>
                    <a:pt x="115" y="98"/>
                  </a:lnTo>
                  <a:lnTo>
                    <a:pt x="96" y="111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7" name="Freeform 302"/>
            <p:cNvSpPr/>
            <p:nvPr/>
          </p:nvSpPr>
          <p:spPr bwMode="auto">
            <a:xfrm>
              <a:off x="6867453" y="4352721"/>
              <a:ext cx="149940" cy="170256"/>
            </a:xfrm>
            <a:custGeom>
              <a:avLst/>
              <a:gdLst>
                <a:gd name="T0" fmla="*/ 0 w 311"/>
                <a:gd name="T1" fmla="*/ 3 h 377"/>
                <a:gd name="T2" fmla="*/ 1 w 311"/>
                <a:gd name="T3" fmla="*/ 1 h 377"/>
                <a:gd name="T4" fmla="*/ 3 w 311"/>
                <a:gd name="T5" fmla="*/ 0 h 377"/>
                <a:gd name="T6" fmla="*/ 4 w 311"/>
                <a:gd name="T7" fmla="*/ 1 h 377"/>
                <a:gd name="T8" fmla="*/ 4 w 311"/>
                <a:gd name="T9" fmla="*/ 3 h 377"/>
                <a:gd name="T10" fmla="*/ 6 w 311"/>
                <a:gd name="T11" fmla="*/ 3 h 377"/>
                <a:gd name="T12" fmla="*/ 6 w 311"/>
                <a:gd name="T13" fmla="*/ 5 h 377"/>
                <a:gd name="T14" fmla="*/ 7 w 311"/>
                <a:gd name="T15" fmla="*/ 5 h 377"/>
                <a:gd name="T16" fmla="*/ 7 w 311"/>
                <a:gd name="T17" fmla="*/ 7 h 377"/>
                <a:gd name="T18" fmla="*/ 6 w 311"/>
                <a:gd name="T19" fmla="*/ 9 h 377"/>
                <a:gd name="T20" fmla="*/ 4 w 311"/>
                <a:gd name="T21" fmla="*/ 9 h 377"/>
                <a:gd name="T22" fmla="*/ 4 w 311"/>
                <a:gd name="T23" fmla="*/ 7 h 377"/>
                <a:gd name="T24" fmla="*/ 0 w 311"/>
                <a:gd name="T25" fmla="*/ 3 h 3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11"/>
                <a:gd name="T40" fmla="*/ 0 h 377"/>
                <a:gd name="T41" fmla="*/ 311 w 311"/>
                <a:gd name="T42" fmla="*/ 377 h 37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11" h="377">
                  <a:moveTo>
                    <a:pt x="0" y="141"/>
                  </a:moveTo>
                  <a:lnTo>
                    <a:pt x="21" y="23"/>
                  </a:lnTo>
                  <a:lnTo>
                    <a:pt x="134" y="0"/>
                  </a:lnTo>
                  <a:lnTo>
                    <a:pt x="169" y="39"/>
                  </a:lnTo>
                  <a:lnTo>
                    <a:pt x="177" y="130"/>
                  </a:lnTo>
                  <a:lnTo>
                    <a:pt x="260" y="143"/>
                  </a:lnTo>
                  <a:lnTo>
                    <a:pt x="270" y="205"/>
                  </a:lnTo>
                  <a:lnTo>
                    <a:pt x="311" y="218"/>
                  </a:lnTo>
                  <a:lnTo>
                    <a:pt x="305" y="295"/>
                  </a:lnTo>
                  <a:lnTo>
                    <a:pt x="263" y="377"/>
                  </a:lnTo>
                  <a:lnTo>
                    <a:pt x="159" y="371"/>
                  </a:lnTo>
                  <a:lnTo>
                    <a:pt x="180" y="281"/>
                  </a:lnTo>
                  <a:lnTo>
                    <a:pt x="0" y="14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8" name="Freeform 303"/>
            <p:cNvSpPr/>
            <p:nvPr/>
          </p:nvSpPr>
          <p:spPr bwMode="auto">
            <a:xfrm>
              <a:off x="6523769" y="3966065"/>
              <a:ext cx="227438" cy="364380"/>
            </a:xfrm>
            <a:custGeom>
              <a:avLst/>
              <a:gdLst>
                <a:gd name="T0" fmla="*/ 0 w 476"/>
                <a:gd name="T1" fmla="*/ 4 h 803"/>
                <a:gd name="T2" fmla="*/ 0 w 476"/>
                <a:gd name="T3" fmla="*/ 6 h 803"/>
                <a:gd name="T4" fmla="*/ 2 w 476"/>
                <a:gd name="T5" fmla="*/ 9 h 803"/>
                <a:gd name="T6" fmla="*/ 4 w 476"/>
                <a:gd name="T7" fmla="*/ 15 h 803"/>
                <a:gd name="T8" fmla="*/ 9 w 476"/>
                <a:gd name="T9" fmla="*/ 19 h 803"/>
                <a:gd name="T10" fmla="*/ 10 w 476"/>
                <a:gd name="T11" fmla="*/ 18 h 803"/>
                <a:gd name="T12" fmla="*/ 11 w 476"/>
                <a:gd name="T13" fmla="*/ 17 h 803"/>
                <a:gd name="T14" fmla="*/ 10 w 476"/>
                <a:gd name="T15" fmla="*/ 16 h 803"/>
                <a:gd name="T16" fmla="*/ 10 w 476"/>
                <a:gd name="T17" fmla="*/ 16 h 803"/>
                <a:gd name="T18" fmla="*/ 11 w 476"/>
                <a:gd name="T19" fmla="*/ 13 h 803"/>
                <a:gd name="T20" fmla="*/ 10 w 476"/>
                <a:gd name="T21" fmla="*/ 11 h 803"/>
                <a:gd name="T22" fmla="*/ 9 w 476"/>
                <a:gd name="T23" fmla="*/ 11 h 803"/>
                <a:gd name="T24" fmla="*/ 9 w 476"/>
                <a:gd name="T25" fmla="*/ 9 h 803"/>
                <a:gd name="T26" fmla="*/ 9 w 476"/>
                <a:gd name="T27" fmla="*/ 10 h 803"/>
                <a:gd name="T28" fmla="*/ 7 w 476"/>
                <a:gd name="T29" fmla="*/ 9 h 803"/>
                <a:gd name="T30" fmla="*/ 7 w 476"/>
                <a:gd name="T31" fmla="*/ 8 h 803"/>
                <a:gd name="T32" fmla="*/ 8 w 476"/>
                <a:gd name="T33" fmla="*/ 5 h 803"/>
                <a:gd name="T34" fmla="*/ 10 w 476"/>
                <a:gd name="T35" fmla="*/ 4 h 803"/>
                <a:gd name="T36" fmla="*/ 9 w 476"/>
                <a:gd name="T37" fmla="*/ 4 h 803"/>
                <a:gd name="T38" fmla="*/ 10 w 476"/>
                <a:gd name="T39" fmla="*/ 3 h 803"/>
                <a:gd name="T40" fmla="*/ 7 w 476"/>
                <a:gd name="T41" fmla="*/ 2 h 803"/>
                <a:gd name="T42" fmla="*/ 5 w 476"/>
                <a:gd name="T43" fmla="*/ 0 h 803"/>
                <a:gd name="T44" fmla="*/ 5 w 476"/>
                <a:gd name="T45" fmla="*/ 2 h 803"/>
                <a:gd name="T46" fmla="*/ 3 w 476"/>
                <a:gd name="T47" fmla="*/ 3 h 803"/>
                <a:gd name="T48" fmla="*/ 2 w 476"/>
                <a:gd name="T49" fmla="*/ 5 h 803"/>
                <a:gd name="T50" fmla="*/ 1 w 476"/>
                <a:gd name="T51" fmla="*/ 5 h 803"/>
                <a:gd name="T52" fmla="*/ 1 w 476"/>
                <a:gd name="T53" fmla="*/ 3 h 803"/>
                <a:gd name="T54" fmla="*/ 0 w 476"/>
                <a:gd name="T55" fmla="*/ 4 h 80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6"/>
                <a:gd name="T85" fmla="*/ 0 h 803"/>
                <a:gd name="T86" fmla="*/ 476 w 476"/>
                <a:gd name="T87" fmla="*/ 803 h 80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6" h="803">
                  <a:moveTo>
                    <a:pt x="0" y="188"/>
                  </a:moveTo>
                  <a:lnTo>
                    <a:pt x="8" y="254"/>
                  </a:lnTo>
                  <a:lnTo>
                    <a:pt x="93" y="364"/>
                  </a:lnTo>
                  <a:lnTo>
                    <a:pt x="188" y="627"/>
                  </a:lnTo>
                  <a:lnTo>
                    <a:pt x="408" y="803"/>
                  </a:lnTo>
                  <a:lnTo>
                    <a:pt x="446" y="771"/>
                  </a:lnTo>
                  <a:lnTo>
                    <a:pt x="468" y="714"/>
                  </a:lnTo>
                  <a:lnTo>
                    <a:pt x="435" y="696"/>
                  </a:lnTo>
                  <a:lnTo>
                    <a:pt x="455" y="681"/>
                  </a:lnTo>
                  <a:lnTo>
                    <a:pt x="476" y="542"/>
                  </a:lnTo>
                  <a:lnTo>
                    <a:pt x="444" y="480"/>
                  </a:lnTo>
                  <a:lnTo>
                    <a:pt x="412" y="480"/>
                  </a:lnTo>
                  <a:lnTo>
                    <a:pt x="412" y="405"/>
                  </a:lnTo>
                  <a:lnTo>
                    <a:pt x="369" y="438"/>
                  </a:lnTo>
                  <a:lnTo>
                    <a:pt x="318" y="410"/>
                  </a:lnTo>
                  <a:lnTo>
                    <a:pt x="287" y="327"/>
                  </a:lnTo>
                  <a:lnTo>
                    <a:pt x="338" y="226"/>
                  </a:lnTo>
                  <a:lnTo>
                    <a:pt x="435" y="178"/>
                  </a:lnTo>
                  <a:lnTo>
                    <a:pt x="407" y="161"/>
                  </a:lnTo>
                  <a:lnTo>
                    <a:pt x="423" y="111"/>
                  </a:lnTo>
                  <a:lnTo>
                    <a:pt x="313" y="101"/>
                  </a:lnTo>
                  <a:lnTo>
                    <a:pt x="231" y="0"/>
                  </a:lnTo>
                  <a:lnTo>
                    <a:pt x="213" y="75"/>
                  </a:lnTo>
                  <a:lnTo>
                    <a:pt x="126" y="132"/>
                  </a:lnTo>
                  <a:lnTo>
                    <a:pt x="81" y="211"/>
                  </a:lnTo>
                  <a:lnTo>
                    <a:pt x="31" y="199"/>
                  </a:lnTo>
                  <a:lnTo>
                    <a:pt x="37" y="151"/>
                  </a:lnTo>
                  <a:lnTo>
                    <a:pt x="0" y="18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9" name="Freeform 304"/>
            <p:cNvSpPr/>
            <p:nvPr/>
          </p:nvSpPr>
          <p:spPr bwMode="auto">
            <a:xfrm>
              <a:off x="6948319" y="3848318"/>
              <a:ext cx="77497" cy="77968"/>
            </a:xfrm>
            <a:custGeom>
              <a:avLst/>
              <a:gdLst>
                <a:gd name="T0" fmla="*/ 0 w 159"/>
                <a:gd name="T1" fmla="*/ 2 h 173"/>
                <a:gd name="T2" fmla="*/ 1 w 159"/>
                <a:gd name="T3" fmla="*/ 0 h 173"/>
                <a:gd name="T4" fmla="*/ 4 w 159"/>
                <a:gd name="T5" fmla="*/ 0 h 173"/>
                <a:gd name="T6" fmla="*/ 3 w 159"/>
                <a:gd name="T7" fmla="*/ 4 h 173"/>
                <a:gd name="T8" fmla="*/ 1 w 159"/>
                <a:gd name="T9" fmla="*/ 4 h 173"/>
                <a:gd name="T10" fmla="*/ 0 w 159"/>
                <a:gd name="T11" fmla="*/ 2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"/>
                <a:gd name="T19" fmla="*/ 0 h 173"/>
                <a:gd name="T20" fmla="*/ 159 w 159"/>
                <a:gd name="T21" fmla="*/ 173 h 1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" h="173">
                  <a:moveTo>
                    <a:pt x="0" y="79"/>
                  </a:moveTo>
                  <a:lnTo>
                    <a:pt x="44" y="0"/>
                  </a:lnTo>
                  <a:lnTo>
                    <a:pt x="159" y="12"/>
                  </a:lnTo>
                  <a:lnTo>
                    <a:pt x="146" y="161"/>
                  </a:lnTo>
                  <a:lnTo>
                    <a:pt x="62" y="173"/>
                  </a:lnTo>
                  <a:lnTo>
                    <a:pt x="0" y="7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0" name="Freeform 305"/>
            <p:cNvSpPr/>
            <p:nvPr/>
          </p:nvSpPr>
          <p:spPr bwMode="auto">
            <a:xfrm>
              <a:off x="6877561" y="3749665"/>
              <a:ext cx="18532" cy="14321"/>
            </a:xfrm>
            <a:custGeom>
              <a:avLst/>
              <a:gdLst>
                <a:gd name="T0" fmla="*/ 0 w 39"/>
                <a:gd name="T1" fmla="*/ 1 h 32"/>
                <a:gd name="T2" fmla="*/ 1 w 39"/>
                <a:gd name="T3" fmla="*/ 1 h 32"/>
                <a:gd name="T4" fmla="*/ 1 w 39"/>
                <a:gd name="T5" fmla="*/ 0 h 32"/>
                <a:gd name="T6" fmla="*/ 0 w 39"/>
                <a:gd name="T7" fmla="*/ 1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32"/>
                <a:gd name="T14" fmla="*/ 39 w 39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32">
                  <a:moveTo>
                    <a:pt x="0" y="32"/>
                  </a:moveTo>
                  <a:lnTo>
                    <a:pt x="36" y="26"/>
                  </a:lnTo>
                  <a:lnTo>
                    <a:pt x="39" y="0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1" name="Freeform 306"/>
            <p:cNvSpPr/>
            <p:nvPr/>
          </p:nvSpPr>
          <p:spPr bwMode="auto">
            <a:xfrm>
              <a:off x="4933390" y="2220543"/>
              <a:ext cx="545850" cy="521906"/>
            </a:xfrm>
            <a:custGeom>
              <a:avLst/>
              <a:gdLst>
                <a:gd name="T0" fmla="*/ 2 w 1139"/>
                <a:gd name="T1" fmla="*/ 11 h 1152"/>
                <a:gd name="T2" fmla="*/ 2 w 1139"/>
                <a:gd name="T3" fmla="*/ 12 h 1152"/>
                <a:gd name="T4" fmla="*/ 5 w 1139"/>
                <a:gd name="T5" fmla="*/ 13 h 1152"/>
                <a:gd name="T6" fmla="*/ 6 w 1139"/>
                <a:gd name="T7" fmla="*/ 12 h 1152"/>
                <a:gd name="T8" fmla="*/ 3 w 1139"/>
                <a:gd name="T9" fmla="*/ 15 h 1152"/>
                <a:gd name="T10" fmla="*/ 3 w 1139"/>
                <a:gd name="T11" fmla="*/ 17 h 1152"/>
                <a:gd name="T12" fmla="*/ 3 w 1139"/>
                <a:gd name="T13" fmla="*/ 18 h 1152"/>
                <a:gd name="T14" fmla="*/ 3 w 1139"/>
                <a:gd name="T15" fmla="*/ 19 h 1152"/>
                <a:gd name="T16" fmla="*/ 4 w 1139"/>
                <a:gd name="T17" fmla="*/ 20 h 1152"/>
                <a:gd name="T18" fmla="*/ 5 w 1139"/>
                <a:gd name="T19" fmla="*/ 19 h 1152"/>
                <a:gd name="T20" fmla="*/ 5 w 1139"/>
                <a:gd name="T21" fmla="*/ 21 h 1152"/>
                <a:gd name="T22" fmla="*/ 8 w 1139"/>
                <a:gd name="T23" fmla="*/ 21 h 1152"/>
                <a:gd name="T24" fmla="*/ 9 w 1139"/>
                <a:gd name="T25" fmla="*/ 21 h 1152"/>
                <a:gd name="T26" fmla="*/ 8 w 1139"/>
                <a:gd name="T27" fmla="*/ 24 h 1152"/>
                <a:gd name="T28" fmla="*/ 7 w 1139"/>
                <a:gd name="T29" fmla="*/ 25 h 1152"/>
                <a:gd name="T30" fmla="*/ 4 w 1139"/>
                <a:gd name="T31" fmla="*/ 26 h 1152"/>
                <a:gd name="T32" fmla="*/ 7 w 1139"/>
                <a:gd name="T33" fmla="*/ 26 h 1152"/>
                <a:gd name="T34" fmla="*/ 8 w 1139"/>
                <a:gd name="T35" fmla="*/ 24 h 1152"/>
                <a:gd name="T36" fmla="*/ 12 w 1139"/>
                <a:gd name="T37" fmla="*/ 22 h 1152"/>
                <a:gd name="T38" fmla="*/ 12 w 1139"/>
                <a:gd name="T39" fmla="*/ 20 h 1152"/>
                <a:gd name="T40" fmla="*/ 16 w 1139"/>
                <a:gd name="T41" fmla="*/ 16 h 1152"/>
                <a:gd name="T42" fmla="*/ 16 w 1139"/>
                <a:gd name="T43" fmla="*/ 17 h 1152"/>
                <a:gd name="T44" fmla="*/ 17 w 1139"/>
                <a:gd name="T45" fmla="*/ 18 h 1152"/>
                <a:gd name="T46" fmla="*/ 14 w 1139"/>
                <a:gd name="T47" fmla="*/ 19 h 1152"/>
                <a:gd name="T48" fmla="*/ 14 w 1139"/>
                <a:gd name="T49" fmla="*/ 20 h 1152"/>
                <a:gd name="T50" fmla="*/ 17 w 1139"/>
                <a:gd name="T51" fmla="*/ 18 h 1152"/>
                <a:gd name="T52" fmla="*/ 18 w 1139"/>
                <a:gd name="T53" fmla="*/ 17 h 1152"/>
                <a:gd name="T54" fmla="*/ 19 w 1139"/>
                <a:gd name="T55" fmla="*/ 17 h 1152"/>
                <a:gd name="T56" fmla="*/ 21 w 1139"/>
                <a:gd name="T57" fmla="*/ 19 h 1152"/>
                <a:gd name="T58" fmla="*/ 25 w 1139"/>
                <a:gd name="T59" fmla="*/ 19 h 1152"/>
                <a:gd name="T60" fmla="*/ 25 w 1139"/>
                <a:gd name="T61" fmla="*/ 20 h 1152"/>
                <a:gd name="T62" fmla="*/ 26 w 1139"/>
                <a:gd name="T63" fmla="*/ 20 h 1152"/>
                <a:gd name="T64" fmla="*/ 24 w 1139"/>
                <a:gd name="T65" fmla="*/ 19 h 1152"/>
                <a:gd name="T66" fmla="*/ 14 w 1139"/>
                <a:gd name="T67" fmla="*/ 2 h 1152"/>
                <a:gd name="T68" fmla="*/ 11 w 1139"/>
                <a:gd name="T69" fmla="*/ 1 h 1152"/>
                <a:gd name="T70" fmla="*/ 10 w 1139"/>
                <a:gd name="T71" fmla="*/ 1 h 1152"/>
                <a:gd name="T72" fmla="*/ 10 w 1139"/>
                <a:gd name="T73" fmla="*/ 0 h 1152"/>
                <a:gd name="T74" fmla="*/ 7 w 1139"/>
                <a:gd name="T75" fmla="*/ 1 h 1152"/>
                <a:gd name="T76" fmla="*/ 7 w 1139"/>
                <a:gd name="T77" fmla="*/ 1 h 1152"/>
                <a:gd name="T78" fmla="*/ 6 w 1139"/>
                <a:gd name="T79" fmla="*/ 3 h 1152"/>
                <a:gd name="T80" fmla="*/ 4 w 1139"/>
                <a:gd name="T81" fmla="*/ 4 h 1152"/>
                <a:gd name="T82" fmla="*/ 2 w 1139"/>
                <a:gd name="T83" fmla="*/ 5 h 1152"/>
                <a:gd name="T84" fmla="*/ 4 w 1139"/>
                <a:gd name="T85" fmla="*/ 8 h 1152"/>
                <a:gd name="T86" fmla="*/ 5 w 1139"/>
                <a:gd name="T87" fmla="*/ 9 h 1152"/>
                <a:gd name="T88" fmla="*/ 6 w 1139"/>
                <a:gd name="T89" fmla="*/ 9 h 1152"/>
                <a:gd name="T90" fmla="*/ 4 w 1139"/>
                <a:gd name="T91" fmla="*/ 9 h 1152"/>
                <a:gd name="T92" fmla="*/ 3 w 1139"/>
                <a:gd name="T93" fmla="*/ 9 h 115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39"/>
                <a:gd name="T142" fmla="*/ 0 h 1152"/>
                <a:gd name="T143" fmla="*/ 1139 w 1139"/>
                <a:gd name="T144" fmla="*/ 1152 h 115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39" h="1152">
                  <a:moveTo>
                    <a:pt x="0" y="441"/>
                  </a:moveTo>
                  <a:lnTo>
                    <a:pt x="74" y="463"/>
                  </a:lnTo>
                  <a:lnTo>
                    <a:pt x="45" y="472"/>
                  </a:lnTo>
                  <a:lnTo>
                    <a:pt x="75" y="514"/>
                  </a:lnTo>
                  <a:lnTo>
                    <a:pt x="190" y="510"/>
                  </a:lnTo>
                  <a:lnTo>
                    <a:pt x="205" y="538"/>
                  </a:lnTo>
                  <a:lnTo>
                    <a:pt x="278" y="503"/>
                  </a:lnTo>
                  <a:lnTo>
                    <a:pt x="253" y="517"/>
                  </a:lnTo>
                  <a:lnTo>
                    <a:pt x="267" y="587"/>
                  </a:lnTo>
                  <a:lnTo>
                    <a:pt x="111" y="655"/>
                  </a:lnTo>
                  <a:lnTo>
                    <a:pt x="72" y="729"/>
                  </a:lnTo>
                  <a:lnTo>
                    <a:pt x="107" y="718"/>
                  </a:lnTo>
                  <a:lnTo>
                    <a:pt x="79" y="737"/>
                  </a:lnTo>
                  <a:lnTo>
                    <a:pt x="107" y="761"/>
                  </a:lnTo>
                  <a:lnTo>
                    <a:pt x="165" y="771"/>
                  </a:lnTo>
                  <a:lnTo>
                    <a:pt x="134" y="809"/>
                  </a:lnTo>
                  <a:lnTo>
                    <a:pt x="159" y="847"/>
                  </a:lnTo>
                  <a:lnTo>
                    <a:pt x="190" y="852"/>
                  </a:lnTo>
                  <a:lnTo>
                    <a:pt x="250" y="771"/>
                  </a:lnTo>
                  <a:lnTo>
                    <a:pt x="213" y="809"/>
                  </a:lnTo>
                  <a:lnTo>
                    <a:pt x="244" y="887"/>
                  </a:lnTo>
                  <a:lnTo>
                    <a:pt x="228" y="917"/>
                  </a:lnTo>
                  <a:lnTo>
                    <a:pt x="298" y="872"/>
                  </a:lnTo>
                  <a:lnTo>
                    <a:pt x="346" y="928"/>
                  </a:lnTo>
                  <a:lnTo>
                    <a:pt x="363" y="895"/>
                  </a:lnTo>
                  <a:lnTo>
                    <a:pt x="378" y="917"/>
                  </a:lnTo>
                  <a:lnTo>
                    <a:pt x="431" y="889"/>
                  </a:lnTo>
                  <a:lnTo>
                    <a:pt x="360" y="1032"/>
                  </a:lnTo>
                  <a:lnTo>
                    <a:pt x="299" y="1060"/>
                  </a:lnTo>
                  <a:lnTo>
                    <a:pt x="298" y="1093"/>
                  </a:lnTo>
                  <a:lnTo>
                    <a:pt x="228" y="1094"/>
                  </a:lnTo>
                  <a:lnTo>
                    <a:pt x="176" y="1152"/>
                  </a:lnTo>
                  <a:lnTo>
                    <a:pt x="244" y="1109"/>
                  </a:lnTo>
                  <a:lnTo>
                    <a:pt x="317" y="1110"/>
                  </a:lnTo>
                  <a:lnTo>
                    <a:pt x="360" y="1075"/>
                  </a:lnTo>
                  <a:lnTo>
                    <a:pt x="339" y="1047"/>
                  </a:lnTo>
                  <a:lnTo>
                    <a:pt x="386" y="1051"/>
                  </a:lnTo>
                  <a:lnTo>
                    <a:pt x="528" y="943"/>
                  </a:lnTo>
                  <a:lnTo>
                    <a:pt x="559" y="904"/>
                  </a:lnTo>
                  <a:lnTo>
                    <a:pt x="532" y="871"/>
                  </a:lnTo>
                  <a:lnTo>
                    <a:pt x="660" y="740"/>
                  </a:lnTo>
                  <a:lnTo>
                    <a:pt x="676" y="675"/>
                  </a:lnTo>
                  <a:lnTo>
                    <a:pt x="661" y="740"/>
                  </a:lnTo>
                  <a:lnTo>
                    <a:pt x="715" y="728"/>
                  </a:lnTo>
                  <a:lnTo>
                    <a:pt x="684" y="755"/>
                  </a:lnTo>
                  <a:lnTo>
                    <a:pt x="727" y="767"/>
                  </a:lnTo>
                  <a:lnTo>
                    <a:pt x="635" y="776"/>
                  </a:lnTo>
                  <a:lnTo>
                    <a:pt x="615" y="841"/>
                  </a:lnTo>
                  <a:lnTo>
                    <a:pt x="650" y="837"/>
                  </a:lnTo>
                  <a:lnTo>
                    <a:pt x="618" y="882"/>
                  </a:lnTo>
                  <a:lnTo>
                    <a:pt x="740" y="825"/>
                  </a:lnTo>
                  <a:lnTo>
                    <a:pt x="760" y="790"/>
                  </a:lnTo>
                  <a:lnTo>
                    <a:pt x="739" y="774"/>
                  </a:lnTo>
                  <a:lnTo>
                    <a:pt x="767" y="743"/>
                  </a:lnTo>
                  <a:lnTo>
                    <a:pt x="763" y="767"/>
                  </a:lnTo>
                  <a:lnTo>
                    <a:pt x="823" y="753"/>
                  </a:lnTo>
                  <a:lnTo>
                    <a:pt x="813" y="779"/>
                  </a:lnTo>
                  <a:lnTo>
                    <a:pt x="911" y="825"/>
                  </a:lnTo>
                  <a:lnTo>
                    <a:pt x="1059" y="847"/>
                  </a:lnTo>
                  <a:lnTo>
                    <a:pt x="1083" y="821"/>
                  </a:lnTo>
                  <a:lnTo>
                    <a:pt x="1105" y="835"/>
                  </a:lnTo>
                  <a:lnTo>
                    <a:pt x="1076" y="860"/>
                  </a:lnTo>
                  <a:lnTo>
                    <a:pt x="1120" y="887"/>
                  </a:lnTo>
                  <a:lnTo>
                    <a:pt x="1139" y="866"/>
                  </a:lnTo>
                  <a:lnTo>
                    <a:pt x="1104" y="809"/>
                  </a:lnTo>
                  <a:lnTo>
                    <a:pt x="1032" y="809"/>
                  </a:lnTo>
                  <a:lnTo>
                    <a:pt x="1032" y="132"/>
                  </a:lnTo>
                  <a:lnTo>
                    <a:pt x="621" y="77"/>
                  </a:lnTo>
                  <a:lnTo>
                    <a:pt x="607" y="43"/>
                  </a:lnTo>
                  <a:lnTo>
                    <a:pt x="495" y="22"/>
                  </a:lnTo>
                  <a:lnTo>
                    <a:pt x="481" y="50"/>
                  </a:lnTo>
                  <a:lnTo>
                    <a:pt x="449" y="42"/>
                  </a:lnTo>
                  <a:lnTo>
                    <a:pt x="480" y="17"/>
                  </a:lnTo>
                  <a:lnTo>
                    <a:pt x="433" y="0"/>
                  </a:lnTo>
                  <a:lnTo>
                    <a:pt x="388" y="43"/>
                  </a:lnTo>
                  <a:lnTo>
                    <a:pt x="314" y="50"/>
                  </a:lnTo>
                  <a:lnTo>
                    <a:pt x="307" y="89"/>
                  </a:lnTo>
                  <a:lnTo>
                    <a:pt x="301" y="65"/>
                  </a:lnTo>
                  <a:lnTo>
                    <a:pt x="233" y="88"/>
                  </a:lnTo>
                  <a:lnTo>
                    <a:pt x="244" y="119"/>
                  </a:lnTo>
                  <a:lnTo>
                    <a:pt x="213" y="109"/>
                  </a:lnTo>
                  <a:lnTo>
                    <a:pt x="168" y="176"/>
                  </a:lnTo>
                  <a:lnTo>
                    <a:pt x="72" y="197"/>
                  </a:lnTo>
                  <a:lnTo>
                    <a:pt x="75" y="229"/>
                  </a:lnTo>
                  <a:lnTo>
                    <a:pt x="48" y="235"/>
                  </a:lnTo>
                  <a:lnTo>
                    <a:pt x="165" y="331"/>
                  </a:lnTo>
                  <a:lnTo>
                    <a:pt x="328" y="377"/>
                  </a:lnTo>
                  <a:lnTo>
                    <a:pt x="228" y="364"/>
                  </a:lnTo>
                  <a:lnTo>
                    <a:pt x="233" y="391"/>
                  </a:lnTo>
                  <a:lnTo>
                    <a:pt x="273" y="392"/>
                  </a:lnTo>
                  <a:lnTo>
                    <a:pt x="239" y="411"/>
                  </a:lnTo>
                  <a:lnTo>
                    <a:pt x="165" y="407"/>
                  </a:lnTo>
                  <a:lnTo>
                    <a:pt x="165" y="368"/>
                  </a:lnTo>
                  <a:lnTo>
                    <a:pt x="129" y="372"/>
                  </a:lnTo>
                  <a:lnTo>
                    <a:pt x="0" y="44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2" name="Freeform 307"/>
            <p:cNvSpPr/>
            <p:nvPr/>
          </p:nvSpPr>
          <p:spPr bwMode="auto">
            <a:xfrm>
              <a:off x="5155773" y="3558724"/>
              <a:ext cx="21901" cy="27050"/>
            </a:xfrm>
            <a:custGeom>
              <a:avLst/>
              <a:gdLst>
                <a:gd name="T0" fmla="*/ 0 w 45"/>
                <a:gd name="T1" fmla="*/ 1 h 62"/>
                <a:gd name="T2" fmla="*/ 0 w 45"/>
                <a:gd name="T3" fmla="*/ 0 h 62"/>
                <a:gd name="T4" fmla="*/ 1 w 45"/>
                <a:gd name="T5" fmla="*/ 1 h 62"/>
                <a:gd name="T6" fmla="*/ 0 w 45"/>
                <a:gd name="T7" fmla="*/ 1 h 62"/>
                <a:gd name="T8" fmla="*/ 0 w 45"/>
                <a:gd name="T9" fmla="*/ 1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2"/>
                <a:gd name="T17" fmla="*/ 45 w 45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2">
                  <a:moveTo>
                    <a:pt x="0" y="23"/>
                  </a:moveTo>
                  <a:lnTo>
                    <a:pt x="4" y="0"/>
                  </a:lnTo>
                  <a:lnTo>
                    <a:pt x="45" y="38"/>
                  </a:lnTo>
                  <a:lnTo>
                    <a:pt x="14" y="62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3" name="Freeform 308"/>
            <p:cNvSpPr/>
            <p:nvPr/>
          </p:nvSpPr>
          <p:spPr bwMode="auto">
            <a:xfrm>
              <a:off x="5175990" y="2659708"/>
              <a:ext cx="47172" cy="30232"/>
            </a:xfrm>
            <a:custGeom>
              <a:avLst/>
              <a:gdLst>
                <a:gd name="T0" fmla="*/ 0 w 100"/>
                <a:gd name="T1" fmla="*/ 1 h 69"/>
                <a:gd name="T2" fmla="*/ 1 w 100"/>
                <a:gd name="T3" fmla="*/ 1 h 69"/>
                <a:gd name="T4" fmla="*/ 2 w 100"/>
                <a:gd name="T5" fmla="*/ 0 h 69"/>
                <a:gd name="T6" fmla="*/ 1 w 100"/>
                <a:gd name="T7" fmla="*/ 0 h 69"/>
                <a:gd name="T8" fmla="*/ 1 w 100"/>
                <a:gd name="T9" fmla="*/ 1 h 69"/>
                <a:gd name="T10" fmla="*/ 0 w 100"/>
                <a:gd name="T11" fmla="*/ 1 h 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"/>
                <a:gd name="T19" fmla="*/ 0 h 69"/>
                <a:gd name="T20" fmla="*/ 100 w 100"/>
                <a:gd name="T21" fmla="*/ 69 h 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" h="69">
                  <a:moveTo>
                    <a:pt x="0" y="28"/>
                  </a:moveTo>
                  <a:lnTo>
                    <a:pt x="28" y="69"/>
                  </a:lnTo>
                  <a:lnTo>
                    <a:pt x="100" y="11"/>
                  </a:lnTo>
                  <a:lnTo>
                    <a:pt x="32" y="0"/>
                  </a:lnTo>
                  <a:lnTo>
                    <a:pt x="41" y="27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4" name="Freeform 309"/>
            <p:cNvSpPr/>
            <p:nvPr/>
          </p:nvSpPr>
          <p:spPr bwMode="auto">
            <a:xfrm>
              <a:off x="5482610" y="2602426"/>
              <a:ext cx="146571" cy="143206"/>
            </a:xfrm>
            <a:custGeom>
              <a:avLst/>
              <a:gdLst>
                <a:gd name="T0" fmla="*/ 0 w 306"/>
                <a:gd name="T1" fmla="*/ 1 h 315"/>
                <a:gd name="T2" fmla="*/ 0 w 306"/>
                <a:gd name="T3" fmla="*/ 2 h 315"/>
                <a:gd name="T4" fmla="*/ 1 w 306"/>
                <a:gd name="T5" fmla="*/ 2 h 315"/>
                <a:gd name="T6" fmla="*/ 2 w 306"/>
                <a:gd name="T7" fmla="*/ 2 h 315"/>
                <a:gd name="T8" fmla="*/ 1 w 306"/>
                <a:gd name="T9" fmla="*/ 1 h 315"/>
                <a:gd name="T10" fmla="*/ 2 w 306"/>
                <a:gd name="T11" fmla="*/ 1 h 315"/>
                <a:gd name="T12" fmla="*/ 3 w 306"/>
                <a:gd name="T13" fmla="*/ 2 h 315"/>
                <a:gd name="T14" fmla="*/ 2 w 306"/>
                <a:gd name="T15" fmla="*/ 1 h 315"/>
                <a:gd name="T16" fmla="*/ 3 w 306"/>
                <a:gd name="T17" fmla="*/ 2 h 315"/>
                <a:gd name="T18" fmla="*/ 4 w 306"/>
                <a:gd name="T19" fmla="*/ 3 h 315"/>
                <a:gd name="T20" fmla="*/ 4 w 306"/>
                <a:gd name="T21" fmla="*/ 4 h 315"/>
                <a:gd name="T22" fmla="*/ 6 w 306"/>
                <a:gd name="T23" fmla="*/ 5 h 315"/>
                <a:gd name="T24" fmla="*/ 5 w 306"/>
                <a:gd name="T25" fmla="*/ 6 h 315"/>
                <a:gd name="T26" fmla="*/ 6 w 306"/>
                <a:gd name="T27" fmla="*/ 5 h 315"/>
                <a:gd name="T28" fmla="*/ 6 w 306"/>
                <a:gd name="T29" fmla="*/ 7 h 315"/>
                <a:gd name="T30" fmla="*/ 7 w 306"/>
                <a:gd name="T31" fmla="*/ 7 h 315"/>
                <a:gd name="T32" fmla="*/ 7 w 306"/>
                <a:gd name="T33" fmla="*/ 6 h 315"/>
                <a:gd name="T34" fmla="*/ 5 w 306"/>
                <a:gd name="T35" fmla="*/ 5 h 315"/>
                <a:gd name="T36" fmla="*/ 2 w 306"/>
                <a:gd name="T37" fmla="*/ 0 h 315"/>
                <a:gd name="T38" fmla="*/ 1 w 306"/>
                <a:gd name="T39" fmla="*/ 1 h 315"/>
                <a:gd name="T40" fmla="*/ 0 w 306"/>
                <a:gd name="T41" fmla="*/ 1 h 3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6"/>
                <a:gd name="T64" fmla="*/ 0 h 315"/>
                <a:gd name="T65" fmla="*/ 306 w 306"/>
                <a:gd name="T66" fmla="*/ 315 h 31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6" h="315">
                  <a:moveTo>
                    <a:pt x="0" y="30"/>
                  </a:moveTo>
                  <a:lnTo>
                    <a:pt x="15" y="77"/>
                  </a:lnTo>
                  <a:lnTo>
                    <a:pt x="56" y="98"/>
                  </a:lnTo>
                  <a:lnTo>
                    <a:pt x="77" y="83"/>
                  </a:lnTo>
                  <a:lnTo>
                    <a:pt x="38" y="58"/>
                  </a:lnTo>
                  <a:lnTo>
                    <a:pt x="77" y="58"/>
                  </a:lnTo>
                  <a:lnTo>
                    <a:pt x="107" y="99"/>
                  </a:lnTo>
                  <a:lnTo>
                    <a:pt x="96" y="27"/>
                  </a:lnTo>
                  <a:lnTo>
                    <a:pt x="120" y="90"/>
                  </a:lnTo>
                  <a:lnTo>
                    <a:pt x="186" y="125"/>
                  </a:lnTo>
                  <a:lnTo>
                    <a:pt x="174" y="169"/>
                  </a:lnTo>
                  <a:lnTo>
                    <a:pt x="249" y="225"/>
                  </a:lnTo>
                  <a:lnTo>
                    <a:pt x="227" y="269"/>
                  </a:lnTo>
                  <a:lnTo>
                    <a:pt x="265" y="233"/>
                  </a:lnTo>
                  <a:lnTo>
                    <a:pt x="275" y="315"/>
                  </a:lnTo>
                  <a:lnTo>
                    <a:pt x="303" y="302"/>
                  </a:lnTo>
                  <a:lnTo>
                    <a:pt x="306" y="240"/>
                  </a:lnTo>
                  <a:lnTo>
                    <a:pt x="235" y="205"/>
                  </a:lnTo>
                  <a:lnTo>
                    <a:pt x="98" y="0"/>
                  </a:lnTo>
                  <a:lnTo>
                    <a:pt x="23" y="58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5" name="Freeform 310"/>
            <p:cNvSpPr/>
            <p:nvPr/>
          </p:nvSpPr>
          <p:spPr bwMode="auto">
            <a:xfrm>
              <a:off x="5514620" y="2648570"/>
              <a:ext cx="23586" cy="22276"/>
            </a:xfrm>
            <a:custGeom>
              <a:avLst/>
              <a:gdLst>
                <a:gd name="T0" fmla="*/ 0 w 50"/>
                <a:gd name="T1" fmla="*/ 0 h 51"/>
                <a:gd name="T2" fmla="*/ 0 w 50"/>
                <a:gd name="T3" fmla="*/ 1 h 51"/>
                <a:gd name="T4" fmla="*/ 0 w 50"/>
                <a:gd name="T5" fmla="*/ 1 h 51"/>
                <a:gd name="T6" fmla="*/ 1 w 50"/>
                <a:gd name="T7" fmla="*/ 1 h 51"/>
                <a:gd name="T8" fmla="*/ 1 w 50"/>
                <a:gd name="T9" fmla="*/ 1 h 51"/>
                <a:gd name="T10" fmla="*/ 1 w 50"/>
                <a:gd name="T11" fmla="*/ 0 h 51"/>
                <a:gd name="T12" fmla="*/ 0 w 50"/>
                <a:gd name="T13" fmla="*/ 0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51"/>
                <a:gd name="T23" fmla="*/ 50 w 50"/>
                <a:gd name="T24" fmla="*/ 51 h 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51">
                  <a:moveTo>
                    <a:pt x="0" y="0"/>
                  </a:moveTo>
                  <a:lnTo>
                    <a:pt x="13" y="51"/>
                  </a:lnTo>
                  <a:lnTo>
                    <a:pt x="18" y="24"/>
                  </a:lnTo>
                  <a:lnTo>
                    <a:pt x="50" y="46"/>
                  </a:lnTo>
                  <a:lnTo>
                    <a:pt x="21" y="24"/>
                  </a:lnTo>
                  <a:lnTo>
                    <a:pt x="49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6" name="Freeform 311"/>
            <p:cNvSpPr/>
            <p:nvPr/>
          </p:nvSpPr>
          <p:spPr bwMode="auto">
            <a:xfrm>
              <a:off x="5524728" y="2667664"/>
              <a:ext cx="15163" cy="36597"/>
            </a:xfrm>
            <a:custGeom>
              <a:avLst/>
              <a:gdLst>
                <a:gd name="T0" fmla="*/ 0 w 29"/>
                <a:gd name="T1" fmla="*/ 0 h 80"/>
                <a:gd name="T2" fmla="*/ 1 w 29"/>
                <a:gd name="T3" fmla="*/ 0 h 80"/>
                <a:gd name="T4" fmla="*/ 1 w 29"/>
                <a:gd name="T5" fmla="*/ 2 h 80"/>
                <a:gd name="T6" fmla="*/ 0 w 29"/>
                <a:gd name="T7" fmla="*/ 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80"/>
                <a:gd name="T14" fmla="*/ 29 w 29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80">
                  <a:moveTo>
                    <a:pt x="0" y="0"/>
                  </a:moveTo>
                  <a:lnTo>
                    <a:pt x="28" y="15"/>
                  </a:lnTo>
                  <a:lnTo>
                    <a:pt x="29" y="8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7" name="Freeform 312"/>
            <p:cNvSpPr/>
            <p:nvPr/>
          </p:nvSpPr>
          <p:spPr bwMode="auto">
            <a:xfrm>
              <a:off x="5541575" y="2650161"/>
              <a:ext cx="18532" cy="20685"/>
            </a:xfrm>
            <a:custGeom>
              <a:avLst/>
              <a:gdLst>
                <a:gd name="T0" fmla="*/ 0 w 39"/>
                <a:gd name="T1" fmla="*/ 0 h 47"/>
                <a:gd name="T2" fmla="*/ 0 w 39"/>
                <a:gd name="T3" fmla="*/ 1 h 47"/>
                <a:gd name="T4" fmla="*/ 1 w 39"/>
                <a:gd name="T5" fmla="*/ 1 h 47"/>
                <a:gd name="T6" fmla="*/ 1 w 39"/>
                <a:gd name="T7" fmla="*/ 0 h 47"/>
                <a:gd name="T8" fmla="*/ 1 w 39"/>
                <a:gd name="T9" fmla="*/ 1 h 47"/>
                <a:gd name="T10" fmla="*/ 1 w 39"/>
                <a:gd name="T11" fmla="*/ 0 h 47"/>
                <a:gd name="T12" fmla="*/ 0 w 39"/>
                <a:gd name="T13" fmla="*/ 0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"/>
                <a:gd name="T22" fmla="*/ 0 h 47"/>
                <a:gd name="T23" fmla="*/ 39 w 39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" h="47">
                  <a:moveTo>
                    <a:pt x="0" y="0"/>
                  </a:moveTo>
                  <a:lnTo>
                    <a:pt x="7" y="47"/>
                  </a:lnTo>
                  <a:lnTo>
                    <a:pt x="32" y="47"/>
                  </a:lnTo>
                  <a:lnTo>
                    <a:pt x="22" y="4"/>
                  </a:lnTo>
                  <a:lnTo>
                    <a:pt x="39" y="35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8" name="Freeform 313"/>
            <p:cNvSpPr/>
            <p:nvPr/>
          </p:nvSpPr>
          <p:spPr bwMode="auto">
            <a:xfrm>
              <a:off x="5556738" y="2680394"/>
              <a:ext cx="16847" cy="17503"/>
            </a:xfrm>
            <a:custGeom>
              <a:avLst/>
              <a:gdLst>
                <a:gd name="T0" fmla="*/ 0 w 34"/>
                <a:gd name="T1" fmla="*/ 0 h 35"/>
                <a:gd name="T2" fmla="*/ 1 w 34"/>
                <a:gd name="T3" fmla="*/ 1 h 35"/>
                <a:gd name="T4" fmla="*/ 1 w 34"/>
                <a:gd name="T5" fmla="*/ 0 h 35"/>
                <a:gd name="T6" fmla="*/ 0 w 34"/>
                <a:gd name="T7" fmla="*/ 0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35"/>
                <a:gd name="T14" fmla="*/ 34 w 34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35">
                  <a:moveTo>
                    <a:pt x="0" y="0"/>
                  </a:moveTo>
                  <a:lnTo>
                    <a:pt x="31" y="35"/>
                  </a:lnTo>
                  <a:lnTo>
                    <a:pt x="34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9" name="Freeform 314"/>
            <p:cNvSpPr/>
            <p:nvPr/>
          </p:nvSpPr>
          <p:spPr bwMode="auto">
            <a:xfrm>
              <a:off x="5561792" y="2702670"/>
              <a:ext cx="25271" cy="36597"/>
            </a:xfrm>
            <a:custGeom>
              <a:avLst/>
              <a:gdLst>
                <a:gd name="T0" fmla="*/ 0 w 53"/>
                <a:gd name="T1" fmla="*/ 0 h 81"/>
                <a:gd name="T2" fmla="*/ 1 w 53"/>
                <a:gd name="T3" fmla="*/ 1 h 81"/>
                <a:gd name="T4" fmla="*/ 1 w 53"/>
                <a:gd name="T5" fmla="*/ 2 h 81"/>
                <a:gd name="T6" fmla="*/ 0 w 53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"/>
                <a:gd name="T13" fmla="*/ 0 h 81"/>
                <a:gd name="T14" fmla="*/ 53 w 53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" h="81">
                  <a:moveTo>
                    <a:pt x="0" y="0"/>
                  </a:moveTo>
                  <a:lnTo>
                    <a:pt x="42" y="30"/>
                  </a:lnTo>
                  <a:lnTo>
                    <a:pt x="53" y="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0" name="Freeform 315"/>
            <p:cNvSpPr/>
            <p:nvPr/>
          </p:nvSpPr>
          <p:spPr bwMode="auto">
            <a:xfrm>
              <a:off x="5602225" y="2712217"/>
              <a:ext cx="11793" cy="23868"/>
            </a:xfrm>
            <a:custGeom>
              <a:avLst/>
              <a:gdLst>
                <a:gd name="T0" fmla="*/ 0 w 26"/>
                <a:gd name="T1" fmla="*/ 1 h 49"/>
                <a:gd name="T2" fmla="*/ 0 w 26"/>
                <a:gd name="T3" fmla="*/ 0 h 49"/>
                <a:gd name="T4" fmla="*/ 1 w 26"/>
                <a:gd name="T5" fmla="*/ 2 h 49"/>
                <a:gd name="T6" fmla="*/ 0 w 26"/>
                <a:gd name="T7" fmla="*/ 1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49"/>
                <a:gd name="T14" fmla="*/ 26 w 26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49">
                  <a:moveTo>
                    <a:pt x="0" y="29"/>
                  </a:moveTo>
                  <a:lnTo>
                    <a:pt x="10" y="0"/>
                  </a:lnTo>
                  <a:lnTo>
                    <a:pt x="26" y="49"/>
                  </a:lnTo>
                  <a:lnTo>
                    <a:pt x="0" y="2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1" name="Freeform 316"/>
            <p:cNvSpPr/>
            <p:nvPr/>
          </p:nvSpPr>
          <p:spPr bwMode="auto">
            <a:xfrm>
              <a:off x="5728579" y="2888838"/>
              <a:ext cx="1058006" cy="560095"/>
            </a:xfrm>
            <a:custGeom>
              <a:avLst/>
              <a:gdLst>
                <a:gd name="T0" fmla="*/ 1 w 2200"/>
                <a:gd name="T1" fmla="*/ 4 h 1238"/>
                <a:gd name="T2" fmla="*/ 1 w 2200"/>
                <a:gd name="T3" fmla="*/ 4 h 1238"/>
                <a:gd name="T4" fmla="*/ 2 w 2200"/>
                <a:gd name="T5" fmla="*/ 14 h 1238"/>
                <a:gd name="T6" fmla="*/ 2 w 2200"/>
                <a:gd name="T7" fmla="*/ 15 h 1238"/>
                <a:gd name="T8" fmla="*/ 5 w 2200"/>
                <a:gd name="T9" fmla="*/ 19 h 1238"/>
                <a:gd name="T10" fmla="*/ 9 w 2200"/>
                <a:gd name="T11" fmla="*/ 20 h 1238"/>
                <a:gd name="T12" fmla="*/ 16 w 2200"/>
                <a:gd name="T13" fmla="*/ 21 h 1238"/>
                <a:gd name="T14" fmla="*/ 21 w 2200"/>
                <a:gd name="T15" fmla="*/ 23 h 1238"/>
                <a:gd name="T16" fmla="*/ 25 w 2200"/>
                <a:gd name="T17" fmla="*/ 28 h 1238"/>
                <a:gd name="T18" fmla="*/ 26 w 2200"/>
                <a:gd name="T19" fmla="*/ 24 h 1238"/>
                <a:gd name="T20" fmla="*/ 29 w 2200"/>
                <a:gd name="T21" fmla="*/ 23 h 1238"/>
                <a:gd name="T22" fmla="*/ 31 w 2200"/>
                <a:gd name="T23" fmla="*/ 23 h 1238"/>
                <a:gd name="T24" fmla="*/ 32 w 2200"/>
                <a:gd name="T25" fmla="*/ 23 h 1238"/>
                <a:gd name="T26" fmla="*/ 33 w 2200"/>
                <a:gd name="T27" fmla="*/ 23 h 1238"/>
                <a:gd name="T28" fmla="*/ 37 w 2200"/>
                <a:gd name="T29" fmla="*/ 24 h 1238"/>
                <a:gd name="T30" fmla="*/ 39 w 2200"/>
                <a:gd name="T31" fmla="*/ 28 h 1238"/>
                <a:gd name="T32" fmla="*/ 39 w 2200"/>
                <a:gd name="T33" fmla="*/ 27 h 1238"/>
                <a:gd name="T34" fmla="*/ 39 w 2200"/>
                <a:gd name="T35" fmla="*/ 20 h 1238"/>
                <a:gd name="T36" fmla="*/ 43 w 2200"/>
                <a:gd name="T37" fmla="*/ 16 h 1238"/>
                <a:gd name="T38" fmla="*/ 43 w 2200"/>
                <a:gd name="T39" fmla="*/ 15 h 1238"/>
                <a:gd name="T40" fmla="*/ 42 w 2200"/>
                <a:gd name="T41" fmla="*/ 13 h 1238"/>
                <a:gd name="T42" fmla="*/ 43 w 2200"/>
                <a:gd name="T43" fmla="*/ 13 h 1238"/>
                <a:gd name="T44" fmla="*/ 43 w 2200"/>
                <a:gd name="T45" fmla="*/ 15 h 1238"/>
                <a:gd name="T46" fmla="*/ 44 w 2200"/>
                <a:gd name="T47" fmla="*/ 12 h 1238"/>
                <a:gd name="T48" fmla="*/ 45 w 2200"/>
                <a:gd name="T49" fmla="*/ 11 h 1238"/>
                <a:gd name="T50" fmla="*/ 48 w 2200"/>
                <a:gd name="T51" fmla="*/ 9 h 1238"/>
                <a:gd name="T52" fmla="*/ 51 w 2200"/>
                <a:gd name="T53" fmla="*/ 6 h 1238"/>
                <a:gd name="T54" fmla="*/ 51 w 2200"/>
                <a:gd name="T55" fmla="*/ 5 h 1238"/>
                <a:gd name="T56" fmla="*/ 49 w 2200"/>
                <a:gd name="T57" fmla="*/ 3 h 1238"/>
                <a:gd name="T58" fmla="*/ 43 w 2200"/>
                <a:gd name="T59" fmla="*/ 6 h 1238"/>
                <a:gd name="T60" fmla="*/ 41 w 2200"/>
                <a:gd name="T61" fmla="*/ 8 h 1238"/>
                <a:gd name="T62" fmla="*/ 38 w 2200"/>
                <a:gd name="T63" fmla="*/ 10 h 1238"/>
                <a:gd name="T64" fmla="*/ 37 w 2200"/>
                <a:gd name="T65" fmla="*/ 9 h 1238"/>
                <a:gd name="T66" fmla="*/ 37 w 2200"/>
                <a:gd name="T67" fmla="*/ 9 h 1238"/>
                <a:gd name="T68" fmla="*/ 37 w 2200"/>
                <a:gd name="T69" fmla="*/ 7 h 1238"/>
                <a:gd name="T70" fmla="*/ 37 w 2200"/>
                <a:gd name="T71" fmla="*/ 5 h 1238"/>
                <a:gd name="T72" fmla="*/ 34 w 2200"/>
                <a:gd name="T73" fmla="*/ 6 h 1238"/>
                <a:gd name="T74" fmla="*/ 33 w 2200"/>
                <a:gd name="T75" fmla="*/ 10 h 1238"/>
                <a:gd name="T76" fmla="*/ 33 w 2200"/>
                <a:gd name="T77" fmla="*/ 5 h 1238"/>
                <a:gd name="T78" fmla="*/ 34 w 2200"/>
                <a:gd name="T79" fmla="*/ 5 h 1238"/>
                <a:gd name="T80" fmla="*/ 36 w 2200"/>
                <a:gd name="T81" fmla="*/ 4 h 1238"/>
                <a:gd name="T82" fmla="*/ 32 w 2200"/>
                <a:gd name="T83" fmla="*/ 3 h 1238"/>
                <a:gd name="T84" fmla="*/ 31 w 2200"/>
                <a:gd name="T85" fmla="*/ 4 h 1238"/>
                <a:gd name="T86" fmla="*/ 31 w 2200"/>
                <a:gd name="T87" fmla="*/ 2 h 1238"/>
                <a:gd name="T88" fmla="*/ 26 w 2200"/>
                <a:gd name="T89" fmla="*/ 0 h 1238"/>
                <a:gd name="T90" fmla="*/ 2 w 2200"/>
                <a:gd name="T91" fmla="*/ 1 h 1238"/>
                <a:gd name="T92" fmla="*/ 2 w 2200"/>
                <a:gd name="T93" fmla="*/ 3 h 1238"/>
                <a:gd name="T94" fmla="*/ 0 w 2200"/>
                <a:gd name="T95" fmla="*/ 2 h 123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00"/>
                <a:gd name="T145" fmla="*/ 0 h 1238"/>
                <a:gd name="T146" fmla="*/ 2200 w 2200"/>
                <a:gd name="T147" fmla="*/ 1238 h 123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00" h="1238">
                  <a:moveTo>
                    <a:pt x="0" y="69"/>
                  </a:moveTo>
                  <a:lnTo>
                    <a:pt x="26" y="169"/>
                  </a:lnTo>
                  <a:lnTo>
                    <a:pt x="56" y="180"/>
                  </a:lnTo>
                  <a:lnTo>
                    <a:pt x="32" y="187"/>
                  </a:lnTo>
                  <a:lnTo>
                    <a:pt x="12" y="491"/>
                  </a:lnTo>
                  <a:lnTo>
                    <a:pt x="70" y="612"/>
                  </a:lnTo>
                  <a:lnTo>
                    <a:pt x="104" y="612"/>
                  </a:lnTo>
                  <a:lnTo>
                    <a:pt x="89" y="656"/>
                  </a:lnTo>
                  <a:lnTo>
                    <a:pt x="160" y="786"/>
                  </a:lnTo>
                  <a:lnTo>
                    <a:pt x="231" y="816"/>
                  </a:lnTo>
                  <a:lnTo>
                    <a:pt x="291" y="890"/>
                  </a:lnTo>
                  <a:lnTo>
                    <a:pt x="378" y="881"/>
                  </a:lnTo>
                  <a:lnTo>
                    <a:pt x="524" y="951"/>
                  </a:lnTo>
                  <a:lnTo>
                    <a:pt x="698" y="924"/>
                  </a:lnTo>
                  <a:lnTo>
                    <a:pt x="800" y="1055"/>
                  </a:lnTo>
                  <a:lnTo>
                    <a:pt x="879" y="1020"/>
                  </a:lnTo>
                  <a:lnTo>
                    <a:pt x="978" y="1181"/>
                  </a:lnTo>
                  <a:lnTo>
                    <a:pt x="1053" y="1208"/>
                  </a:lnTo>
                  <a:lnTo>
                    <a:pt x="1046" y="1119"/>
                  </a:lnTo>
                  <a:lnTo>
                    <a:pt x="1126" y="1065"/>
                  </a:lnTo>
                  <a:lnTo>
                    <a:pt x="1133" y="1022"/>
                  </a:lnTo>
                  <a:lnTo>
                    <a:pt x="1244" y="1020"/>
                  </a:lnTo>
                  <a:lnTo>
                    <a:pt x="1346" y="1055"/>
                  </a:lnTo>
                  <a:lnTo>
                    <a:pt x="1347" y="1001"/>
                  </a:lnTo>
                  <a:lnTo>
                    <a:pt x="1307" y="995"/>
                  </a:lnTo>
                  <a:lnTo>
                    <a:pt x="1389" y="993"/>
                  </a:lnTo>
                  <a:lnTo>
                    <a:pt x="1394" y="969"/>
                  </a:lnTo>
                  <a:lnTo>
                    <a:pt x="1401" y="997"/>
                  </a:lnTo>
                  <a:lnTo>
                    <a:pt x="1557" y="1008"/>
                  </a:lnTo>
                  <a:lnTo>
                    <a:pt x="1597" y="1053"/>
                  </a:lnTo>
                  <a:lnTo>
                    <a:pt x="1603" y="1134"/>
                  </a:lnTo>
                  <a:lnTo>
                    <a:pt x="1654" y="1238"/>
                  </a:lnTo>
                  <a:lnTo>
                    <a:pt x="1684" y="1235"/>
                  </a:lnTo>
                  <a:lnTo>
                    <a:pt x="1699" y="1156"/>
                  </a:lnTo>
                  <a:lnTo>
                    <a:pt x="1644" y="969"/>
                  </a:lnTo>
                  <a:lnTo>
                    <a:pt x="1676" y="889"/>
                  </a:lnTo>
                  <a:lnTo>
                    <a:pt x="1870" y="736"/>
                  </a:lnTo>
                  <a:lnTo>
                    <a:pt x="1833" y="720"/>
                  </a:lnTo>
                  <a:lnTo>
                    <a:pt x="1867" y="713"/>
                  </a:lnTo>
                  <a:lnTo>
                    <a:pt x="1840" y="662"/>
                  </a:lnTo>
                  <a:lnTo>
                    <a:pt x="1846" y="617"/>
                  </a:lnTo>
                  <a:lnTo>
                    <a:pt x="1805" y="585"/>
                  </a:lnTo>
                  <a:lnTo>
                    <a:pt x="1846" y="608"/>
                  </a:lnTo>
                  <a:lnTo>
                    <a:pt x="1835" y="554"/>
                  </a:lnTo>
                  <a:lnTo>
                    <a:pt x="1862" y="536"/>
                  </a:lnTo>
                  <a:lnTo>
                    <a:pt x="1867" y="656"/>
                  </a:lnTo>
                  <a:lnTo>
                    <a:pt x="1895" y="586"/>
                  </a:lnTo>
                  <a:lnTo>
                    <a:pt x="1878" y="529"/>
                  </a:lnTo>
                  <a:lnTo>
                    <a:pt x="1896" y="562"/>
                  </a:lnTo>
                  <a:lnTo>
                    <a:pt x="1937" y="464"/>
                  </a:lnTo>
                  <a:lnTo>
                    <a:pt x="2092" y="420"/>
                  </a:lnTo>
                  <a:lnTo>
                    <a:pt x="2051" y="394"/>
                  </a:lnTo>
                  <a:lnTo>
                    <a:pt x="2081" y="320"/>
                  </a:lnTo>
                  <a:lnTo>
                    <a:pt x="2195" y="264"/>
                  </a:lnTo>
                  <a:lnTo>
                    <a:pt x="2200" y="233"/>
                  </a:lnTo>
                  <a:lnTo>
                    <a:pt x="2171" y="209"/>
                  </a:lnTo>
                  <a:lnTo>
                    <a:pt x="2171" y="136"/>
                  </a:lnTo>
                  <a:lnTo>
                    <a:pt x="2109" y="114"/>
                  </a:lnTo>
                  <a:lnTo>
                    <a:pt x="2061" y="230"/>
                  </a:lnTo>
                  <a:lnTo>
                    <a:pt x="1867" y="274"/>
                  </a:lnTo>
                  <a:lnTo>
                    <a:pt x="1851" y="324"/>
                  </a:lnTo>
                  <a:lnTo>
                    <a:pt x="1740" y="345"/>
                  </a:lnTo>
                  <a:lnTo>
                    <a:pt x="1747" y="363"/>
                  </a:lnTo>
                  <a:lnTo>
                    <a:pt x="1637" y="431"/>
                  </a:lnTo>
                  <a:lnTo>
                    <a:pt x="1586" y="429"/>
                  </a:lnTo>
                  <a:lnTo>
                    <a:pt x="1584" y="410"/>
                  </a:lnTo>
                  <a:lnTo>
                    <a:pt x="1592" y="387"/>
                  </a:lnTo>
                  <a:lnTo>
                    <a:pt x="1604" y="372"/>
                  </a:lnTo>
                  <a:lnTo>
                    <a:pt x="1611" y="351"/>
                  </a:lnTo>
                  <a:lnTo>
                    <a:pt x="1592" y="297"/>
                  </a:lnTo>
                  <a:lnTo>
                    <a:pt x="1554" y="318"/>
                  </a:lnTo>
                  <a:lnTo>
                    <a:pt x="1569" y="230"/>
                  </a:lnTo>
                  <a:lnTo>
                    <a:pt x="1509" y="209"/>
                  </a:lnTo>
                  <a:lnTo>
                    <a:pt x="1465" y="264"/>
                  </a:lnTo>
                  <a:lnTo>
                    <a:pt x="1448" y="413"/>
                  </a:lnTo>
                  <a:lnTo>
                    <a:pt x="1413" y="417"/>
                  </a:lnTo>
                  <a:lnTo>
                    <a:pt x="1402" y="347"/>
                  </a:lnTo>
                  <a:lnTo>
                    <a:pt x="1434" y="234"/>
                  </a:lnTo>
                  <a:lnTo>
                    <a:pt x="1403" y="252"/>
                  </a:lnTo>
                  <a:lnTo>
                    <a:pt x="1451" y="196"/>
                  </a:lnTo>
                  <a:lnTo>
                    <a:pt x="1552" y="194"/>
                  </a:lnTo>
                  <a:lnTo>
                    <a:pt x="1536" y="164"/>
                  </a:lnTo>
                  <a:lnTo>
                    <a:pt x="1529" y="164"/>
                  </a:lnTo>
                  <a:lnTo>
                    <a:pt x="1381" y="146"/>
                  </a:lnTo>
                  <a:lnTo>
                    <a:pt x="1403" y="110"/>
                  </a:lnTo>
                  <a:lnTo>
                    <a:pt x="1315" y="159"/>
                  </a:lnTo>
                  <a:lnTo>
                    <a:pt x="1243" y="159"/>
                  </a:lnTo>
                  <a:lnTo>
                    <a:pt x="1330" y="82"/>
                  </a:lnTo>
                  <a:lnTo>
                    <a:pt x="1147" y="40"/>
                  </a:lnTo>
                  <a:lnTo>
                    <a:pt x="1127" y="0"/>
                  </a:lnTo>
                  <a:lnTo>
                    <a:pt x="1126" y="26"/>
                  </a:lnTo>
                  <a:lnTo>
                    <a:pt x="72" y="26"/>
                  </a:lnTo>
                  <a:lnTo>
                    <a:pt x="90" y="73"/>
                  </a:lnTo>
                  <a:lnTo>
                    <a:pt x="70" y="114"/>
                  </a:lnTo>
                  <a:lnTo>
                    <a:pt x="74" y="72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2" name="Freeform 317"/>
            <p:cNvSpPr/>
            <p:nvPr/>
          </p:nvSpPr>
          <p:spPr bwMode="auto">
            <a:xfrm>
              <a:off x="6943265" y="4581851"/>
              <a:ext cx="94345" cy="108200"/>
            </a:xfrm>
            <a:custGeom>
              <a:avLst/>
              <a:gdLst>
                <a:gd name="T0" fmla="*/ 0 w 199"/>
                <a:gd name="T1" fmla="*/ 5 h 238"/>
                <a:gd name="T2" fmla="*/ 1 w 199"/>
                <a:gd name="T3" fmla="*/ 0 h 238"/>
                <a:gd name="T4" fmla="*/ 1 w 199"/>
                <a:gd name="T5" fmla="*/ 0 h 238"/>
                <a:gd name="T6" fmla="*/ 4 w 199"/>
                <a:gd name="T7" fmla="*/ 2 h 238"/>
                <a:gd name="T8" fmla="*/ 5 w 199"/>
                <a:gd name="T9" fmla="*/ 3 h 238"/>
                <a:gd name="T10" fmla="*/ 4 w 199"/>
                <a:gd name="T11" fmla="*/ 4 h 238"/>
                <a:gd name="T12" fmla="*/ 3 w 199"/>
                <a:gd name="T13" fmla="*/ 5 h 238"/>
                <a:gd name="T14" fmla="*/ 0 w 199"/>
                <a:gd name="T15" fmla="*/ 5 h 2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9"/>
                <a:gd name="T25" fmla="*/ 0 h 238"/>
                <a:gd name="T26" fmla="*/ 199 w 199"/>
                <a:gd name="T27" fmla="*/ 238 h 2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9" h="238">
                  <a:moveTo>
                    <a:pt x="0" y="192"/>
                  </a:moveTo>
                  <a:lnTo>
                    <a:pt x="31" y="8"/>
                  </a:lnTo>
                  <a:lnTo>
                    <a:pt x="62" y="0"/>
                  </a:lnTo>
                  <a:lnTo>
                    <a:pt x="174" y="94"/>
                  </a:lnTo>
                  <a:lnTo>
                    <a:pt x="199" y="131"/>
                  </a:lnTo>
                  <a:lnTo>
                    <a:pt x="189" y="178"/>
                  </a:lnTo>
                  <a:lnTo>
                    <a:pt x="136" y="238"/>
                  </a:lnTo>
                  <a:lnTo>
                    <a:pt x="0" y="19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3" name="Freeform 318"/>
            <p:cNvSpPr/>
            <p:nvPr/>
          </p:nvSpPr>
          <p:spPr bwMode="auto">
            <a:xfrm>
              <a:off x="6672025" y="3717842"/>
              <a:ext cx="245970" cy="229130"/>
            </a:xfrm>
            <a:custGeom>
              <a:avLst/>
              <a:gdLst>
                <a:gd name="T0" fmla="*/ 0 w 510"/>
                <a:gd name="T1" fmla="*/ 3 h 507"/>
                <a:gd name="T2" fmla="*/ 1 w 510"/>
                <a:gd name="T3" fmla="*/ 5 h 507"/>
                <a:gd name="T4" fmla="*/ 3 w 510"/>
                <a:gd name="T5" fmla="*/ 5 h 507"/>
                <a:gd name="T6" fmla="*/ 3 w 510"/>
                <a:gd name="T7" fmla="*/ 6 h 507"/>
                <a:gd name="T8" fmla="*/ 5 w 510"/>
                <a:gd name="T9" fmla="*/ 6 h 507"/>
                <a:gd name="T10" fmla="*/ 5 w 510"/>
                <a:gd name="T11" fmla="*/ 10 h 507"/>
                <a:gd name="T12" fmla="*/ 6 w 510"/>
                <a:gd name="T13" fmla="*/ 11 h 507"/>
                <a:gd name="T14" fmla="*/ 7 w 510"/>
                <a:gd name="T15" fmla="*/ 12 h 507"/>
                <a:gd name="T16" fmla="*/ 9 w 510"/>
                <a:gd name="T17" fmla="*/ 10 h 507"/>
                <a:gd name="T18" fmla="*/ 8 w 510"/>
                <a:gd name="T19" fmla="*/ 10 h 507"/>
                <a:gd name="T20" fmla="*/ 8 w 510"/>
                <a:gd name="T21" fmla="*/ 8 h 507"/>
                <a:gd name="T22" fmla="*/ 9 w 510"/>
                <a:gd name="T23" fmla="*/ 9 h 507"/>
                <a:gd name="T24" fmla="*/ 11 w 510"/>
                <a:gd name="T25" fmla="*/ 7 h 507"/>
                <a:gd name="T26" fmla="*/ 11 w 510"/>
                <a:gd name="T27" fmla="*/ 6 h 507"/>
                <a:gd name="T28" fmla="*/ 11 w 510"/>
                <a:gd name="T29" fmla="*/ 5 h 507"/>
                <a:gd name="T30" fmla="*/ 11 w 510"/>
                <a:gd name="T31" fmla="*/ 5 h 507"/>
                <a:gd name="T32" fmla="*/ 12 w 510"/>
                <a:gd name="T33" fmla="*/ 4 h 507"/>
                <a:gd name="T34" fmla="*/ 11 w 510"/>
                <a:gd name="T35" fmla="*/ 4 h 507"/>
                <a:gd name="T36" fmla="*/ 11 w 510"/>
                <a:gd name="T37" fmla="*/ 3 h 507"/>
                <a:gd name="T38" fmla="*/ 9 w 510"/>
                <a:gd name="T39" fmla="*/ 2 h 507"/>
                <a:gd name="T40" fmla="*/ 10 w 510"/>
                <a:gd name="T41" fmla="*/ 2 h 507"/>
                <a:gd name="T42" fmla="*/ 5 w 510"/>
                <a:gd name="T43" fmla="*/ 2 h 507"/>
                <a:gd name="T44" fmla="*/ 3 w 510"/>
                <a:gd name="T45" fmla="*/ 0 h 507"/>
                <a:gd name="T46" fmla="*/ 3 w 510"/>
                <a:gd name="T47" fmla="*/ 1 h 507"/>
                <a:gd name="T48" fmla="*/ 1 w 510"/>
                <a:gd name="T49" fmla="*/ 1 h 507"/>
                <a:gd name="T50" fmla="*/ 2 w 510"/>
                <a:gd name="T51" fmla="*/ 3 h 507"/>
                <a:gd name="T52" fmla="*/ 1 w 510"/>
                <a:gd name="T53" fmla="*/ 3 h 507"/>
                <a:gd name="T54" fmla="*/ 1 w 510"/>
                <a:gd name="T55" fmla="*/ 2 h 507"/>
                <a:gd name="T56" fmla="*/ 2 w 510"/>
                <a:gd name="T57" fmla="*/ 1 h 507"/>
                <a:gd name="T58" fmla="*/ 0 w 510"/>
                <a:gd name="T59" fmla="*/ 3 h 50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10"/>
                <a:gd name="T91" fmla="*/ 0 h 507"/>
                <a:gd name="T92" fmla="*/ 510 w 510"/>
                <a:gd name="T93" fmla="*/ 507 h 50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10" h="507">
                  <a:moveTo>
                    <a:pt x="0" y="138"/>
                  </a:moveTo>
                  <a:lnTo>
                    <a:pt x="48" y="226"/>
                  </a:lnTo>
                  <a:lnTo>
                    <a:pt x="122" y="237"/>
                  </a:lnTo>
                  <a:lnTo>
                    <a:pt x="146" y="275"/>
                  </a:lnTo>
                  <a:lnTo>
                    <a:pt x="220" y="269"/>
                  </a:lnTo>
                  <a:lnTo>
                    <a:pt x="208" y="422"/>
                  </a:lnTo>
                  <a:lnTo>
                    <a:pt x="243" y="486"/>
                  </a:lnTo>
                  <a:lnTo>
                    <a:pt x="284" y="507"/>
                  </a:lnTo>
                  <a:lnTo>
                    <a:pt x="379" y="448"/>
                  </a:lnTo>
                  <a:lnTo>
                    <a:pt x="341" y="437"/>
                  </a:lnTo>
                  <a:lnTo>
                    <a:pt x="325" y="352"/>
                  </a:lnTo>
                  <a:lnTo>
                    <a:pt x="387" y="368"/>
                  </a:lnTo>
                  <a:lnTo>
                    <a:pt x="487" y="315"/>
                  </a:lnTo>
                  <a:lnTo>
                    <a:pt x="457" y="275"/>
                  </a:lnTo>
                  <a:lnTo>
                    <a:pt x="491" y="236"/>
                  </a:lnTo>
                  <a:lnTo>
                    <a:pt x="477" y="207"/>
                  </a:lnTo>
                  <a:lnTo>
                    <a:pt x="510" y="175"/>
                  </a:lnTo>
                  <a:lnTo>
                    <a:pt x="467" y="168"/>
                  </a:lnTo>
                  <a:lnTo>
                    <a:pt x="467" y="127"/>
                  </a:lnTo>
                  <a:lnTo>
                    <a:pt x="391" y="84"/>
                  </a:lnTo>
                  <a:lnTo>
                    <a:pt x="426" y="72"/>
                  </a:lnTo>
                  <a:lnTo>
                    <a:pt x="200" y="81"/>
                  </a:lnTo>
                  <a:lnTo>
                    <a:pt x="127" y="0"/>
                  </a:lnTo>
                  <a:lnTo>
                    <a:pt x="133" y="37"/>
                  </a:lnTo>
                  <a:lnTo>
                    <a:pt x="66" y="68"/>
                  </a:lnTo>
                  <a:lnTo>
                    <a:pt x="86" y="127"/>
                  </a:lnTo>
                  <a:lnTo>
                    <a:pt x="63" y="150"/>
                  </a:lnTo>
                  <a:lnTo>
                    <a:pt x="48" y="96"/>
                  </a:lnTo>
                  <a:lnTo>
                    <a:pt x="73" y="22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4" name="Freeform 320"/>
            <p:cNvSpPr/>
            <p:nvPr/>
          </p:nvSpPr>
          <p:spPr bwMode="auto">
            <a:xfrm>
              <a:off x="2372611" y="3156156"/>
              <a:ext cx="259447" cy="203671"/>
            </a:xfrm>
            <a:custGeom>
              <a:avLst/>
              <a:gdLst>
                <a:gd name="T0" fmla="*/ 0 w 542"/>
                <a:gd name="T1" fmla="*/ 5 h 449"/>
                <a:gd name="T2" fmla="*/ 0 w 542"/>
                <a:gd name="T3" fmla="*/ 8 h 449"/>
                <a:gd name="T4" fmla="*/ 1 w 542"/>
                <a:gd name="T5" fmla="*/ 9 h 449"/>
                <a:gd name="T6" fmla="*/ 0 w 542"/>
                <a:gd name="T7" fmla="*/ 10 h 449"/>
                <a:gd name="T8" fmla="*/ 2 w 542"/>
                <a:gd name="T9" fmla="*/ 10 h 449"/>
                <a:gd name="T10" fmla="*/ 5 w 542"/>
                <a:gd name="T11" fmla="*/ 10 h 449"/>
                <a:gd name="T12" fmla="*/ 5 w 542"/>
                <a:gd name="T13" fmla="*/ 8 h 449"/>
                <a:gd name="T14" fmla="*/ 8 w 542"/>
                <a:gd name="T15" fmla="*/ 8 h 449"/>
                <a:gd name="T16" fmla="*/ 8 w 542"/>
                <a:gd name="T17" fmla="*/ 6 h 449"/>
                <a:gd name="T18" fmla="*/ 9 w 542"/>
                <a:gd name="T19" fmla="*/ 6 h 449"/>
                <a:gd name="T20" fmla="*/ 8 w 542"/>
                <a:gd name="T21" fmla="*/ 5 h 449"/>
                <a:gd name="T22" fmla="*/ 9 w 542"/>
                <a:gd name="T23" fmla="*/ 5 h 449"/>
                <a:gd name="T24" fmla="*/ 10 w 542"/>
                <a:gd name="T25" fmla="*/ 4 h 449"/>
                <a:gd name="T26" fmla="*/ 9 w 542"/>
                <a:gd name="T27" fmla="*/ 3 h 449"/>
                <a:gd name="T28" fmla="*/ 12 w 542"/>
                <a:gd name="T29" fmla="*/ 2 h 449"/>
                <a:gd name="T30" fmla="*/ 13 w 542"/>
                <a:gd name="T31" fmla="*/ 1 h 449"/>
                <a:gd name="T32" fmla="*/ 11 w 542"/>
                <a:gd name="T33" fmla="*/ 1 h 449"/>
                <a:gd name="T34" fmla="*/ 10 w 542"/>
                <a:gd name="T35" fmla="*/ 2 h 449"/>
                <a:gd name="T36" fmla="*/ 9 w 542"/>
                <a:gd name="T37" fmla="*/ 0 h 449"/>
                <a:gd name="T38" fmla="*/ 8 w 542"/>
                <a:gd name="T39" fmla="*/ 1 h 449"/>
                <a:gd name="T40" fmla="*/ 4 w 542"/>
                <a:gd name="T41" fmla="*/ 1 h 449"/>
                <a:gd name="T42" fmla="*/ 2 w 542"/>
                <a:gd name="T43" fmla="*/ 4 h 449"/>
                <a:gd name="T44" fmla="*/ 1 w 542"/>
                <a:gd name="T45" fmla="*/ 3 h 449"/>
                <a:gd name="T46" fmla="*/ 0 w 542"/>
                <a:gd name="T47" fmla="*/ 5 h 4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42"/>
                <a:gd name="T73" fmla="*/ 0 h 449"/>
                <a:gd name="T74" fmla="*/ 542 w 542"/>
                <a:gd name="T75" fmla="*/ 449 h 44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42" h="449">
                  <a:moveTo>
                    <a:pt x="0" y="214"/>
                  </a:moveTo>
                  <a:lnTo>
                    <a:pt x="6" y="333"/>
                  </a:lnTo>
                  <a:lnTo>
                    <a:pt x="42" y="368"/>
                  </a:lnTo>
                  <a:lnTo>
                    <a:pt x="14" y="426"/>
                  </a:lnTo>
                  <a:lnTo>
                    <a:pt x="73" y="449"/>
                  </a:lnTo>
                  <a:lnTo>
                    <a:pt x="212" y="426"/>
                  </a:lnTo>
                  <a:lnTo>
                    <a:pt x="239" y="361"/>
                  </a:lnTo>
                  <a:lnTo>
                    <a:pt x="333" y="325"/>
                  </a:lnTo>
                  <a:lnTo>
                    <a:pt x="340" y="269"/>
                  </a:lnTo>
                  <a:lnTo>
                    <a:pt x="375" y="254"/>
                  </a:lnTo>
                  <a:lnTo>
                    <a:pt x="361" y="226"/>
                  </a:lnTo>
                  <a:lnTo>
                    <a:pt x="393" y="222"/>
                  </a:lnTo>
                  <a:lnTo>
                    <a:pt x="418" y="168"/>
                  </a:lnTo>
                  <a:lnTo>
                    <a:pt x="408" y="112"/>
                  </a:lnTo>
                  <a:lnTo>
                    <a:pt x="538" y="72"/>
                  </a:lnTo>
                  <a:lnTo>
                    <a:pt x="542" y="61"/>
                  </a:lnTo>
                  <a:lnTo>
                    <a:pt x="492" y="50"/>
                  </a:lnTo>
                  <a:lnTo>
                    <a:pt x="423" y="88"/>
                  </a:lnTo>
                  <a:lnTo>
                    <a:pt x="392" y="0"/>
                  </a:lnTo>
                  <a:lnTo>
                    <a:pt x="335" y="66"/>
                  </a:lnTo>
                  <a:lnTo>
                    <a:pt x="169" y="61"/>
                  </a:lnTo>
                  <a:lnTo>
                    <a:pt x="82" y="165"/>
                  </a:lnTo>
                  <a:lnTo>
                    <a:pt x="25" y="131"/>
                  </a:lnTo>
                  <a:lnTo>
                    <a:pt x="0" y="21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5" name="Freeform 321"/>
            <p:cNvSpPr/>
            <p:nvPr/>
          </p:nvSpPr>
          <p:spPr bwMode="auto">
            <a:xfrm>
              <a:off x="1614485" y="3059094"/>
              <a:ext cx="33694" cy="68421"/>
            </a:xfrm>
            <a:custGeom>
              <a:avLst/>
              <a:gdLst>
                <a:gd name="T0" fmla="*/ 0 w 71"/>
                <a:gd name="T1" fmla="*/ 3 h 151"/>
                <a:gd name="T2" fmla="*/ 0 w 71"/>
                <a:gd name="T3" fmla="*/ 1 h 151"/>
                <a:gd name="T4" fmla="*/ 1 w 71"/>
                <a:gd name="T5" fmla="*/ 0 h 151"/>
                <a:gd name="T6" fmla="*/ 2 w 71"/>
                <a:gd name="T7" fmla="*/ 2 h 151"/>
                <a:gd name="T8" fmla="*/ 1 w 71"/>
                <a:gd name="T9" fmla="*/ 3 h 151"/>
                <a:gd name="T10" fmla="*/ 0 w 71"/>
                <a:gd name="T11" fmla="*/ 3 h 1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"/>
                <a:gd name="T19" fmla="*/ 0 h 151"/>
                <a:gd name="T20" fmla="*/ 71 w 71"/>
                <a:gd name="T21" fmla="*/ 151 h 1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" h="151">
                  <a:moveTo>
                    <a:pt x="0" y="114"/>
                  </a:moveTo>
                  <a:lnTo>
                    <a:pt x="1" y="37"/>
                  </a:lnTo>
                  <a:lnTo>
                    <a:pt x="33" y="0"/>
                  </a:lnTo>
                  <a:lnTo>
                    <a:pt x="71" y="88"/>
                  </a:lnTo>
                  <a:lnTo>
                    <a:pt x="35" y="151"/>
                  </a:lnTo>
                  <a:lnTo>
                    <a:pt x="0" y="11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6" name="Freeform 322"/>
            <p:cNvSpPr/>
            <p:nvPr/>
          </p:nvSpPr>
          <p:spPr bwMode="auto">
            <a:xfrm>
              <a:off x="1102329" y="3191162"/>
              <a:ext cx="374009" cy="388247"/>
            </a:xfrm>
            <a:custGeom>
              <a:avLst/>
              <a:gdLst>
                <a:gd name="T0" fmla="*/ 0 w 776"/>
                <a:gd name="T1" fmla="*/ 11 h 857"/>
                <a:gd name="T2" fmla="*/ 0 w 776"/>
                <a:gd name="T3" fmla="*/ 11 h 857"/>
                <a:gd name="T4" fmla="*/ 3 w 776"/>
                <a:gd name="T5" fmla="*/ 13 h 857"/>
                <a:gd name="T6" fmla="*/ 11 w 776"/>
                <a:gd name="T7" fmla="*/ 19 h 857"/>
                <a:gd name="T8" fmla="*/ 11 w 776"/>
                <a:gd name="T9" fmla="*/ 20 h 857"/>
                <a:gd name="T10" fmla="*/ 11 w 776"/>
                <a:gd name="T11" fmla="*/ 20 h 857"/>
                <a:gd name="T12" fmla="*/ 13 w 776"/>
                <a:gd name="T13" fmla="*/ 19 h 857"/>
                <a:gd name="T14" fmla="*/ 18 w 776"/>
                <a:gd name="T15" fmla="*/ 15 h 857"/>
                <a:gd name="T16" fmla="*/ 16 w 776"/>
                <a:gd name="T17" fmla="*/ 12 h 857"/>
                <a:gd name="T18" fmla="*/ 16 w 776"/>
                <a:gd name="T19" fmla="*/ 8 h 857"/>
                <a:gd name="T20" fmla="*/ 16 w 776"/>
                <a:gd name="T21" fmla="*/ 6 h 857"/>
                <a:gd name="T22" fmla="*/ 14 w 776"/>
                <a:gd name="T23" fmla="*/ 3 h 857"/>
                <a:gd name="T24" fmla="*/ 15 w 776"/>
                <a:gd name="T25" fmla="*/ 3 h 857"/>
                <a:gd name="T26" fmla="*/ 15 w 776"/>
                <a:gd name="T27" fmla="*/ 0 h 857"/>
                <a:gd name="T28" fmla="*/ 9 w 776"/>
                <a:gd name="T29" fmla="*/ 1 h 857"/>
                <a:gd name="T30" fmla="*/ 6 w 776"/>
                <a:gd name="T31" fmla="*/ 2 h 857"/>
                <a:gd name="T32" fmla="*/ 7 w 776"/>
                <a:gd name="T33" fmla="*/ 5 h 857"/>
                <a:gd name="T34" fmla="*/ 5 w 776"/>
                <a:gd name="T35" fmla="*/ 6 h 857"/>
                <a:gd name="T36" fmla="*/ 4 w 776"/>
                <a:gd name="T37" fmla="*/ 6 h 857"/>
                <a:gd name="T38" fmla="*/ 5 w 776"/>
                <a:gd name="T39" fmla="*/ 7 h 857"/>
                <a:gd name="T40" fmla="*/ 1 w 776"/>
                <a:gd name="T41" fmla="*/ 9 h 857"/>
                <a:gd name="T42" fmla="*/ 0 w 776"/>
                <a:gd name="T43" fmla="*/ 11 h 85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76"/>
                <a:gd name="T67" fmla="*/ 0 h 857"/>
                <a:gd name="T68" fmla="*/ 776 w 776"/>
                <a:gd name="T69" fmla="*/ 857 h 85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76" h="857">
                  <a:moveTo>
                    <a:pt x="0" y="458"/>
                  </a:moveTo>
                  <a:lnTo>
                    <a:pt x="5" y="475"/>
                  </a:lnTo>
                  <a:lnTo>
                    <a:pt x="150" y="582"/>
                  </a:lnTo>
                  <a:lnTo>
                    <a:pt x="454" y="818"/>
                  </a:lnTo>
                  <a:lnTo>
                    <a:pt x="456" y="857"/>
                  </a:lnTo>
                  <a:lnTo>
                    <a:pt x="488" y="853"/>
                  </a:lnTo>
                  <a:lnTo>
                    <a:pt x="547" y="836"/>
                  </a:lnTo>
                  <a:lnTo>
                    <a:pt x="776" y="651"/>
                  </a:lnTo>
                  <a:lnTo>
                    <a:pt x="687" y="527"/>
                  </a:lnTo>
                  <a:lnTo>
                    <a:pt x="688" y="330"/>
                  </a:lnTo>
                  <a:lnTo>
                    <a:pt x="679" y="241"/>
                  </a:lnTo>
                  <a:lnTo>
                    <a:pt x="612" y="151"/>
                  </a:lnTo>
                  <a:lnTo>
                    <a:pt x="647" y="120"/>
                  </a:lnTo>
                  <a:lnTo>
                    <a:pt x="659" y="0"/>
                  </a:lnTo>
                  <a:lnTo>
                    <a:pt x="391" y="20"/>
                  </a:lnTo>
                  <a:lnTo>
                    <a:pt x="246" y="92"/>
                  </a:lnTo>
                  <a:lnTo>
                    <a:pt x="284" y="238"/>
                  </a:lnTo>
                  <a:lnTo>
                    <a:pt x="224" y="241"/>
                  </a:lnTo>
                  <a:lnTo>
                    <a:pt x="189" y="258"/>
                  </a:lnTo>
                  <a:lnTo>
                    <a:pt x="196" y="296"/>
                  </a:lnTo>
                  <a:lnTo>
                    <a:pt x="21" y="383"/>
                  </a:lnTo>
                  <a:lnTo>
                    <a:pt x="0" y="45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7" name="Freeform 323"/>
            <p:cNvSpPr/>
            <p:nvPr/>
          </p:nvSpPr>
          <p:spPr bwMode="auto">
            <a:xfrm>
              <a:off x="3336273" y="4179284"/>
              <a:ext cx="739594" cy="609421"/>
            </a:xfrm>
            <a:custGeom>
              <a:avLst/>
              <a:gdLst>
                <a:gd name="T0" fmla="*/ 1 w 1543"/>
                <a:gd name="T1" fmla="*/ 17 h 1343"/>
                <a:gd name="T2" fmla="*/ 1 w 1543"/>
                <a:gd name="T3" fmla="*/ 16 h 1343"/>
                <a:gd name="T4" fmla="*/ 1 w 1543"/>
                <a:gd name="T5" fmla="*/ 12 h 1343"/>
                <a:gd name="T6" fmla="*/ 3 w 1543"/>
                <a:gd name="T7" fmla="*/ 10 h 1343"/>
                <a:gd name="T8" fmla="*/ 8 w 1543"/>
                <a:gd name="T9" fmla="*/ 8 h 1343"/>
                <a:gd name="T10" fmla="*/ 9 w 1543"/>
                <a:gd name="T11" fmla="*/ 6 h 1343"/>
                <a:gd name="T12" fmla="*/ 9 w 1543"/>
                <a:gd name="T13" fmla="*/ 6 h 1343"/>
                <a:gd name="T14" fmla="*/ 10 w 1543"/>
                <a:gd name="T15" fmla="*/ 5 h 1343"/>
                <a:gd name="T16" fmla="*/ 13 w 1543"/>
                <a:gd name="T17" fmla="*/ 4 h 1343"/>
                <a:gd name="T18" fmla="*/ 14 w 1543"/>
                <a:gd name="T19" fmla="*/ 4 h 1343"/>
                <a:gd name="T20" fmla="*/ 14 w 1543"/>
                <a:gd name="T21" fmla="*/ 4 h 1343"/>
                <a:gd name="T22" fmla="*/ 17 w 1543"/>
                <a:gd name="T23" fmla="*/ 1 h 1343"/>
                <a:gd name="T24" fmla="*/ 20 w 1543"/>
                <a:gd name="T25" fmla="*/ 2 h 1343"/>
                <a:gd name="T26" fmla="*/ 24 w 1543"/>
                <a:gd name="T27" fmla="*/ 7 h 1343"/>
                <a:gd name="T28" fmla="*/ 25 w 1543"/>
                <a:gd name="T29" fmla="*/ 1 h 1343"/>
                <a:gd name="T30" fmla="*/ 27 w 1543"/>
                <a:gd name="T31" fmla="*/ 4 h 1343"/>
                <a:gd name="T32" fmla="*/ 29 w 1543"/>
                <a:gd name="T33" fmla="*/ 9 h 1343"/>
                <a:gd name="T34" fmla="*/ 32 w 1543"/>
                <a:gd name="T35" fmla="*/ 13 h 1343"/>
                <a:gd name="T36" fmla="*/ 33 w 1543"/>
                <a:gd name="T37" fmla="*/ 14 h 1343"/>
                <a:gd name="T38" fmla="*/ 36 w 1543"/>
                <a:gd name="T39" fmla="*/ 19 h 1343"/>
                <a:gd name="T40" fmla="*/ 34 w 1543"/>
                <a:gd name="T41" fmla="*/ 25 h 1343"/>
                <a:gd name="T42" fmla="*/ 30 w 1543"/>
                <a:gd name="T43" fmla="*/ 30 h 1343"/>
                <a:gd name="T44" fmla="*/ 29 w 1543"/>
                <a:gd name="T45" fmla="*/ 31 h 1343"/>
                <a:gd name="T46" fmla="*/ 27 w 1543"/>
                <a:gd name="T47" fmla="*/ 31 h 1343"/>
                <a:gd name="T48" fmla="*/ 24 w 1543"/>
                <a:gd name="T49" fmla="*/ 29 h 1343"/>
                <a:gd name="T50" fmla="*/ 22 w 1543"/>
                <a:gd name="T51" fmla="*/ 27 h 1343"/>
                <a:gd name="T52" fmla="*/ 22 w 1543"/>
                <a:gd name="T53" fmla="*/ 27 h 1343"/>
                <a:gd name="T54" fmla="*/ 22 w 1543"/>
                <a:gd name="T55" fmla="*/ 23 h 1343"/>
                <a:gd name="T56" fmla="*/ 19 w 1543"/>
                <a:gd name="T57" fmla="*/ 26 h 1343"/>
                <a:gd name="T58" fmla="*/ 16 w 1543"/>
                <a:gd name="T59" fmla="*/ 22 h 1343"/>
                <a:gd name="T60" fmla="*/ 9 w 1543"/>
                <a:gd name="T61" fmla="*/ 25 h 1343"/>
                <a:gd name="T62" fmla="*/ 4 w 1543"/>
                <a:gd name="T63" fmla="*/ 27 h 1343"/>
                <a:gd name="T64" fmla="*/ 2 w 1543"/>
                <a:gd name="T65" fmla="*/ 22 h 13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43"/>
                <a:gd name="T100" fmla="*/ 0 h 1343"/>
                <a:gd name="T101" fmla="*/ 1543 w 1543"/>
                <a:gd name="T102" fmla="*/ 1343 h 134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43" h="1343">
                  <a:moveTo>
                    <a:pt x="0" y="708"/>
                  </a:moveTo>
                  <a:lnTo>
                    <a:pt x="25" y="718"/>
                  </a:lnTo>
                  <a:lnTo>
                    <a:pt x="9" y="678"/>
                  </a:lnTo>
                  <a:lnTo>
                    <a:pt x="41" y="701"/>
                  </a:lnTo>
                  <a:lnTo>
                    <a:pt x="9" y="622"/>
                  </a:lnTo>
                  <a:lnTo>
                    <a:pt x="31" y="505"/>
                  </a:lnTo>
                  <a:lnTo>
                    <a:pt x="39" y="536"/>
                  </a:lnTo>
                  <a:lnTo>
                    <a:pt x="135" y="442"/>
                  </a:lnTo>
                  <a:lnTo>
                    <a:pt x="296" y="399"/>
                  </a:lnTo>
                  <a:lnTo>
                    <a:pt x="352" y="330"/>
                  </a:lnTo>
                  <a:lnTo>
                    <a:pt x="349" y="285"/>
                  </a:lnTo>
                  <a:lnTo>
                    <a:pt x="369" y="252"/>
                  </a:lnTo>
                  <a:lnTo>
                    <a:pt x="393" y="304"/>
                  </a:lnTo>
                  <a:lnTo>
                    <a:pt x="393" y="248"/>
                  </a:lnTo>
                  <a:lnTo>
                    <a:pt x="432" y="260"/>
                  </a:lnTo>
                  <a:lnTo>
                    <a:pt x="436" y="218"/>
                  </a:lnTo>
                  <a:lnTo>
                    <a:pt x="492" y="150"/>
                  </a:lnTo>
                  <a:lnTo>
                    <a:pt x="552" y="154"/>
                  </a:lnTo>
                  <a:lnTo>
                    <a:pt x="563" y="221"/>
                  </a:lnTo>
                  <a:lnTo>
                    <a:pt x="588" y="183"/>
                  </a:lnTo>
                  <a:lnTo>
                    <a:pt x="631" y="204"/>
                  </a:lnTo>
                  <a:lnTo>
                    <a:pt x="616" y="160"/>
                  </a:lnTo>
                  <a:lnTo>
                    <a:pt x="655" y="89"/>
                  </a:lnTo>
                  <a:lnTo>
                    <a:pt x="743" y="62"/>
                  </a:lnTo>
                  <a:lnTo>
                    <a:pt x="719" y="18"/>
                  </a:lnTo>
                  <a:lnTo>
                    <a:pt x="893" y="73"/>
                  </a:lnTo>
                  <a:lnTo>
                    <a:pt x="856" y="194"/>
                  </a:lnTo>
                  <a:lnTo>
                    <a:pt x="1030" y="318"/>
                  </a:lnTo>
                  <a:lnTo>
                    <a:pt x="1073" y="267"/>
                  </a:lnTo>
                  <a:lnTo>
                    <a:pt x="1095" y="61"/>
                  </a:lnTo>
                  <a:lnTo>
                    <a:pt x="1135" y="0"/>
                  </a:lnTo>
                  <a:lnTo>
                    <a:pt x="1173" y="158"/>
                  </a:lnTo>
                  <a:lnTo>
                    <a:pt x="1231" y="194"/>
                  </a:lnTo>
                  <a:lnTo>
                    <a:pt x="1270" y="375"/>
                  </a:lnTo>
                  <a:lnTo>
                    <a:pt x="1363" y="433"/>
                  </a:lnTo>
                  <a:lnTo>
                    <a:pt x="1400" y="536"/>
                  </a:lnTo>
                  <a:lnTo>
                    <a:pt x="1432" y="529"/>
                  </a:lnTo>
                  <a:lnTo>
                    <a:pt x="1441" y="584"/>
                  </a:lnTo>
                  <a:lnTo>
                    <a:pt x="1518" y="663"/>
                  </a:lnTo>
                  <a:lnTo>
                    <a:pt x="1543" y="802"/>
                  </a:lnTo>
                  <a:lnTo>
                    <a:pt x="1524" y="942"/>
                  </a:lnTo>
                  <a:lnTo>
                    <a:pt x="1459" y="1059"/>
                  </a:lnTo>
                  <a:lnTo>
                    <a:pt x="1408" y="1261"/>
                  </a:lnTo>
                  <a:lnTo>
                    <a:pt x="1323" y="1282"/>
                  </a:lnTo>
                  <a:lnTo>
                    <a:pt x="1267" y="1320"/>
                  </a:lnTo>
                  <a:lnTo>
                    <a:pt x="1272" y="1343"/>
                  </a:lnTo>
                  <a:lnTo>
                    <a:pt x="1216" y="1276"/>
                  </a:lnTo>
                  <a:lnTo>
                    <a:pt x="1158" y="1324"/>
                  </a:lnTo>
                  <a:lnTo>
                    <a:pt x="1085" y="1304"/>
                  </a:lnTo>
                  <a:lnTo>
                    <a:pt x="1024" y="1253"/>
                  </a:lnTo>
                  <a:lnTo>
                    <a:pt x="1001" y="1153"/>
                  </a:lnTo>
                  <a:lnTo>
                    <a:pt x="955" y="1165"/>
                  </a:lnTo>
                  <a:lnTo>
                    <a:pt x="955" y="1096"/>
                  </a:lnTo>
                  <a:lnTo>
                    <a:pt x="939" y="1140"/>
                  </a:lnTo>
                  <a:lnTo>
                    <a:pt x="907" y="1143"/>
                  </a:lnTo>
                  <a:lnTo>
                    <a:pt x="940" y="1011"/>
                  </a:lnTo>
                  <a:lnTo>
                    <a:pt x="875" y="1135"/>
                  </a:lnTo>
                  <a:lnTo>
                    <a:pt x="843" y="1109"/>
                  </a:lnTo>
                  <a:lnTo>
                    <a:pt x="809" y="1012"/>
                  </a:lnTo>
                  <a:lnTo>
                    <a:pt x="694" y="959"/>
                  </a:lnTo>
                  <a:lnTo>
                    <a:pt x="490" y="998"/>
                  </a:lnTo>
                  <a:lnTo>
                    <a:pt x="404" y="1071"/>
                  </a:lnTo>
                  <a:lnTo>
                    <a:pt x="263" y="1075"/>
                  </a:lnTo>
                  <a:lnTo>
                    <a:pt x="182" y="1139"/>
                  </a:lnTo>
                  <a:lnTo>
                    <a:pt x="76" y="1094"/>
                  </a:lnTo>
                  <a:lnTo>
                    <a:pt x="100" y="966"/>
                  </a:lnTo>
                  <a:lnTo>
                    <a:pt x="0" y="70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8" name="Freeform 324"/>
            <p:cNvSpPr/>
            <p:nvPr/>
          </p:nvSpPr>
          <p:spPr bwMode="auto">
            <a:xfrm>
              <a:off x="3915817" y="4823711"/>
              <a:ext cx="65704" cy="68421"/>
            </a:xfrm>
            <a:custGeom>
              <a:avLst/>
              <a:gdLst>
                <a:gd name="T0" fmla="*/ 0 w 134"/>
                <a:gd name="T1" fmla="*/ 1 h 150"/>
                <a:gd name="T2" fmla="*/ 0 w 134"/>
                <a:gd name="T3" fmla="*/ 0 h 150"/>
                <a:gd name="T4" fmla="*/ 2 w 134"/>
                <a:gd name="T5" fmla="*/ 1 h 150"/>
                <a:gd name="T6" fmla="*/ 3 w 134"/>
                <a:gd name="T7" fmla="*/ 0 h 150"/>
                <a:gd name="T8" fmla="*/ 3 w 134"/>
                <a:gd name="T9" fmla="*/ 1 h 150"/>
                <a:gd name="T10" fmla="*/ 3 w 134"/>
                <a:gd name="T11" fmla="*/ 2 h 150"/>
                <a:gd name="T12" fmla="*/ 2 w 134"/>
                <a:gd name="T13" fmla="*/ 3 h 150"/>
                <a:gd name="T14" fmla="*/ 1 w 134"/>
                <a:gd name="T15" fmla="*/ 3 h 150"/>
                <a:gd name="T16" fmla="*/ 0 w 134"/>
                <a:gd name="T17" fmla="*/ 1 h 1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4"/>
                <a:gd name="T28" fmla="*/ 0 h 150"/>
                <a:gd name="T29" fmla="*/ 134 w 134"/>
                <a:gd name="T30" fmla="*/ 150 h 1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4" h="150">
                  <a:moveTo>
                    <a:pt x="0" y="25"/>
                  </a:moveTo>
                  <a:lnTo>
                    <a:pt x="1" y="0"/>
                  </a:lnTo>
                  <a:lnTo>
                    <a:pt x="67" y="20"/>
                  </a:lnTo>
                  <a:lnTo>
                    <a:pt x="121" y="2"/>
                  </a:lnTo>
                  <a:lnTo>
                    <a:pt x="134" y="40"/>
                  </a:lnTo>
                  <a:lnTo>
                    <a:pt x="134" y="86"/>
                  </a:lnTo>
                  <a:lnTo>
                    <a:pt x="83" y="150"/>
                  </a:lnTo>
                  <a:lnTo>
                    <a:pt x="50" y="147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9" name="Freeform 325"/>
            <p:cNvSpPr/>
            <p:nvPr/>
          </p:nvSpPr>
          <p:spPr bwMode="auto">
            <a:xfrm>
              <a:off x="1434220" y="2904750"/>
              <a:ext cx="141517" cy="57282"/>
            </a:xfrm>
            <a:custGeom>
              <a:avLst/>
              <a:gdLst>
                <a:gd name="T0" fmla="*/ 0 w 296"/>
                <a:gd name="T1" fmla="*/ 2 h 128"/>
                <a:gd name="T2" fmla="*/ 0 w 296"/>
                <a:gd name="T3" fmla="*/ 2 h 128"/>
                <a:gd name="T4" fmla="*/ 0 w 296"/>
                <a:gd name="T5" fmla="*/ 2 h 128"/>
                <a:gd name="T6" fmla="*/ 1 w 296"/>
                <a:gd name="T7" fmla="*/ 2 h 128"/>
                <a:gd name="T8" fmla="*/ 2 w 296"/>
                <a:gd name="T9" fmla="*/ 2 h 128"/>
                <a:gd name="T10" fmla="*/ 4 w 296"/>
                <a:gd name="T11" fmla="*/ 3 h 128"/>
                <a:gd name="T12" fmla="*/ 6 w 296"/>
                <a:gd name="T13" fmla="*/ 2 h 128"/>
                <a:gd name="T14" fmla="*/ 7 w 296"/>
                <a:gd name="T15" fmla="*/ 1 h 128"/>
                <a:gd name="T16" fmla="*/ 6 w 296"/>
                <a:gd name="T17" fmla="*/ 0 h 128"/>
                <a:gd name="T18" fmla="*/ 4 w 296"/>
                <a:gd name="T19" fmla="*/ 0 h 128"/>
                <a:gd name="T20" fmla="*/ 3 w 296"/>
                <a:gd name="T21" fmla="*/ 2 h 128"/>
                <a:gd name="T22" fmla="*/ 0 w 296"/>
                <a:gd name="T23" fmla="*/ 2 h 1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96"/>
                <a:gd name="T37" fmla="*/ 0 h 128"/>
                <a:gd name="T38" fmla="*/ 296 w 296"/>
                <a:gd name="T39" fmla="*/ 128 h 1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96" h="128">
                  <a:moveTo>
                    <a:pt x="0" y="71"/>
                  </a:moveTo>
                  <a:lnTo>
                    <a:pt x="7" y="78"/>
                  </a:lnTo>
                  <a:lnTo>
                    <a:pt x="8" y="100"/>
                  </a:lnTo>
                  <a:lnTo>
                    <a:pt x="41" y="106"/>
                  </a:lnTo>
                  <a:lnTo>
                    <a:pt x="99" y="93"/>
                  </a:lnTo>
                  <a:lnTo>
                    <a:pt x="166" y="128"/>
                  </a:lnTo>
                  <a:lnTo>
                    <a:pt x="257" y="105"/>
                  </a:lnTo>
                  <a:lnTo>
                    <a:pt x="296" y="37"/>
                  </a:lnTo>
                  <a:lnTo>
                    <a:pt x="279" y="0"/>
                  </a:lnTo>
                  <a:lnTo>
                    <a:pt x="167" y="1"/>
                  </a:lnTo>
                  <a:lnTo>
                    <a:pt x="132" y="70"/>
                  </a:lnTo>
                  <a:lnTo>
                    <a:pt x="0" y="7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0" name="Freeform 326"/>
            <p:cNvSpPr/>
            <p:nvPr/>
          </p:nvSpPr>
          <p:spPr bwMode="auto">
            <a:xfrm>
              <a:off x="2872974" y="3421883"/>
              <a:ext cx="87606" cy="119338"/>
            </a:xfrm>
            <a:custGeom>
              <a:avLst/>
              <a:gdLst>
                <a:gd name="T0" fmla="*/ 0 w 179"/>
                <a:gd name="T1" fmla="*/ 2 h 262"/>
                <a:gd name="T2" fmla="*/ 1 w 179"/>
                <a:gd name="T3" fmla="*/ 3 h 262"/>
                <a:gd name="T4" fmla="*/ 1 w 179"/>
                <a:gd name="T5" fmla="*/ 5 h 262"/>
                <a:gd name="T6" fmla="*/ 2 w 179"/>
                <a:gd name="T7" fmla="*/ 5 h 262"/>
                <a:gd name="T8" fmla="*/ 3 w 179"/>
                <a:gd name="T9" fmla="*/ 4 h 262"/>
                <a:gd name="T10" fmla="*/ 3 w 179"/>
                <a:gd name="T11" fmla="*/ 4 h 262"/>
                <a:gd name="T12" fmla="*/ 4 w 179"/>
                <a:gd name="T13" fmla="*/ 6 h 262"/>
                <a:gd name="T14" fmla="*/ 4 w 179"/>
                <a:gd name="T15" fmla="*/ 5 h 262"/>
                <a:gd name="T16" fmla="*/ 4 w 179"/>
                <a:gd name="T17" fmla="*/ 3 h 262"/>
                <a:gd name="T18" fmla="*/ 3 w 179"/>
                <a:gd name="T19" fmla="*/ 4 h 262"/>
                <a:gd name="T20" fmla="*/ 3 w 179"/>
                <a:gd name="T21" fmla="*/ 3 h 262"/>
                <a:gd name="T22" fmla="*/ 4 w 179"/>
                <a:gd name="T23" fmla="*/ 1 h 262"/>
                <a:gd name="T24" fmla="*/ 2 w 179"/>
                <a:gd name="T25" fmla="*/ 1 h 262"/>
                <a:gd name="T26" fmla="*/ 1 w 179"/>
                <a:gd name="T27" fmla="*/ 0 h 262"/>
                <a:gd name="T28" fmla="*/ 0 w 179"/>
                <a:gd name="T29" fmla="*/ 1 h 262"/>
                <a:gd name="T30" fmla="*/ 1 w 179"/>
                <a:gd name="T31" fmla="*/ 1 h 262"/>
                <a:gd name="T32" fmla="*/ 0 w 179"/>
                <a:gd name="T33" fmla="*/ 2 h 2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9"/>
                <a:gd name="T52" fmla="*/ 0 h 262"/>
                <a:gd name="T53" fmla="*/ 179 w 179"/>
                <a:gd name="T54" fmla="*/ 262 h 2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9" h="262">
                  <a:moveTo>
                    <a:pt x="0" y="78"/>
                  </a:moveTo>
                  <a:lnTo>
                    <a:pt x="23" y="105"/>
                  </a:lnTo>
                  <a:lnTo>
                    <a:pt x="37" y="227"/>
                  </a:lnTo>
                  <a:lnTo>
                    <a:pt x="86" y="220"/>
                  </a:lnTo>
                  <a:lnTo>
                    <a:pt x="109" y="168"/>
                  </a:lnTo>
                  <a:lnTo>
                    <a:pt x="144" y="178"/>
                  </a:lnTo>
                  <a:lnTo>
                    <a:pt x="165" y="262"/>
                  </a:lnTo>
                  <a:lnTo>
                    <a:pt x="179" y="214"/>
                  </a:lnTo>
                  <a:lnTo>
                    <a:pt x="162" y="130"/>
                  </a:lnTo>
                  <a:lnTo>
                    <a:pt x="144" y="164"/>
                  </a:lnTo>
                  <a:lnTo>
                    <a:pt x="119" y="120"/>
                  </a:lnTo>
                  <a:lnTo>
                    <a:pt x="164" y="67"/>
                  </a:lnTo>
                  <a:lnTo>
                    <a:pt x="79" y="59"/>
                  </a:lnTo>
                  <a:lnTo>
                    <a:pt x="21" y="0"/>
                  </a:lnTo>
                  <a:lnTo>
                    <a:pt x="6" y="32"/>
                  </a:lnTo>
                  <a:lnTo>
                    <a:pt x="24" y="59"/>
                  </a:lnTo>
                  <a:lnTo>
                    <a:pt x="0" y="7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1" name="Freeform 327"/>
            <p:cNvSpPr/>
            <p:nvPr/>
          </p:nvSpPr>
          <p:spPr bwMode="auto">
            <a:xfrm>
              <a:off x="1312920" y="2836329"/>
              <a:ext cx="60650" cy="46144"/>
            </a:xfrm>
            <a:custGeom>
              <a:avLst/>
              <a:gdLst>
                <a:gd name="T0" fmla="*/ 0 w 125"/>
                <a:gd name="T1" fmla="*/ 1 h 104"/>
                <a:gd name="T2" fmla="*/ 1 w 125"/>
                <a:gd name="T3" fmla="*/ 0 h 104"/>
                <a:gd name="T4" fmla="*/ 2 w 125"/>
                <a:gd name="T5" fmla="*/ 0 h 104"/>
                <a:gd name="T6" fmla="*/ 3 w 125"/>
                <a:gd name="T7" fmla="*/ 1 h 104"/>
                <a:gd name="T8" fmla="*/ 3 w 125"/>
                <a:gd name="T9" fmla="*/ 2 h 104"/>
                <a:gd name="T10" fmla="*/ 3 w 125"/>
                <a:gd name="T11" fmla="*/ 2 h 104"/>
                <a:gd name="T12" fmla="*/ 0 w 125"/>
                <a:gd name="T13" fmla="*/ 1 h 1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"/>
                <a:gd name="T22" fmla="*/ 0 h 104"/>
                <a:gd name="T23" fmla="*/ 125 w 125"/>
                <a:gd name="T24" fmla="*/ 104 h 1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" h="104">
                  <a:moveTo>
                    <a:pt x="0" y="20"/>
                  </a:moveTo>
                  <a:lnTo>
                    <a:pt x="27" y="5"/>
                  </a:lnTo>
                  <a:lnTo>
                    <a:pt x="84" y="0"/>
                  </a:lnTo>
                  <a:lnTo>
                    <a:pt x="122" y="42"/>
                  </a:lnTo>
                  <a:lnTo>
                    <a:pt x="125" y="74"/>
                  </a:lnTo>
                  <a:lnTo>
                    <a:pt x="112" y="104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2" name="Freeform 328"/>
            <p:cNvSpPr/>
            <p:nvPr/>
          </p:nvSpPr>
          <p:spPr bwMode="auto">
            <a:xfrm>
              <a:off x="2889821" y="3383695"/>
              <a:ext cx="60650" cy="35006"/>
            </a:xfrm>
            <a:custGeom>
              <a:avLst/>
              <a:gdLst>
                <a:gd name="T0" fmla="*/ 0 w 121"/>
                <a:gd name="T1" fmla="*/ 1 h 75"/>
                <a:gd name="T2" fmla="*/ 0 w 121"/>
                <a:gd name="T3" fmla="*/ 2 h 75"/>
                <a:gd name="T4" fmla="*/ 3 w 121"/>
                <a:gd name="T5" fmla="*/ 1 h 75"/>
                <a:gd name="T6" fmla="*/ 3 w 121"/>
                <a:gd name="T7" fmla="*/ 1 h 75"/>
                <a:gd name="T8" fmla="*/ 1 w 121"/>
                <a:gd name="T9" fmla="*/ 0 h 75"/>
                <a:gd name="T10" fmla="*/ 0 w 121"/>
                <a:gd name="T11" fmla="*/ 1 h 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1"/>
                <a:gd name="T19" fmla="*/ 0 h 75"/>
                <a:gd name="T20" fmla="*/ 121 w 121"/>
                <a:gd name="T21" fmla="*/ 75 h 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1" h="75">
                  <a:moveTo>
                    <a:pt x="0" y="46"/>
                  </a:moveTo>
                  <a:lnTo>
                    <a:pt x="16" y="75"/>
                  </a:lnTo>
                  <a:lnTo>
                    <a:pt x="121" y="63"/>
                  </a:lnTo>
                  <a:lnTo>
                    <a:pt x="112" y="22"/>
                  </a:lnTo>
                  <a:lnTo>
                    <a:pt x="40" y="0"/>
                  </a:lnTo>
                  <a:lnTo>
                    <a:pt x="0" y="4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3" name="Freeform 329"/>
            <p:cNvSpPr/>
            <p:nvPr/>
          </p:nvSpPr>
          <p:spPr bwMode="auto">
            <a:xfrm>
              <a:off x="3353120" y="3862639"/>
              <a:ext cx="21901" cy="20685"/>
            </a:xfrm>
            <a:custGeom>
              <a:avLst/>
              <a:gdLst>
                <a:gd name="T0" fmla="*/ 0 w 47"/>
                <a:gd name="T1" fmla="*/ 1 h 46"/>
                <a:gd name="T2" fmla="*/ 1 w 47"/>
                <a:gd name="T3" fmla="*/ 1 h 46"/>
                <a:gd name="T4" fmla="*/ 1 w 47"/>
                <a:gd name="T5" fmla="*/ 0 h 46"/>
                <a:gd name="T6" fmla="*/ 0 w 47"/>
                <a:gd name="T7" fmla="*/ 1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46"/>
                <a:gd name="T14" fmla="*/ 47 w 47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46">
                  <a:moveTo>
                    <a:pt x="0" y="21"/>
                  </a:moveTo>
                  <a:lnTo>
                    <a:pt x="22" y="46"/>
                  </a:lnTo>
                  <a:lnTo>
                    <a:pt x="47" y="0"/>
                  </a:lnTo>
                  <a:lnTo>
                    <a:pt x="0" y="2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4" name="Freeform 330"/>
            <p:cNvSpPr/>
            <p:nvPr/>
          </p:nvSpPr>
          <p:spPr bwMode="auto">
            <a:xfrm>
              <a:off x="1673451" y="3017724"/>
              <a:ext cx="112876" cy="71603"/>
            </a:xfrm>
            <a:custGeom>
              <a:avLst/>
              <a:gdLst>
                <a:gd name="T0" fmla="*/ 0 w 237"/>
                <a:gd name="T1" fmla="*/ 3 h 156"/>
                <a:gd name="T2" fmla="*/ 0 w 237"/>
                <a:gd name="T3" fmla="*/ 0 h 156"/>
                <a:gd name="T4" fmla="*/ 5 w 237"/>
                <a:gd name="T5" fmla="*/ 1 h 156"/>
                <a:gd name="T6" fmla="*/ 5 w 237"/>
                <a:gd name="T7" fmla="*/ 2 h 156"/>
                <a:gd name="T8" fmla="*/ 5 w 237"/>
                <a:gd name="T9" fmla="*/ 3 h 156"/>
                <a:gd name="T10" fmla="*/ 3 w 237"/>
                <a:gd name="T11" fmla="*/ 3 h 156"/>
                <a:gd name="T12" fmla="*/ 3 w 237"/>
                <a:gd name="T13" fmla="*/ 4 h 156"/>
                <a:gd name="T14" fmla="*/ 1 w 237"/>
                <a:gd name="T15" fmla="*/ 4 h 156"/>
                <a:gd name="T16" fmla="*/ 0 w 237"/>
                <a:gd name="T17" fmla="*/ 3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7"/>
                <a:gd name="T28" fmla="*/ 0 h 156"/>
                <a:gd name="T29" fmla="*/ 237 w 237"/>
                <a:gd name="T30" fmla="*/ 156 h 1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7" h="156">
                  <a:moveTo>
                    <a:pt x="0" y="107"/>
                  </a:moveTo>
                  <a:lnTo>
                    <a:pt x="13" y="0"/>
                  </a:lnTo>
                  <a:lnTo>
                    <a:pt x="237" y="24"/>
                  </a:lnTo>
                  <a:lnTo>
                    <a:pt x="197" y="91"/>
                  </a:lnTo>
                  <a:lnTo>
                    <a:pt x="213" y="126"/>
                  </a:lnTo>
                  <a:lnTo>
                    <a:pt x="154" y="130"/>
                  </a:lnTo>
                  <a:lnTo>
                    <a:pt x="119" y="156"/>
                  </a:lnTo>
                  <a:lnTo>
                    <a:pt x="24" y="153"/>
                  </a:lnTo>
                  <a:lnTo>
                    <a:pt x="0" y="10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5" name="Freeform 331"/>
            <p:cNvSpPr/>
            <p:nvPr/>
          </p:nvSpPr>
          <p:spPr bwMode="auto">
            <a:xfrm>
              <a:off x="2952156" y="3388468"/>
              <a:ext cx="166788" cy="372336"/>
            </a:xfrm>
            <a:custGeom>
              <a:avLst/>
              <a:gdLst>
                <a:gd name="T0" fmla="*/ 0 w 345"/>
                <a:gd name="T1" fmla="*/ 8 h 822"/>
                <a:gd name="T2" fmla="*/ 0 w 345"/>
                <a:gd name="T3" fmla="*/ 7 h 822"/>
                <a:gd name="T4" fmla="*/ 3 w 345"/>
                <a:gd name="T5" fmla="*/ 2 h 822"/>
                <a:gd name="T6" fmla="*/ 4 w 345"/>
                <a:gd name="T7" fmla="*/ 1 h 822"/>
                <a:gd name="T8" fmla="*/ 5 w 345"/>
                <a:gd name="T9" fmla="*/ 0 h 822"/>
                <a:gd name="T10" fmla="*/ 6 w 345"/>
                <a:gd name="T11" fmla="*/ 1 h 822"/>
                <a:gd name="T12" fmla="*/ 6 w 345"/>
                <a:gd name="T13" fmla="*/ 2 h 822"/>
                <a:gd name="T14" fmla="*/ 5 w 345"/>
                <a:gd name="T15" fmla="*/ 5 h 822"/>
                <a:gd name="T16" fmla="*/ 6 w 345"/>
                <a:gd name="T17" fmla="*/ 4 h 822"/>
                <a:gd name="T18" fmla="*/ 6 w 345"/>
                <a:gd name="T19" fmla="*/ 6 h 822"/>
                <a:gd name="T20" fmla="*/ 8 w 345"/>
                <a:gd name="T21" fmla="*/ 7 h 822"/>
                <a:gd name="T22" fmla="*/ 7 w 345"/>
                <a:gd name="T23" fmla="*/ 8 h 822"/>
                <a:gd name="T24" fmla="*/ 5 w 345"/>
                <a:gd name="T25" fmla="*/ 9 h 822"/>
                <a:gd name="T26" fmla="*/ 5 w 345"/>
                <a:gd name="T27" fmla="*/ 11 h 822"/>
                <a:gd name="T28" fmla="*/ 6 w 345"/>
                <a:gd name="T29" fmla="*/ 13 h 822"/>
                <a:gd name="T30" fmla="*/ 5 w 345"/>
                <a:gd name="T31" fmla="*/ 14 h 822"/>
                <a:gd name="T32" fmla="*/ 7 w 345"/>
                <a:gd name="T33" fmla="*/ 17 h 822"/>
                <a:gd name="T34" fmla="*/ 6 w 345"/>
                <a:gd name="T35" fmla="*/ 19 h 822"/>
                <a:gd name="T36" fmla="*/ 5 w 345"/>
                <a:gd name="T37" fmla="*/ 13 h 822"/>
                <a:gd name="T38" fmla="*/ 4 w 345"/>
                <a:gd name="T39" fmla="*/ 11 h 822"/>
                <a:gd name="T40" fmla="*/ 3 w 345"/>
                <a:gd name="T41" fmla="*/ 13 h 822"/>
                <a:gd name="T42" fmla="*/ 2 w 345"/>
                <a:gd name="T43" fmla="*/ 13 h 822"/>
                <a:gd name="T44" fmla="*/ 2 w 345"/>
                <a:gd name="T45" fmla="*/ 11 h 822"/>
                <a:gd name="T46" fmla="*/ 0 w 345"/>
                <a:gd name="T47" fmla="*/ 8 h 8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45"/>
                <a:gd name="T73" fmla="*/ 0 h 822"/>
                <a:gd name="T74" fmla="*/ 345 w 345"/>
                <a:gd name="T75" fmla="*/ 822 h 82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45" h="822">
                  <a:moveTo>
                    <a:pt x="0" y="337"/>
                  </a:moveTo>
                  <a:lnTo>
                    <a:pt x="14" y="289"/>
                  </a:lnTo>
                  <a:lnTo>
                    <a:pt x="114" y="76"/>
                  </a:lnTo>
                  <a:lnTo>
                    <a:pt x="181" y="48"/>
                  </a:lnTo>
                  <a:lnTo>
                    <a:pt x="196" y="0"/>
                  </a:lnTo>
                  <a:lnTo>
                    <a:pt x="247" y="27"/>
                  </a:lnTo>
                  <a:lnTo>
                    <a:pt x="247" y="71"/>
                  </a:lnTo>
                  <a:lnTo>
                    <a:pt x="204" y="201"/>
                  </a:lnTo>
                  <a:lnTo>
                    <a:pt x="249" y="190"/>
                  </a:lnTo>
                  <a:lnTo>
                    <a:pt x="273" y="278"/>
                  </a:lnTo>
                  <a:lnTo>
                    <a:pt x="345" y="302"/>
                  </a:lnTo>
                  <a:lnTo>
                    <a:pt x="309" y="345"/>
                  </a:lnTo>
                  <a:lnTo>
                    <a:pt x="226" y="401"/>
                  </a:lnTo>
                  <a:lnTo>
                    <a:pt x="204" y="454"/>
                  </a:lnTo>
                  <a:lnTo>
                    <a:pt x="249" y="552"/>
                  </a:lnTo>
                  <a:lnTo>
                    <a:pt x="233" y="612"/>
                  </a:lnTo>
                  <a:lnTo>
                    <a:pt x="287" y="742"/>
                  </a:lnTo>
                  <a:lnTo>
                    <a:pt x="247" y="822"/>
                  </a:lnTo>
                  <a:lnTo>
                    <a:pt x="207" y="540"/>
                  </a:lnTo>
                  <a:lnTo>
                    <a:pt x="173" y="497"/>
                  </a:lnTo>
                  <a:lnTo>
                    <a:pt x="118" y="571"/>
                  </a:lnTo>
                  <a:lnTo>
                    <a:pt x="78" y="556"/>
                  </a:lnTo>
                  <a:lnTo>
                    <a:pt x="86" y="455"/>
                  </a:lnTo>
                  <a:lnTo>
                    <a:pt x="0" y="33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6" name="Freeform 332"/>
            <p:cNvSpPr/>
            <p:nvPr/>
          </p:nvSpPr>
          <p:spPr bwMode="auto">
            <a:xfrm>
              <a:off x="3142529" y="3668516"/>
              <a:ext cx="90975" cy="85924"/>
            </a:xfrm>
            <a:custGeom>
              <a:avLst/>
              <a:gdLst>
                <a:gd name="T0" fmla="*/ 0 w 190"/>
                <a:gd name="T1" fmla="*/ 1 h 190"/>
                <a:gd name="T2" fmla="*/ 0 w 190"/>
                <a:gd name="T3" fmla="*/ 3 h 190"/>
                <a:gd name="T4" fmla="*/ 1 w 190"/>
                <a:gd name="T5" fmla="*/ 4 h 190"/>
                <a:gd name="T6" fmla="*/ 2 w 190"/>
                <a:gd name="T7" fmla="*/ 4 h 190"/>
                <a:gd name="T8" fmla="*/ 4 w 190"/>
                <a:gd name="T9" fmla="*/ 2 h 190"/>
                <a:gd name="T10" fmla="*/ 4 w 190"/>
                <a:gd name="T11" fmla="*/ 0 h 190"/>
                <a:gd name="T12" fmla="*/ 2 w 190"/>
                <a:gd name="T13" fmla="*/ 0 h 190"/>
                <a:gd name="T14" fmla="*/ 1 w 190"/>
                <a:gd name="T15" fmla="*/ 0 h 190"/>
                <a:gd name="T16" fmla="*/ 0 w 190"/>
                <a:gd name="T17" fmla="*/ 1 h 1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0"/>
                <a:gd name="T28" fmla="*/ 0 h 190"/>
                <a:gd name="T29" fmla="*/ 190 w 190"/>
                <a:gd name="T30" fmla="*/ 190 h 19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0" h="190">
                  <a:moveTo>
                    <a:pt x="0" y="37"/>
                  </a:moveTo>
                  <a:lnTo>
                    <a:pt x="12" y="132"/>
                  </a:lnTo>
                  <a:lnTo>
                    <a:pt x="39" y="182"/>
                  </a:lnTo>
                  <a:lnTo>
                    <a:pt x="73" y="190"/>
                  </a:lnTo>
                  <a:lnTo>
                    <a:pt x="190" y="102"/>
                  </a:lnTo>
                  <a:lnTo>
                    <a:pt x="187" y="0"/>
                  </a:lnTo>
                  <a:lnTo>
                    <a:pt x="101" y="16"/>
                  </a:lnTo>
                  <a:lnTo>
                    <a:pt x="25" y="13"/>
                  </a:lnTo>
                  <a:lnTo>
                    <a:pt x="0" y="3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7" name="Freeform 333"/>
            <p:cNvSpPr/>
            <p:nvPr/>
          </p:nvSpPr>
          <p:spPr bwMode="auto">
            <a:xfrm>
              <a:off x="2726403" y="3767169"/>
              <a:ext cx="33694" cy="76377"/>
            </a:xfrm>
            <a:custGeom>
              <a:avLst/>
              <a:gdLst>
                <a:gd name="T0" fmla="*/ 0 w 72"/>
                <a:gd name="T1" fmla="*/ 0 h 166"/>
                <a:gd name="T2" fmla="*/ 0 w 72"/>
                <a:gd name="T3" fmla="*/ 4 h 166"/>
                <a:gd name="T4" fmla="*/ 2 w 72"/>
                <a:gd name="T5" fmla="*/ 3 h 166"/>
                <a:gd name="T6" fmla="*/ 1 w 72"/>
                <a:gd name="T7" fmla="*/ 1 h 166"/>
                <a:gd name="T8" fmla="*/ 0 w 72"/>
                <a:gd name="T9" fmla="*/ 0 h 1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166"/>
                <a:gd name="T17" fmla="*/ 72 w 72"/>
                <a:gd name="T18" fmla="*/ 166 h 1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166">
                  <a:moveTo>
                    <a:pt x="0" y="0"/>
                  </a:moveTo>
                  <a:lnTo>
                    <a:pt x="13" y="166"/>
                  </a:lnTo>
                  <a:lnTo>
                    <a:pt x="72" y="138"/>
                  </a:lnTo>
                  <a:lnTo>
                    <a:pt x="45" y="4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8" name="Freeform 334"/>
            <p:cNvSpPr/>
            <p:nvPr/>
          </p:nvSpPr>
          <p:spPr bwMode="auto">
            <a:xfrm>
              <a:off x="2611842" y="2780638"/>
              <a:ext cx="1123710" cy="773313"/>
            </a:xfrm>
            <a:custGeom>
              <a:avLst/>
              <a:gdLst>
                <a:gd name="T0" fmla="*/ 0 w 2339"/>
                <a:gd name="T1" fmla="*/ 17 h 1707"/>
                <a:gd name="T2" fmla="*/ 6 w 2339"/>
                <a:gd name="T3" fmla="*/ 15 h 1707"/>
                <a:gd name="T4" fmla="*/ 5 w 2339"/>
                <a:gd name="T5" fmla="*/ 11 h 1707"/>
                <a:gd name="T6" fmla="*/ 8 w 2339"/>
                <a:gd name="T7" fmla="*/ 8 h 1707"/>
                <a:gd name="T8" fmla="*/ 11 w 2339"/>
                <a:gd name="T9" fmla="*/ 7 h 1707"/>
                <a:gd name="T10" fmla="*/ 13 w 2339"/>
                <a:gd name="T11" fmla="*/ 7 h 1707"/>
                <a:gd name="T12" fmla="*/ 15 w 2339"/>
                <a:gd name="T13" fmla="*/ 11 h 1707"/>
                <a:gd name="T14" fmla="*/ 21 w 2339"/>
                <a:gd name="T15" fmla="*/ 14 h 1707"/>
                <a:gd name="T16" fmla="*/ 28 w 2339"/>
                <a:gd name="T17" fmla="*/ 15 h 1707"/>
                <a:gd name="T18" fmla="*/ 34 w 2339"/>
                <a:gd name="T19" fmla="*/ 13 h 1707"/>
                <a:gd name="T20" fmla="*/ 35 w 2339"/>
                <a:gd name="T21" fmla="*/ 11 h 1707"/>
                <a:gd name="T22" fmla="*/ 40 w 2339"/>
                <a:gd name="T23" fmla="*/ 9 h 1707"/>
                <a:gd name="T24" fmla="*/ 37 w 2339"/>
                <a:gd name="T25" fmla="*/ 8 h 1707"/>
                <a:gd name="T26" fmla="*/ 38 w 2339"/>
                <a:gd name="T27" fmla="*/ 5 h 1707"/>
                <a:gd name="T28" fmla="*/ 40 w 2339"/>
                <a:gd name="T29" fmla="*/ 5 h 1707"/>
                <a:gd name="T30" fmla="*/ 41 w 2339"/>
                <a:gd name="T31" fmla="*/ 1 h 1707"/>
                <a:gd name="T32" fmla="*/ 46 w 2339"/>
                <a:gd name="T33" fmla="*/ 1 h 1707"/>
                <a:gd name="T34" fmla="*/ 50 w 2339"/>
                <a:gd name="T35" fmla="*/ 6 h 1707"/>
                <a:gd name="T36" fmla="*/ 54 w 2339"/>
                <a:gd name="T37" fmla="*/ 7 h 1707"/>
                <a:gd name="T38" fmla="*/ 51 w 2339"/>
                <a:gd name="T39" fmla="*/ 12 h 1707"/>
                <a:gd name="T40" fmla="*/ 50 w 2339"/>
                <a:gd name="T41" fmla="*/ 14 h 1707"/>
                <a:gd name="T42" fmla="*/ 48 w 2339"/>
                <a:gd name="T43" fmla="*/ 15 h 1707"/>
                <a:gd name="T44" fmla="*/ 47 w 2339"/>
                <a:gd name="T45" fmla="*/ 15 h 1707"/>
                <a:gd name="T46" fmla="*/ 42 w 2339"/>
                <a:gd name="T47" fmla="*/ 19 h 1707"/>
                <a:gd name="T48" fmla="*/ 42 w 2339"/>
                <a:gd name="T49" fmla="*/ 16 h 1707"/>
                <a:gd name="T50" fmla="*/ 39 w 2339"/>
                <a:gd name="T51" fmla="*/ 19 h 1707"/>
                <a:gd name="T52" fmla="*/ 42 w 2339"/>
                <a:gd name="T53" fmla="*/ 20 h 1707"/>
                <a:gd name="T54" fmla="*/ 41 w 2339"/>
                <a:gd name="T55" fmla="*/ 22 h 1707"/>
                <a:gd name="T56" fmla="*/ 43 w 2339"/>
                <a:gd name="T57" fmla="*/ 27 h 1707"/>
                <a:gd name="T58" fmla="*/ 43 w 2339"/>
                <a:gd name="T59" fmla="*/ 28 h 1707"/>
                <a:gd name="T60" fmla="*/ 43 w 2339"/>
                <a:gd name="T61" fmla="*/ 29 h 1707"/>
                <a:gd name="T62" fmla="*/ 38 w 2339"/>
                <a:gd name="T63" fmla="*/ 36 h 1707"/>
                <a:gd name="T64" fmla="*/ 36 w 2339"/>
                <a:gd name="T65" fmla="*/ 37 h 1707"/>
                <a:gd name="T66" fmla="*/ 35 w 2339"/>
                <a:gd name="T67" fmla="*/ 38 h 1707"/>
                <a:gd name="T68" fmla="*/ 32 w 2339"/>
                <a:gd name="T69" fmla="*/ 39 h 1707"/>
                <a:gd name="T70" fmla="*/ 30 w 2339"/>
                <a:gd name="T71" fmla="*/ 38 h 1707"/>
                <a:gd name="T72" fmla="*/ 25 w 2339"/>
                <a:gd name="T73" fmla="*/ 37 h 1707"/>
                <a:gd name="T74" fmla="*/ 25 w 2339"/>
                <a:gd name="T75" fmla="*/ 38 h 1707"/>
                <a:gd name="T76" fmla="*/ 23 w 2339"/>
                <a:gd name="T77" fmla="*/ 37 h 1707"/>
                <a:gd name="T78" fmla="*/ 21 w 2339"/>
                <a:gd name="T79" fmla="*/ 36 h 1707"/>
                <a:gd name="T80" fmla="*/ 22 w 2339"/>
                <a:gd name="T81" fmla="*/ 32 h 1707"/>
                <a:gd name="T82" fmla="*/ 20 w 2339"/>
                <a:gd name="T83" fmla="*/ 30 h 1707"/>
                <a:gd name="T84" fmla="*/ 16 w 2339"/>
                <a:gd name="T85" fmla="*/ 31 h 1707"/>
                <a:gd name="T86" fmla="*/ 13 w 2339"/>
                <a:gd name="T87" fmla="*/ 32 h 1707"/>
                <a:gd name="T88" fmla="*/ 13 w 2339"/>
                <a:gd name="T89" fmla="*/ 31 h 1707"/>
                <a:gd name="T90" fmla="*/ 9 w 2339"/>
                <a:gd name="T91" fmla="*/ 30 h 1707"/>
                <a:gd name="T92" fmla="*/ 5 w 2339"/>
                <a:gd name="T93" fmla="*/ 28 h 1707"/>
                <a:gd name="T94" fmla="*/ 5 w 2339"/>
                <a:gd name="T95" fmla="*/ 26 h 1707"/>
                <a:gd name="T96" fmla="*/ 6 w 2339"/>
                <a:gd name="T97" fmla="*/ 23 h 1707"/>
                <a:gd name="T98" fmla="*/ 3 w 2339"/>
                <a:gd name="T99" fmla="*/ 23 h 1707"/>
                <a:gd name="T100" fmla="*/ 1 w 2339"/>
                <a:gd name="T101" fmla="*/ 20 h 1707"/>
                <a:gd name="T102" fmla="*/ 0 w 2339"/>
                <a:gd name="T103" fmla="*/ 19 h 170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339"/>
                <a:gd name="T157" fmla="*/ 0 h 1707"/>
                <a:gd name="T158" fmla="*/ 2339 w 2339"/>
                <a:gd name="T159" fmla="*/ 1707 h 170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339" h="1707">
                  <a:moveTo>
                    <a:pt x="0" y="812"/>
                  </a:moveTo>
                  <a:lnTo>
                    <a:pt x="15" y="747"/>
                  </a:lnTo>
                  <a:lnTo>
                    <a:pt x="98" y="730"/>
                  </a:lnTo>
                  <a:lnTo>
                    <a:pt x="245" y="642"/>
                  </a:lnTo>
                  <a:lnTo>
                    <a:pt x="267" y="572"/>
                  </a:lnTo>
                  <a:lnTo>
                    <a:pt x="238" y="491"/>
                  </a:lnTo>
                  <a:lnTo>
                    <a:pt x="331" y="469"/>
                  </a:lnTo>
                  <a:lnTo>
                    <a:pt x="357" y="362"/>
                  </a:lnTo>
                  <a:lnTo>
                    <a:pt x="454" y="368"/>
                  </a:lnTo>
                  <a:lnTo>
                    <a:pt x="465" y="299"/>
                  </a:lnTo>
                  <a:lnTo>
                    <a:pt x="539" y="264"/>
                  </a:lnTo>
                  <a:lnTo>
                    <a:pt x="578" y="322"/>
                  </a:lnTo>
                  <a:lnTo>
                    <a:pt x="633" y="345"/>
                  </a:lnTo>
                  <a:lnTo>
                    <a:pt x="652" y="469"/>
                  </a:lnTo>
                  <a:lnTo>
                    <a:pt x="821" y="519"/>
                  </a:lnTo>
                  <a:lnTo>
                    <a:pt x="892" y="606"/>
                  </a:lnTo>
                  <a:lnTo>
                    <a:pt x="1033" y="602"/>
                  </a:lnTo>
                  <a:lnTo>
                    <a:pt x="1190" y="667"/>
                  </a:lnTo>
                  <a:lnTo>
                    <a:pt x="1395" y="606"/>
                  </a:lnTo>
                  <a:lnTo>
                    <a:pt x="1459" y="557"/>
                  </a:lnTo>
                  <a:lnTo>
                    <a:pt x="1459" y="488"/>
                  </a:lnTo>
                  <a:lnTo>
                    <a:pt x="1518" y="496"/>
                  </a:lnTo>
                  <a:lnTo>
                    <a:pt x="1649" y="398"/>
                  </a:lnTo>
                  <a:lnTo>
                    <a:pt x="1748" y="392"/>
                  </a:lnTo>
                  <a:lnTo>
                    <a:pt x="1701" y="318"/>
                  </a:lnTo>
                  <a:lnTo>
                    <a:pt x="1604" y="337"/>
                  </a:lnTo>
                  <a:lnTo>
                    <a:pt x="1603" y="254"/>
                  </a:lnTo>
                  <a:lnTo>
                    <a:pt x="1627" y="207"/>
                  </a:lnTo>
                  <a:lnTo>
                    <a:pt x="1684" y="234"/>
                  </a:lnTo>
                  <a:lnTo>
                    <a:pt x="1738" y="204"/>
                  </a:lnTo>
                  <a:lnTo>
                    <a:pt x="1795" y="92"/>
                  </a:lnTo>
                  <a:lnTo>
                    <a:pt x="1770" y="51"/>
                  </a:lnTo>
                  <a:lnTo>
                    <a:pt x="1908" y="0"/>
                  </a:lnTo>
                  <a:lnTo>
                    <a:pt x="1986" y="35"/>
                  </a:lnTo>
                  <a:lnTo>
                    <a:pt x="2056" y="224"/>
                  </a:lnTo>
                  <a:lnTo>
                    <a:pt x="2173" y="266"/>
                  </a:lnTo>
                  <a:lnTo>
                    <a:pt x="2193" y="335"/>
                  </a:lnTo>
                  <a:lnTo>
                    <a:pt x="2339" y="291"/>
                  </a:lnTo>
                  <a:lnTo>
                    <a:pt x="2270" y="475"/>
                  </a:lnTo>
                  <a:lnTo>
                    <a:pt x="2185" y="503"/>
                  </a:lnTo>
                  <a:lnTo>
                    <a:pt x="2198" y="572"/>
                  </a:lnTo>
                  <a:lnTo>
                    <a:pt x="2173" y="615"/>
                  </a:lnTo>
                  <a:lnTo>
                    <a:pt x="2159" y="602"/>
                  </a:lnTo>
                  <a:lnTo>
                    <a:pt x="2083" y="652"/>
                  </a:lnTo>
                  <a:lnTo>
                    <a:pt x="2083" y="679"/>
                  </a:lnTo>
                  <a:lnTo>
                    <a:pt x="2030" y="670"/>
                  </a:lnTo>
                  <a:lnTo>
                    <a:pt x="1936" y="753"/>
                  </a:lnTo>
                  <a:lnTo>
                    <a:pt x="1819" y="820"/>
                  </a:lnTo>
                  <a:lnTo>
                    <a:pt x="1857" y="730"/>
                  </a:lnTo>
                  <a:lnTo>
                    <a:pt x="1838" y="701"/>
                  </a:lnTo>
                  <a:lnTo>
                    <a:pt x="1684" y="801"/>
                  </a:lnTo>
                  <a:lnTo>
                    <a:pt x="1681" y="829"/>
                  </a:lnTo>
                  <a:lnTo>
                    <a:pt x="1732" y="894"/>
                  </a:lnTo>
                  <a:lnTo>
                    <a:pt x="1800" y="866"/>
                  </a:lnTo>
                  <a:lnTo>
                    <a:pt x="1869" y="890"/>
                  </a:lnTo>
                  <a:lnTo>
                    <a:pt x="1777" y="941"/>
                  </a:lnTo>
                  <a:lnTo>
                    <a:pt x="1739" y="1013"/>
                  </a:lnTo>
                  <a:lnTo>
                    <a:pt x="1841" y="1167"/>
                  </a:lnTo>
                  <a:lnTo>
                    <a:pt x="1773" y="1154"/>
                  </a:lnTo>
                  <a:lnTo>
                    <a:pt x="1841" y="1208"/>
                  </a:lnTo>
                  <a:lnTo>
                    <a:pt x="1776" y="1240"/>
                  </a:lnTo>
                  <a:lnTo>
                    <a:pt x="1846" y="1255"/>
                  </a:lnTo>
                  <a:lnTo>
                    <a:pt x="1716" y="1504"/>
                  </a:lnTo>
                  <a:lnTo>
                    <a:pt x="1630" y="1579"/>
                  </a:lnTo>
                  <a:lnTo>
                    <a:pt x="1546" y="1602"/>
                  </a:lnTo>
                  <a:lnTo>
                    <a:pt x="1540" y="1603"/>
                  </a:lnTo>
                  <a:lnTo>
                    <a:pt x="1518" y="1589"/>
                  </a:lnTo>
                  <a:lnTo>
                    <a:pt x="1498" y="1629"/>
                  </a:lnTo>
                  <a:lnTo>
                    <a:pt x="1399" y="1654"/>
                  </a:lnTo>
                  <a:lnTo>
                    <a:pt x="1390" y="1707"/>
                  </a:lnTo>
                  <a:lnTo>
                    <a:pt x="1373" y="1643"/>
                  </a:lnTo>
                  <a:lnTo>
                    <a:pt x="1306" y="1648"/>
                  </a:lnTo>
                  <a:lnTo>
                    <a:pt x="1204" y="1572"/>
                  </a:lnTo>
                  <a:lnTo>
                    <a:pt x="1089" y="1606"/>
                  </a:lnTo>
                  <a:lnTo>
                    <a:pt x="1066" y="1607"/>
                  </a:lnTo>
                  <a:lnTo>
                    <a:pt x="1068" y="1654"/>
                  </a:lnTo>
                  <a:lnTo>
                    <a:pt x="1052" y="1642"/>
                  </a:lnTo>
                  <a:lnTo>
                    <a:pt x="980" y="1618"/>
                  </a:lnTo>
                  <a:lnTo>
                    <a:pt x="956" y="1530"/>
                  </a:lnTo>
                  <a:lnTo>
                    <a:pt x="911" y="1541"/>
                  </a:lnTo>
                  <a:lnTo>
                    <a:pt x="954" y="1411"/>
                  </a:lnTo>
                  <a:lnTo>
                    <a:pt x="954" y="1367"/>
                  </a:lnTo>
                  <a:lnTo>
                    <a:pt x="903" y="1340"/>
                  </a:lnTo>
                  <a:lnTo>
                    <a:pt x="864" y="1322"/>
                  </a:lnTo>
                  <a:lnTo>
                    <a:pt x="852" y="1273"/>
                  </a:lnTo>
                  <a:lnTo>
                    <a:pt x="691" y="1354"/>
                  </a:lnTo>
                  <a:lnTo>
                    <a:pt x="619" y="1332"/>
                  </a:lnTo>
                  <a:lnTo>
                    <a:pt x="579" y="1378"/>
                  </a:lnTo>
                  <a:lnTo>
                    <a:pt x="574" y="1345"/>
                  </a:lnTo>
                  <a:lnTo>
                    <a:pt x="549" y="1353"/>
                  </a:lnTo>
                  <a:lnTo>
                    <a:pt x="467" y="1353"/>
                  </a:lnTo>
                  <a:lnTo>
                    <a:pt x="402" y="1282"/>
                  </a:lnTo>
                  <a:lnTo>
                    <a:pt x="283" y="1236"/>
                  </a:lnTo>
                  <a:lnTo>
                    <a:pt x="201" y="1205"/>
                  </a:lnTo>
                  <a:lnTo>
                    <a:pt x="184" y="1128"/>
                  </a:lnTo>
                  <a:lnTo>
                    <a:pt x="223" y="1119"/>
                  </a:lnTo>
                  <a:lnTo>
                    <a:pt x="199" y="1056"/>
                  </a:lnTo>
                  <a:lnTo>
                    <a:pt x="252" y="983"/>
                  </a:lnTo>
                  <a:lnTo>
                    <a:pt x="212" y="958"/>
                  </a:lnTo>
                  <a:lnTo>
                    <a:pt x="150" y="985"/>
                  </a:lnTo>
                  <a:lnTo>
                    <a:pt x="38" y="901"/>
                  </a:lnTo>
                  <a:lnTo>
                    <a:pt x="42" y="890"/>
                  </a:lnTo>
                  <a:lnTo>
                    <a:pt x="42" y="830"/>
                  </a:lnTo>
                  <a:lnTo>
                    <a:pt x="0" y="81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9" name="Freeform 335"/>
            <p:cNvSpPr/>
            <p:nvPr/>
          </p:nvSpPr>
          <p:spPr bwMode="auto">
            <a:xfrm>
              <a:off x="3257091" y="3560315"/>
              <a:ext cx="40433" cy="35006"/>
            </a:xfrm>
            <a:custGeom>
              <a:avLst/>
              <a:gdLst>
                <a:gd name="T0" fmla="*/ 0 w 84"/>
                <a:gd name="T1" fmla="*/ 1 h 80"/>
                <a:gd name="T2" fmla="*/ 1 w 84"/>
                <a:gd name="T3" fmla="*/ 0 h 80"/>
                <a:gd name="T4" fmla="*/ 2 w 84"/>
                <a:gd name="T5" fmla="*/ 0 h 80"/>
                <a:gd name="T6" fmla="*/ 1 w 84"/>
                <a:gd name="T7" fmla="*/ 2 h 80"/>
                <a:gd name="T8" fmla="*/ 0 w 84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80"/>
                <a:gd name="T17" fmla="*/ 84 w 84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80">
                  <a:moveTo>
                    <a:pt x="0" y="65"/>
                  </a:moveTo>
                  <a:lnTo>
                    <a:pt x="27" y="0"/>
                  </a:lnTo>
                  <a:lnTo>
                    <a:pt x="84" y="15"/>
                  </a:lnTo>
                  <a:lnTo>
                    <a:pt x="38" y="80"/>
                  </a:lnTo>
                  <a:lnTo>
                    <a:pt x="0" y="6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0" name="Freeform 336"/>
            <p:cNvSpPr/>
            <p:nvPr/>
          </p:nvSpPr>
          <p:spPr bwMode="auto">
            <a:xfrm>
              <a:off x="3464312" y="3453706"/>
              <a:ext cx="32010" cy="65238"/>
            </a:xfrm>
            <a:custGeom>
              <a:avLst/>
              <a:gdLst>
                <a:gd name="T0" fmla="*/ 0 w 67"/>
                <a:gd name="T1" fmla="*/ 1 h 144"/>
                <a:gd name="T2" fmla="*/ 1 w 67"/>
                <a:gd name="T3" fmla="*/ 3 h 144"/>
                <a:gd name="T4" fmla="*/ 1 w 67"/>
                <a:gd name="T5" fmla="*/ 0 h 144"/>
                <a:gd name="T6" fmla="*/ 1 w 67"/>
                <a:gd name="T7" fmla="*/ 0 h 144"/>
                <a:gd name="T8" fmla="*/ 0 w 67"/>
                <a:gd name="T9" fmla="*/ 1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144"/>
                <a:gd name="T17" fmla="*/ 67 w 67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144">
                  <a:moveTo>
                    <a:pt x="0" y="60"/>
                  </a:moveTo>
                  <a:lnTo>
                    <a:pt x="28" y="144"/>
                  </a:lnTo>
                  <a:lnTo>
                    <a:pt x="67" y="0"/>
                  </a:lnTo>
                  <a:lnTo>
                    <a:pt x="33" y="2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1" name="Freeform 337"/>
            <p:cNvSpPr/>
            <p:nvPr/>
          </p:nvSpPr>
          <p:spPr bwMode="auto">
            <a:xfrm>
              <a:off x="1478023" y="2844285"/>
              <a:ext cx="195428" cy="85924"/>
            </a:xfrm>
            <a:custGeom>
              <a:avLst/>
              <a:gdLst>
                <a:gd name="T0" fmla="*/ 0 w 403"/>
                <a:gd name="T1" fmla="*/ 1 h 190"/>
                <a:gd name="T2" fmla="*/ 2 w 403"/>
                <a:gd name="T3" fmla="*/ 3 h 190"/>
                <a:gd name="T4" fmla="*/ 4 w 403"/>
                <a:gd name="T5" fmla="*/ 3 h 190"/>
                <a:gd name="T6" fmla="*/ 5 w 403"/>
                <a:gd name="T7" fmla="*/ 4 h 190"/>
                <a:gd name="T8" fmla="*/ 6 w 403"/>
                <a:gd name="T9" fmla="*/ 4 h 190"/>
                <a:gd name="T10" fmla="*/ 8 w 403"/>
                <a:gd name="T11" fmla="*/ 3 h 190"/>
                <a:gd name="T12" fmla="*/ 9 w 403"/>
                <a:gd name="T13" fmla="*/ 4 h 190"/>
                <a:gd name="T14" fmla="*/ 9 w 403"/>
                <a:gd name="T15" fmla="*/ 3 h 190"/>
                <a:gd name="T16" fmla="*/ 7 w 403"/>
                <a:gd name="T17" fmla="*/ 3 h 190"/>
                <a:gd name="T18" fmla="*/ 3 w 403"/>
                <a:gd name="T19" fmla="*/ 0 h 190"/>
                <a:gd name="T20" fmla="*/ 2 w 403"/>
                <a:gd name="T21" fmla="*/ 0 h 190"/>
                <a:gd name="T22" fmla="*/ 0 w 403"/>
                <a:gd name="T23" fmla="*/ 1 h 1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3"/>
                <a:gd name="T37" fmla="*/ 0 h 190"/>
                <a:gd name="T38" fmla="*/ 403 w 403"/>
                <a:gd name="T39" fmla="*/ 190 h 19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3" h="190">
                  <a:moveTo>
                    <a:pt x="0" y="47"/>
                  </a:moveTo>
                  <a:lnTo>
                    <a:pt x="72" y="135"/>
                  </a:lnTo>
                  <a:lnTo>
                    <a:pt x="184" y="134"/>
                  </a:lnTo>
                  <a:lnTo>
                    <a:pt x="201" y="171"/>
                  </a:lnTo>
                  <a:lnTo>
                    <a:pt x="251" y="190"/>
                  </a:lnTo>
                  <a:lnTo>
                    <a:pt x="340" y="146"/>
                  </a:lnTo>
                  <a:lnTo>
                    <a:pt x="392" y="155"/>
                  </a:lnTo>
                  <a:lnTo>
                    <a:pt x="403" y="117"/>
                  </a:lnTo>
                  <a:lnTo>
                    <a:pt x="306" y="106"/>
                  </a:lnTo>
                  <a:lnTo>
                    <a:pt x="110" y="17"/>
                  </a:lnTo>
                  <a:lnTo>
                    <a:pt x="87" y="0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2" name="Freeform 338"/>
            <p:cNvSpPr/>
            <p:nvPr/>
          </p:nvSpPr>
          <p:spPr bwMode="auto">
            <a:xfrm>
              <a:off x="1410634" y="2662891"/>
              <a:ext cx="48857" cy="79559"/>
            </a:xfrm>
            <a:custGeom>
              <a:avLst/>
              <a:gdLst>
                <a:gd name="T0" fmla="*/ 0 w 100"/>
                <a:gd name="T1" fmla="*/ 3 h 175"/>
                <a:gd name="T2" fmla="*/ 0 w 100"/>
                <a:gd name="T3" fmla="*/ 1 h 175"/>
                <a:gd name="T4" fmla="*/ 2 w 100"/>
                <a:gd name="T5" fmla="*/ 0 h 175"/>
                <a:gd name="T6" fmla="*/ 2 w 100"/>
                <a:gd name="T7" fmla="*/ 2 h 175"/>
                <a:gd name="T8" fmla="*/ 2 w 100"/>
                <a:gd name="T9" fmla="*/ 2 h 175"/>
                <a:gd name="T10" fmla="*/ 1 w 100"/>
                <a:gd name="T11" fmla="*/ 3 h 175"/>
                <a:gd name="T12" fmla="*/ 1 w 100"/>
                <a:gd name="T13" fmla="*/ 4 h 175"/>
                <a:gd name="T14" fmla="*/ 0 w 100"/>
                <a:gd name="T15" fmla="*/ 4 h 175"/>
                <a:gd name="T16" fmla="*/ 0 w 100"/>
                <a:gd name="T17" fmla="*/ 3 h 1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0"/>
                <a:gd name="T28" fmla="*/ 0 h 175"/>
                <a:gd name="T29" fmla="*/ 100 w 100"/>
                <a:gd name="T30" fmla="*/ 175 h 1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0" h="175">
                  <a:moveTo>
                    <a:pt x="0" y="133"/>
                  </a:moveTo>
                  <a:lnTo>
                    <a:pt x="6" y="47"/>
                  </a:lnTo>
                  <a:lnTo>
                    <a:pt x="87" y="0"/>
                  </a:lnTo>
                  <a:lnTo>
                    <a:pt x="72" y="69"/>
                  </a:lnTo>
                  <a:lnTo>
                    <a:pt x="100" y="89"/>
                  </a:lnTo>
                  <a:lnTo>
                    <a:pt x="48" y="127"/>
                  </a:lnTo>
                  <a:lnTo>
                    <a:pt x="46" y="175"/>
                  </a:lnTo>
                  <a:lnTo>
                    <a:pt x="16" y="175"/>
                  </a:lnTo>
                  <a:lnTo>
                    <a:pt x="0" y="13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3" name="Freeform 339"/>
            <p:cNvSpPr/>
            <p:nvPr/>
          </p:nvSpPr>
          <p:spPr bwMode="auto">
            <a:xfrm>
              <a:off x="1442644" y="2723356"/>
              <a:ext cx="16847" cy="9547"/>
            </a:xfrm>
            <a:custGeom>
              <a:avLst/>
              <a:gdLst>
                <a:gd name="T0" fmla="*/ 0 w 36"/>
                <a:gd name="T1" fmla="*/ 1 h 22"/>
                <a:gd name="T2" fmla="*/ 1 w 36"/>
                <a:gd name="T3" fmla="*/ 0 h 22"/>
                <a:gd name="T4" fmla="*/ 1 w 36"/>
                <a:gd name="T5" fmla="*/ 0 h 22"/>
                <a:gd name="T6" fmla="*/ 0 w 36"/>
                <a:gd name="T7" fmla="*/ 1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22"/>
                <a:gd name="T14" fmla="*/ 36 w 36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22">
                  <a:moveTo>
                    <a:pt x="0" y="22"/>
                  </a:moveTo>
                  <a:lnTo>
                    <a:pt x="30" y="0"/>
                  </a:lnTo>
                  <a:lnTo>
                    <a:pt x="36" y="14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4" name="Freeform 340"/>
            <p:cNvSpPr/>
            <p:nvPr/>
          </p:nvSpPr>
          <p:spPr bwMode="auto">
            <a:xfrm>
              <a:off x="1466230" y="2705853"/>
              <a:ext cx="28640" cy="33415"/>
            </a:xfrm>
            <a:custGeom>
              <a:avLst/>
              <a:gdLst>
                <a:gd name="T0" fmla="*/ 0 w 61"/>
                <a:gd name="T1" fmla="*/ 1 h 74"/>
                <a:gd name="T2" fmla="*/ 1 w 61"/>
                <a:gd name="T3" fmla="*/ 2 h 74"/>
                <a:gd name="T4" fmla="*/ 1 w 61"/>
                <a:gd name="T5" fmla="*/ 1 h 74"/>
                <a:gd name="T6" fmla="*/ 1 w 61"/>
                <a:gd name="T7" fmla="*/ 0 h 74"/>
                <a:gd name="T8" fmla="*/ 0 w 61"/>
                <a:gd name="T9" fmla="*/ 1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74"/>
                <a:gd name="T17" fmla="*/ 61 w 61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74">
                  <a:moveTo>
                    <a:pt x="0" y="39"/>
                  </a:moveTo>
                  <a:lnTo>
                    <a:pt x="48" y="74"/>
                  </a:lnTo>
                  <a:lnTo>
                    <a:pt x="61" y="38"/>
                  </a:lnTo>
                  <a:lnTo>
                    <a:pt x="52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5" name="Freeform 341"/>
            <p:cNvSpPr/>
            <p:nvPr/>
          </p:nvSpPr>
          <p:spPr bwMode="auto">
            <a:xfrm>
              <a:off x="1638071" y="2269870"/>
              <a:ext cx="200482" cy="329374"/>
            </a:xfrm>
            <a:custGeom>
              <a:avLst/>
              <a:gdLst>
                <a:gd name="T0" fmla="*/ 0 w 416"/>
                <a:gd name="T1" fmla="*/ 2 h 726"/>
                <a:gd name="T2" fmla="*/ 1 w 416"/>
                <a:gd name="T3" fmla="*/ 1 h 726"/>
                <a:gd name="T4" fmla="*/ 2 w 416"/>
                <a:gd name="T5" fmla="*/ 2 h 726"/>
                <a:gd name="T6" fmla="*/ 3 w 416"/>
                <a:gd name="T7" fmla="*/ 3 h 726"/>
                <a:gd name="T8" fmla="*/ 5 w 416"/>
                <a:gd name="T9" fmla="*/ 2 h 726"/>
                <a:gd name="T10" fmla="*/ 5 w 416"/>
                <a:gd name="T11" fmla="*/ 0 h 726"/>
                <a:gd name="T12" fmla="*/ 7 w 416"/>
                <a:gd name="T13" fmla="*/ 0 h 726"/>
                <a:gd name="T14" fmla="*/ 8 w 416"/>
                <a:gd name="T15" fmla="*/ 1 h 726"/>
                <a:gd name="T16" fmla="*/ 7 w 416"/>
                <a:gd name="T17" fmla="*/ 2 h 726"/>
                <a:gd name="T18" fmla="*/ 7 w 416"/>
                <a:gd name="T19" fmla="*/ 3 h 726"/>
                <a:gd name="T20" fmla="*/ 9 w 416"/>
                <a:gd name="T21" fmla="*/ 4 h 726"/>
                <a:gd name="T22" fmla="*/ 8 w 416"/>
                <a:gd name="T23" fmla="*/ 5 h 726"/>
                <a:gd name="T24" fmla="*/ 9 w 416"/>
                <a:gd name="T25" fmla="*/ 7 h 726"/>
                <a:gd name="T26" fmla="*/ 8 w 416"/>
                <a:gd name="T27" fmla="*/ 9 h 726"/>
                <a:gd name="T28" fmla="*/ 10 w 416"/>
                <a:gd name="T29" fmla="*/ 13 h 726"/>
                <a:gd name="T30" fmla="*/ 6 w 416"/>
                <a:gd name="T31" fmla="*/ 16 h 726"/>
                <a:gd name="T32" fmla="*/ 2 w 416"/>
                <a:gd name="T33" fmla="*/ 17 h 726"/>
                <a:gd name="T34" fmla="*/ 2 w 416"/>
                <a:gd name="T35" fmla="*/ 16 h 726"/>
                <a:gd name="T36" fmla="*/ 1 w 416"/>
                <a:gd name="T37" fmla="*/ 16 h 726"/>
                <a:gd name="T38" fmla="*/ 1 w 416"/>
                <a:gd name="T39" fmla="*/ 12 h 726"/>
                <a:gd name="T40" fmla="*/ 4 w 416"/>
                <a:gd name="T41" fmla="*/ 9 h 726"/>
                <a:gd name="T42" fmla="*/ 3 w 416"/>
                <a:gd name="T43" fmla="*/ 7 h 726"/>
                <a:gd name="T44" fmla="*/ 3 w 416"/>
                <a:gd name="T45" fmla="*/ 4 h 726"/>
                <a:gd name="T46" fmla="*/ 0 w 416"/>
                <a:gd name="T47" fmla="*/ 2 h 72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16"/>
                <a:gd name="T73" fmla="*/ 0 h 726"/>
                <a:gd name="T74" fmla="*/ 416 w 416"/>
                <a:gd name="T75" fmla="*/ 726 h 72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16" h="726">
                  <a:moveTo>
                    <a:pt x="0" y="76"/>
                  </a:moveTo>
                  <a:lnTo>
                    <a:pt x="27" y="55"/>
                  </a:lnTo>
                  <a:lnTo>
                    <a:pt x="72" y="97"/>
                  </a:lnTo>
                  <a:lnTo>
                    <a:pt x="151" y="105"/>
                  </a:lnTo>
                  <a:lnTo>
                    <a:pt x="196" y="79"/>
                  </a:lnTo>
                  <a:lnTo>
                    <a:pt x="208" y="17"/>
                  </a:lnTo>
                  <a:lnTo>
                    <a:pt x="284" y="0"/>
                  </a:lnTo>
                  <a:lnTo>
                    <a:pt x="324" y="25"/>
                  </a:lnTo>
                  <a:lnTo>
                    <a:pt x="319" y="76"/>
                  </a:lnTo>
                  <a:lnTo>
                    <a:pt x="303" y="126"/>
                  </a:lnTo>
                  <a:lnTo>
                    <a:pt x="362" y="190"/>
                  </a:lnTo>
                  <a:lnTo>
                    <a:pt x="325" y="236"/>
                  </a:lnTo>
                  <a:lnTo>
                    <a:pt x="365" y="316"/>
                  </a:lnTo>
                  <a:lnTo>
                    <a:pt x="353" y="387"/>
                  </a:lnTo>
                  <a:lnTo>
                    <a:pt x="416" y="537"/>
                  </a:lnTo>
                  <a:lnTo>
                    <a:pt x="269" y="680"/>
                  </a:lnTo>
                  <a:lnTo>
                    <a:pt x="94" y="726"/>
                  </a:lnTo>
                  <a:lnTo>
                    <a:pt x="83" y="697"/>
                  </a:lnTo>
                  <a:lnTo>
                    <a:pt x="27" y="674"/>
                  </a:lnTo>
                  <a:lnTo>
                    <a:pt x="20" y="533"/>
                  </a:lnTo>
                  <a:lnTo>
                    <a:pt x="189" y="381"/>
                  </a:lnTo>
                  <a:lnTo>
                    <a:pt x="134" y="306"/>
                  </a:lnTo>
                  <a:lnTo>
                    <a:pt x="112" y="155"/>
                  </a:lnTo>
                  <a:lnTo>
                    <a:pt x="0" y="7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6" name="Freeform 342"/>
            <p:cNvSpPr/>
            <p:nvPr/>
          </p:nvSpPr>
          <p:spPr bwMode="auto">
            <a:xfrm>
              <a:off x="1179827" y="2844285"/>
              <a:ext cx="230807" cy="219583"/>
            </a:xfrm>
            <a:custGeom>
              <a:avLst/>
              <a:gdLst>
                <a:gd name="T0" fmla="*/ 0 w 482"/>
                <a:gd name="T1" fmla="*/ 3 h 484"/>
                <a:gd name="T2" fmla="*/ 0 w 482"/>
                <a:gd name="T3" fmla="*/ 4 h 484"/>
                <a:gd name="T4" fmla="*/ 3 w 482"/>
                <a:gd name="T5" fmla="*/ 5 h 484"/>
                <a:gd name="T6" fmla="*/ 2 w 482"/>
                <a:gd name="T7" fmla="*/ 6 h 484"/>
                <a:gd name="T8" fmla="*/ 3 w 482"/>
                <a:gd name="T9" fmla="*/ 6 h 484"/>
                <a:gd name="T10" fmla="*/ 3 w 482"/>
                <a:gd name="T11" fmla="*/ 8 h 484"/>
                <a:gd name="T12" fmla="*/ 3 w 482"/>
                <a:gd name="T13" fmla="*/ 10 h 484"/>
                <a:gd name="T14" fmla="*/ 5 w 482"/>
                <a:gd name="T15" fmla="*/ 11 h 484"/>
                <a:gd name="T16" fmla="*/ 5 w 482"/>
                <a:gd name="T17" fmla="*/ 11 h 484"/>
                <a:gd name="T18" fmla="*/ 7 w 482"/>
                <a:gd name="T19" fmla="*/ 11 h 484"/>
                <a:gd name="T20" fmla="*/ 7 w 482"/>
                <a:gd name="T21" fmla="*/ 10 h 484"/>
                <a:gd name="T22" fmla="*/ 8 w 482"/>
                <a:gd name="T23" fmla="*/ 10 h 484"/>
                <a:gd name="T24" fmla="*/ 9 w 482"/>
                <a:gd name="T25" fmla="*/ 10 h 484"/>
                <a:gd name="T26" fmla="*/ 11 w 482"/>
                <a:gd name="T27" fmla="*/ 9 h 484"/>
                <a:gd name="T28" fmla="*/ 10 w 482"/>
                <a:gd name="T29" fmla="*/ 8 h 484"/>
                <a:gd name="T30" fmla="*/ 10 w 482"/>
                <a:gd name="T31" fmla="*/ 7 h 484"/>
                <a:gd name="T32" fmla="*/ 9 w 482"/>
                <a:gd name="T33" fmla="*/ 6 h 484"/>
                <a:gd name="T34" fmla="*/ 11 w 482"/>
                <a:gd name="T35" fmla="*/ 5 h 484"/>
                <a:gd name="T36" fmla="*/ 11 w 482"/>
                <a:gd name="T37" fmla="*/ 3 h 484"/>
                <a:gd name="T38" fmla="*/ 9 w 482"/>
                <a:gd name="T39" fmla="*/ 2 h 484"/>
                <a:gd name="T40" fmla="*/ 9 w 482"/>
                <a:gd name="T41" fmla="*/ 2 h 484"/>
                <a:gd name="T42" fmla="*/ 7 w 482"/>
                <a:gd name="T43" fmla="*/ 0 h 484"/>
                <a:gd name="T44" fmla="*/ 6 w 482"/>
                <a:gd name="T45" fmla="*/ 0 h 484"/>
                <a:gd name="T46" fmla="*/ 5 w 482"/>
                <a:gd name="T47" fmla="*/ 2 h 484"/>
                <a:gd name="T48" fmla="*/ 3 w 482"/>
                <a:gd name="T49" fmla="*/ 2 h 484"/>
                <a:gd name="T50" fmla="*/ 3 w 482"/>
                <a:gd name="T51" fmla="*/ 3 h 484"/>
                <a:gd name="T52" fmla="*/ 0 w 482"/>
                <a:gd name="T53" fmla="*/ 3 h 48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82"/>
                <a:gd name="T82" fmla="*/ 0 h 484"/>
                <a:gd name="T83" fmla="*/ 482 w 482"/>
                <a:gd name="T84" fmla="*/ 484 h 48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82" h="484">
                  <a:moveTo>
                    <a:pt x="0" y="147"/>
                  </a:moveTo>
                  <a:lnTo>
                    <a:pt x="15" y="189"/>
                  </a:lnTo>
                  <a:lnTo>
                    <a:pt x="115" y="219"/>
                  </a:lnTo>
                  <a:lnTo>
                    <a:pt x="96" y="242"/>
                  </a:lnTo>
                  <a:lnTo>
                    <a:pt x="135" y="275"/>
                  </a:lnTo>
                  <a:lnTo>
                    <a:pt x="150" y="327"/>
                  </a:lnTo>
                  <a:lnTo>
                    <a:pt x="107" y="430"/>
                  </a:lnTo>
                  <a:lnTo>
                    <a:pt x="228" y="472"/>
                  </a:lnTo>
                  <a:lnTo>
                    <a:pt x="240" y="477"/>
                  </a:lnTo>
                  <a:lnTo>
                    <a:pt x="297" y="484"/>
                  </a:lnTo>
                  <a:lnTo>
                    <a:pt x="297" y="444"/>
                  </a:lnTo>
                  <a:lnTo>
                    <a:pt x="330" y="421"/>
                  </a:lnTo>
                  <a:lnTo>
                    <a:pt x="408" y="448"/>
                  </a:lnTo>
                  <a:lnTo>
                    <a:pt x="456" y="407"/>
                  </a:lnTo>
                  <a:lnTo>
                    <a:pt x="430" y="348"/>
                  </a:lnTo>
                  <a:lnTo>
                    <a:pt x="441" y="293"/>
                  </a:lnTo>
                  <a:lnTo>
                    <a:pt x="402" y="261"/>
                  </a:lnTo>
                  <a:lnTo>
                    <a:pt x="456" y="195"/>
                  </a:lnTo>
                  <a:lnTo>
                    <a:pt x="482" y="123"/>
                  </a:lnTo>
                  <a:lnTo>
                    <a:pt x="410" y="92"/>
                  </a:lnTo>
                  <a:lnTo>
                    <a:pt x="392" y="84"/>
                  </a:lnTo>
                  <a:lnTo>
                    <a:pt x="280" y="0"/>
                  </a:lnTo>
                  <a:lnTo>
                    <a:pt x="244" y="15"/>
                  </a:lnTo>
                  <a:lnTo>
                    <a:pt x="197" y="96"/>
                  </a:lnTo>
                  <a:lnTo>
                    <a:pt x="104" y="81"/>
                  </a:lnTo>
                  <a:lnTo>
                    <a:pt x="122" y="143"/>
                  </a:lnTo>
                  <a:lnTo>
                    <a:pt x="0" y="1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7" name="Freeform 343"/>
            <p:cNvSpPr/>
            <p:nvPr/>
          </p:nvSpPr>
          <p:spPr bwMode="auto">
            <a:xfrm>
              <a:off x="1419057" y="3047956"/>
              <a:ext cx="15163" cy="39779"/>
            </a:xfrm>
            <a:custGeom>
              <a:avLst/>
              <a:gdLst>
                <a:gd name="T0" fmla="*/ 0 w 31"/>
                <a:gd name="T1" fmla="*/ 1 h 89"/>
                <a:gd name="T2" fmla="*/ 1 w 31"/>
                <a:gd name="T3" fmla="*/ 2 h 89"/>
                <a:gd name="T4" fmla="*/ 1 w 31"/>
                <a:gd name="T5" fmla="*/ 0 h 89"/>
                <a:gd name="T6" fmla="*/ 0 w 31"/>
                <a:gd name="T7" fmla="*/ 1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89"/>
                <a:gd name="T14" fmla="*/ 31 w 31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89">
                  <a:moveTo>
                    <a:pt x="0" y="46"/>
                  </a:moveTo>
                  <a:lnTo>
                    <a:pt x="28" y="89"/>
                  </a:lnTo>
                  <a:lnTo>
                    <a:pt x="31" y="0"/>
                  </a:lnTo>
                  <a:lnTo>
                    <a:pt x="0" y="4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8" name="Freeform 344"/>
            <p:cNvSpPr/>
            <p:nvPr/>
          </p:nvSpPr>
          <p:spPr bwMode="auto">
            <a:xfrm>
              <a:off x="1370200" y="2742450"/>
              <a:ext cx="161733" cy="194124"/>
            </a:xfrm>
            <a:custGeom>
              <a:avLst/>
              <a:gdLst>
                <a:gd name="T0" fmla="*/ 0 w 335"/>
                <a:gd name="T1" fmla="*/ 4 h 429"/>
                <a:gd name="T2" fmla="*/ 0 w 335"/>
                <a:gd name="T3" fmla="*/ 6 h 429"/>
                <a:gd name="T4" fmla="*/ 0 w 335"/>
                <a:gd name="T5" fmla="*/ 6 h 429"/>
                <a:gd name="T6" fmla="*/ 0 w 335"/>
                <a:gd name="T7" fmla="*/ 7 h 429"/>
                <a:gd name="T8" fmla="*/ 2 w 335"/>
                <a:gd name="T9" fmla="*/ 8 h 429"/>
                <a:gd name="T10" fmla="*/ 1 w 335"/>
                <a:gd name="T11" fmla="*/ 10 h 429"/>
                <a:gd name="T12" fmla="*/ 3 w 335"/>
                <a:gd name="T13" fmla="*/ 10 h 429"/>
                <a:gd name="T14" fmla="*/ 6 w 335"/>
                <a:gd name="T15" fmla="*/ 10 h 429"/>
                <a:gd name="T16" fmla="*/ 7 w 335"/>
                <a:gd name="T17" fmla="*/ 8 h 429"/>
                <a:gd name="T18" fmla="*/ 5 w 335"/>
                <a:gd name="T19" fmla="*/ 6 h 429"/>
                <a:gd name="T20" fmla="*/ 7 w 335"/>
                <a:gd name="T21" fmla="*/ 5 h 429"/>
                <a:gd name="T22" fmla="*/ 8 w 335"/>
                <a:gd name="T23" fmla="*/ 5 h 429"/>
                <a:gd name="T24" fmla="*/ 7 w 335"/>
                <a:gd name="T25" fmla="*/ 1 h 429"/>
                <a:gd name="T26" fmla="*/ 6 w 335"/>
                <a:gd name="T27" fmla="*/ 1 h 429"/>
                <a:gd name="T28" fmla="*/ 4 w 335"/>
                <a:gd name="T29" fmla="*/ 1 h 429"/>
                <a:gd name="T30" fmla="*/ 4 w 335"/>
                <a:gd name="T31" fmla="*/ 1 h 429"/>
                <a:gd name="T32" fmla="*/ 3 w 335"/>
                <a:gd name="T33" fmla="*/ 0 h 429"/>
                <a:gd name="T34" fmla="*/ 2 w 335"/>
                <a:gd name="T35" fmla="*/ 0 h 429"/>
                <a:gd name="T36" fmla="*/ 2 w 335"/>
                <a:gd name="T37" fmla="*/ 2 h 429"/>
                <a:gd name="T38" fmla="*/ 1 w 335"/>
                <a:gd name="T39" fmla="*/ 2 h 429"/>
                <a:gd name="T40" fmla="*/ 1 w 335"/>
                <a:gd name="T41" fmla="*/ 2 h 429"/>
                <a:gd name="T42" fmla="*/ 1 w 335"/>
                <a:gd name="T43" fmla="*/ 4 h 429"/>
                <a:gd name="T44" fmla="*/ 0 w 335"/>
                <a:gd name="T45" fmla="*/ 4 h 42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35"/>
                <a:gd name="T70" fmla="*/ 0 h 429"/>
                <a:gd name="T71" fmla="*/ 335 w 335"/>
                <a:gd name="T72" fmla="*/ 429 h 42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35" h="429">
                  <a:moveTo>
                    <a:pt x="0" y="178"/>
                  </a:moveTo>
                  <a:lnTo>
                    <a:pt x="2" y="247"/>
                  </a:lnTo>
                  <a:lnTo>
                    <a:pt x="5" y="279"/>
                  </a:lnTo>
                  <a:lnTo>
                    <a:pt x="10" y="317"/>
                  </a:lnTo>
                  <a:lnTo>
                    <a:pt x="82" y="348"/>
                  </a:lnTo>
                  <a:lnTo>
                    <a:pt x="56" y="420"/>
                  </a:lnTo>
                  <a:lnTo>
                    <a:pt x="130" y="429"/>
                  </a:lnTo>
                  <a:lnTo>
                    <a:pt x="262" y="428"/>
                  </a:lnTo>
                  <a:lnTo>
                    <a:pt x="297" y="359"/>
                  </a:lnTo>
                  <a:lnTo>
                    <a:pt x="225" y="271"/>
                  </a:lnTo>
                  <a:lnTo>
                    <a:pt x="309" y="224"/>
                  </a:lnTo>
                  <a:lnTo>
                    <a:pt x="335" y="237"/>
                  </a:lnTo>
                  <a:lnTo>
                    <a:pt x="309" y="65"/>
                  </a:lnTo>
                  <a:lnTo>
                    <a:pt x="250" y="23"/>
                  </a:lnTo>
                  <a:lnTo>
                    <a:pt x="180" y="53"/>
                  </a:lnTo>
                  <a:lnTo>
                    <a:pt x="189" y="33"/>
                  </a:lnTo>
                  <a:lnTo>
                    <a:pt x="130" y="0"/>
                  </a:lnTo>
                  <a:lnTo>
                    <a:pt x="100" y="0"/>
                  </a:lnTo>
                  <a:lnTo>
                    <a:pt x="99" y="95"/>
                  </a:lnTo>
                  <a:lnTo>
                    <a:pt x="67" y="69"/>
                  </a:lnTo>
                  <a:lnTo>
                    <a:pt x="45" y="99"/>
                  </a:lnTo>
                  <a:lnTo>
                    <a:pt x="41" y="156"/>
                  </a:lnTo>
                  <a:lnTo>
                    <a:pt x="0" y="17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9" name="Freeform 345"/>
            <p:cNvSpPr/>
            <p:nvPr/>
          </p:nvSpPr>
          <p:spPr bwMode="auto">
            <a:xfrm>
              <a:off x="1631333" y="3078188"/>
              <a:ext cx="114561" cy="125703"/>
            </a:xfrm>
            <a:custGeom>
              <a:avLst/>
              <a:gdLst>
                <a:gd name="T0" fmla="*/ 0 w 241"/>
                <a:gd name="T1" fmla="*/ 3 h 276"/>
                <a:gd name="T2" fmla="*/ 1 w 241"/>
                <a:gd name="T3" fmla="*/ 1 h 276"/>
                <a:gd name="T4" fmla="*/ 3 w 241"/>
                <a:gd name="T5" fmla="*/ 1 h 276"/>
                <a:gd name="T6" fmla="*/ 5 w 241"/>
                <a:gd name="T7" fmla="*/ 1 h 276"/>
                <a:gd name="T8" fmla="*/ 5 w 241"/>
                <a:gd name="T9" fmla="*/ 0 h 276"/>
                <a:gd name="T10" fmla="*/ 5 w 241"/>
                <a:gd name="T11" fmla="*/ 1 h 276"/>
                <a:gd name="T12" fmla="*/ 4 w 241"/>
                <a:gd name="T13" fmla="*/ 1 h 276"/>
                <a:gd name="T14" fmla="*/ 3 w 241"/>
                <a:gd name="T15" fmla="*/ 2 h 276"/>
                <a:gd name="T16" fmla="*/ 2 w 241"/>
                <a:gd name="T17" fmla="*/ 1 h 276"/>
                <a:gd name="T18" fmla="*/ 3 w 241"/>
                <a:gd name="T19" fmla="*/ 3 h 276"/>
                <a:gd name="T20" fmla="*/ 2 w 241"/>
                <a:gd name="T21" fmla="*/ 4 h 276"/>
                <a:gd name="T22" fmla="*/ 3 w 241"/>
                <a:gd name="T23" fmla="*/ 4 h 276"/>
                <a:gd name="T24" fmla="*/ 3 w 241"/>
                <a:gd name="T25" fmla="*/ 5 h 276"/>
                <a:gd name="T26" fmla="*/ 2 w 241"/>
                <a:gd name="T27" fmla="*/ 5 h 276"/>
                <a:gd name="T28" fmla="*/ 3 w 241"/>
                <a:gd name="T29" fmla="*/ 7 h 276"/>
                <a:gd name="T30" fmla="*/ 1 w 241"/>
                <a:gd name="T31" fmla="*/ 6 h 276"/>
                <a:gd name="T32" fmla="*/ 1 w 241"/>
                <a:gd name="T33" fmla="*/ 5 h 276"/>
                <a:gd name="T34" fmla="*/ 3 w 241"/>
                <a:gd name="T35" fmla="*/ 4 h 276"/>
                <a:gd name="T36" fmla="*/ 1 w 241"/>
                <a:gd name="T37" fmla="*/ 4 h 276"/>
                <a:gd name="T38" fmla="*/ 0 w 241"/>
                <a:gd name="T39" fmla="*/ 3 h 2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41"/>
                <a:gd name="T61" fmla="*/ 0 h 276"/>
                <a:gd name="T62" fmla="*/ 241 w 241"/>
                <a:gd name="T63" fmla="*/ 276 h 27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41" h="276">
                  <a:moveTo>
                    <a:pt x="0" y="110"/>
                  </a:moveTo>
                  <a:lnTo>
                    <a:pt x="36" y="47"/>
                  </a:lnTo>
                  <a:lnTo>
                    <a:pt x="111" y="23"/>
                  </a:lnTo>
                  <a:lnTo>
                    <a:pt x="206" y="26"/>
                  </a:lnTo>
                  <a:lnTo>
                    <a:pt x="241" y="0"/>
                  </a:lnTo>
                  <a:lnTo>
                    <a:pt x="227" y="57"/>
                  </a:lnTo>
                  <a:lnTo>
                    <a:pt x="162" y="45"/>
                  </a:lnTo>
                  <a:lnTo>
                    <a:pt x="131" y="93"/>
                  </a:lnTo>
                  <a:lnTo>
                    <a:pt x="98" y="66"/>
                  </a:lnTo>
                  <a:lnTo>
                    <a:pt x="121" y="141"/>
                  </a:lnTo>
                  <a:lnTo>
                    <a:pt x="90" y="154"/>
                  </a:lnTo>
                  <a:lnTo>
                    <a:pt x="151" y="187"/>
                  </a:lnTo>
                  <a:lnTo>
                    <a:pt x="151" y="214"/>
                  </a:lnTo>
                  <a:lnTo>
                    <a:pt x="100" y="223"/>
                  </a:lnTo>
                  <a:lnTo>
                    <a:pt x="116" y="276"/>
                  </a:lnTo>
                  <a:lnTo>
                    <a:pt x="59" y="258"/>
                  </a:lnTo>
                  <a:lnTo>
                    <a:pt x="42" y="208"/>
                  </a:lnTo>
                  <a:lnTo>
                    <a:pt x="117" y="189"/>
                  </a:lnTo>
                  <a:lnTo>
                    <a:pt x="42" y="181"/>
                  </a:lnTo>
                  <a:lnTo>
                    <a:pt x="0" y="11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0" name="Freeform 346"/>
            <p:cNvSpPr/>
            <p:nvPr/>
          </p:nvSpPr>
          <p:spPr bwMode="auto">
            <a:xfrm>
              <a:off x="1693667" y="3224577"/>
              <a:ext cx="52226" cy="7956"/>
            </a:xfrm>
            <a:custGeom>
              <a:avLst/>
              <a:gdLst>
                <a:gd name="T0" fmla="*/ 0 w 112"/>
                <a:gd name="T1" fmla="*/ 0 h 19"/>
                <a:gd name="T2" fmla="*/ 0 w 112"/>
                <a:gd name="T3" fmla="*/ 0 h 19"/>
                <a:gd name="T4" fmla="*/ 2 w 112"/>
                <a:gd name="T5" fmla="*/ 0 h 19"/>
                <a:gd name="T6" fmla="*/ 1 w 112"/>
                <a:gd name="T7" fmla="*/ 0 h 19"/>
                <a:gd name="T8" fmla="*/ 0 w 112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9"/>
                <a:gd name="T17" fmla="*/ 112 w 112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9">
                  <a:moveTo>
                    <a:pt x="0" y="19"/>
                  </a:moveTo>
                  <a:lnTo>
                    <a:pt x="10" y="0"/>
                  </a:lnTo>
                  <a:lnTo>
                    <a:pt x="112" y="19"/>
                  </a:lnTo>
                  <a:lnTo>
                    <a:pt x="34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1" name="Freeform 347"/>
            <p:cNvSpPr/>
            <p:nvPr/>
          </p:nvSpPr>
          <p:spPr bwMode="auto">
            <a:xfrm>
              <a:off x="1557205" y="2911115"/>
              <a:ext cx="121300" cy="70012"/>
            </a:xfrm>
            <a:custGeom>
              <a:avLst/>
              <a:gdLst>
                <a:gd name="T0" fmla="*/ 0 w 254"/>
                <a:gd name="T1" fmla="*/ 2 h 157"/>
                <a:gd name="T2" fmla="*/ 1 w 254"/>
                <a:gd name="T3" fmla="*/ 1 h 157"/>
                <a:gd name="T4" fmla="*/ 2 w 254"/>
                <a:gd name="T5" fmla="*/ 1 h 157"/>
                <a:gd name="T6" fmla="*/ 4 w 254"/>
                <a:gd name="T7" fmla="*/ 0 h 157"/>
                <a:gd name="T8" fmla="*/ 5 w 254"/>
                <a:gd name="T9" fmla="*/ 0 h 157"/>
                <a:gd name="T10" fmla="*/ 6 w 254"/>
                <a:gd name="T11" fmla="*/ 1 h 157"/>
                <a:gd name="T12" fmla="*/ 3 w 254"/>
                <a:gd name="T13" fmla="*/ 3 h 157"/>
                <a:gd name="T14" fmla="*/ 2 w 254"/>
                <a:gd name="T15" fmla="*/ 3 h 157"/>
                <a:gd name="T16" fmla="*/ 0 w 254"/>
                <a:gd name="T17" fmla="*/ 2 h 1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4"/>
                <a:gd name="T28" fmla="*/ 0 h 157"/>
                <a:gd name="T29" fmla="*/ 254 w 254"/>
                <a:gd name="T30" fmla="*/ 157 h 1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4" h="157">
                  <a:moveTo>
                    <a:pt x="0" y="93"/>
                  </a:moveTo>
                  <a:lnTo>
                    <a:pt x="39" y="25"/>
                  </a:lnTo>
                  <a:lnTo>
                    <a:pt x="89" y="44"/>
                  </a:lnTo>
                  <a:lnTo>
                    <a:pt x="178" y="0"/>
                  </a:lnTo>
                  <a:lnTo>
                    <a:pt x="230" y="9"/>
                  </a:lnTo>
                  <a:lnTo>
                    <a:pt x="254" y="34"/>
                  </a:lnTo>
                  <a:lnTo>
                    <a:pt x="154" y="139"/>
                  </a:lnTo>
                  <a:lnTo>
                    <a:pt x="73" y="157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2" name="Freeform 348"/>
            <p:cNvSpPr/>
            <p:nvPr/>
          </p:nvSpPr>
          <p:spPr bwMode="auto">
            <a:xfrm>
              <a:off x="2510758" y="3215030"/>
              <a:ext cx="535742" cy="587145"/>
            </a:xfrm>
            <a:custGeom>
              <a:avLst/>
              <a:gdLst>
                <a:gd name="T0" fmla="*/ 0 w 1118"/>
                <a:gd name="T1" fmla="*/ 14 h 1294"/>
                <a:gd name="T2" fmla="*/ 1 w 1118"/>
                <a:gd name="T3" fmla="*/ 13 h 1294"/>
                <a:gd name="T4" fmla="*/ 3 w 1118"/>
                <a:gd name="T5" fmla="*/ 13 h 1294"/>
                <a:gd name="T6" fmla="*/ 1 w 1118"/>
                <a:gd name="T7" fmla="*/ 10 h 1294"/>
                <a:gd name="T8" fmla="*/ 2 w 1118"/>
                <a:gd name="T9" fmla="*/ 9 h 1294"/>
                <a:gd name="T10" fmla="*/ 3 w 1118"/>
                <a:gd name="T11" fmla="*/ 9 h 1294"/>
                <a:gd name="T12" fmla="*/ 6 w 1118"/>
                <a:gd name="T13" fmla="*/ 6 h 1294"/>
                <a:gd name="T14" fmla="*/ 6 w 1118"/>
                <a:gd name="T15" fmla="*/ 5 h 1294"/>
                <a:gd name="T16" fmla="*/ 6 w 1118"/>
                <a:gd name="T17" fmla="*/ 4 h 1294"/>
                <a:gd name="T18" fmla="*/ 5 w 1118"/>
                <a:gd name="T19" fmla="*/ 3 h 1294"/>
                <a:gd name="T20" fmla="*/ 5 w 1118"/>
                <a:gd name="T21" fmla="*/ 1 h 1294"/>
                <a:gd name="T22" fmla="*/ 8 w 1118"/>
                <a:gd name="T23" fmla="*/ 1 h 1294"/>
                <a:gd name="T24" fmla="*/ 9 w 1118"/>
                <a:gd name="T25" fmla="*/ 1 h 1294"/>
                <a:gd name="T26" fmla="*/ 10 w 1118"/>
                <a:gd name="T27" fmla="*/ 0 h 1294"/>
                <a:gd name="T28" fmla="*/ 11 w 1118"/>
                <a:gd name="T29" fmla="*/ 1 h 1294"/>
                <a:gd name="T30" fmla="*/ 10 w 1118"/>
                <a:gd name="T31" fmla="*/ 2 h 1294"/>
                <a:gd name="T32" fmla="*/ 10 w 1118"/>
                <a:gd name="T33" fmla="*/ 4 h 1294"/>
                <a:gd name="T34" fmla="*/ 9 w 1118"/>
                <a:gd name="T35" fmla="*/ 4 h 1294"/>
                <a:gd name="T36" fmla="*/ 10 w 1118"/>
                <a:gd name="T37" fmla="*/ 6 h 1294"/>
                <a:gd name="T38" fmla="*/ 11 w 1118"/>
                <a:gd name="T39" fmla="*/ 7 h 1294"/>
                <a:gd name="T40" fmla="*/ 11 w 1118"/>
                <a:gd name="T41" fmla="*/ 8 h 1294"/>
                <a:gd name="T42" fmla="*/ 13 w 1118"/>
                <a:gd name="T43" fmla="*/ 10 h 1294"/>
                <a:gd name="T44" fmla="*/ 17 w 1118"/>
                <a:gd name="T45" fmla="*/ 11 h 1294"/>
                <a:gd name="T46" fmla="*/ 18 w 1118"/>
                <a:gd name="T47" fmla="*/ 9 h 1294"/>
                <a:gd name="T48" fmla="*/ 18 w 1118"/>
                <a:gd name="T49" fmla="*/ 9 h 1294"/>
                <a:gd name="T50" fmla="*/ 18 w 1118"/>
                <a:gd name="T51" fmla="*/ 10 h 1294"/>
                <a:gd name="T52" fmla="*/ 18 w 1118"/>
                <a:gd name="T53" fmla="*/ 11 h 1294"/>
                <a:gd name="T54" fmla="*/ 21 w 1118"/>
                <a:gd name="T55" fmla="*/ 10 h 1294"/>
                <a:gd name="T56" fmla="*/ 21 w 1118"/>
                <a:gd name="T57" fmla="*/ 9 h 1294"/>
                <a:gd name="T58" fmla="*/ 24 w 1118"/>
                <a:gd name="T59" fmla="*/ 7 h 1294"/>
                <a:gd name="T60" fmla="*/ 25 w 1118"/>
                <a:gd name="T61" fmla="*/ 9 h 1294"/>
                <a:gd name="T62" fmla="*/ 26 w 1118"/>
                <a:gd name="T63" fmla="*/ 9 h 1294"/>
                <a:gd name="T64" fmla="*/ 25 w 1118"/>
                <a:gd name="T65" fmla="*/ 10 h 1294"/>
                <a:gd name="T66" fmla="*/ 24 w 1118"/>
                <a:gd name="T67" fmla="*/ 11 h 1294"/>
                <a:gd name="T68" fmla="*/ 22 w 1118"/>
                <a:gd name="T69" fmla="*/ 15 h 1294"/>
                <a:gd name="T70" fmla="*/ 21 w 1118"/>
                <a:gd name="T71" fmla="*/ 14 h 1294"/>
                <a:gd name="T72" fmla="*/ 21 w 1118"/>
                <a:gd name="T73" fmla="*/ 14 h 1294"/>
                <a:gd name="T74" fmla="*/ 20 w 1118"/>
                <a:gd name="T75" fmla="*/ 13 h 1294"/>
                <a:gd name="T76" fmla="*/ 21 w 1118"/>
                <a:gd name="T77" fmla="*/ 12 h 1294"/>
                <a:gd name="T78" fmla="*/ 19 w 1118"/>
                <a:gd name="T79" fmla="*/ 12 h 1294"/>
                <a:gd name="T80" fmla="*/ 18 w 1118"/>
                <a:gd name="T81" fmla="*/ 11 h 1294"/>
                <a:gd name="T82" fmla="*/ 18 w 1118"/>
                <a:gd name="T83" fmla="*/ 11 h 1294"/>
                <a:gd name="T84" fmla="*/ 18 w 1118"/>
                <a:gd name="T85" fmla="*/ 12 h 1294"/>
                <a:gd name="T86" fmla="*/ 17 w 1118"/>
                <a:gd name="T87" fmla="*/ 13 h 1294"/>
                <a:gd name="T88" fmla="*/ 18 w 1118"/>
                <a:gd name="T89" fmla="*/ 13 h 1294"/>
                <a:gd name="T90" fmla="*/ 18 w 1118"/>
                <a:gd name="T91" fmla="*/ 16 h 1294"/>
                <a:gd name="T92" fmla="*/ 18 w 1118"/>
                <a:gd name="T93" fmla="*/ 15 h 1294"/>
                <a:gd name="T94" fmla="*/ 16 w 1118"/>
                <a:gd name="T95" fmla="*/ 18 h 1294"/>
                <a:gd name="T96" fmla="*/ 11 w 1118"/>
                <a:gd name="T97" fmla="*/ 22 h 1294"/>
                <a:gd name="T98" fmla="*/ 10 w 1118"/>
                <a:gd name="T99" fmla="*/ 28 h 1294"/>
                <a:gd name="T100" fmla="*/ 8 w 1118"/>
                <a:gd name="T101" fmla="*/ 30 h 1294"/>
                <a:gd name="T102" fmla="*/ 6 w 1118"/>
                <a:gd name="T103" fmla="*/ 26 h 1294"/>
                <a:gd name="T104" fmla="*/ 5 w 1118"/>
                <a:gd name="T105" fmla="*/ 22 h 1294"/>
                <a:gd name="T106" fmla="*/ 5 w 1118"/>
                <a:gd name="T107" fmla="*/ 21 h 1294"/>
                <a:gd name="T108" fmla="*/ 4 w 1118"/>
                <a:gd name="T109" fmla="*/ 15 h 1294"/>
                <a:gd name="T110" fmla="*/ 4 w 1118"/>
                <a:gd name="T111" fmla="*/ 15 h 1294"/>
                <a:gd name="T112" fmla="*/ 3 w 1118"/>
                <a:gd name="T113" fmla="*/ 16 h 1294"/>
                <a:gd name="T114" fmla="*/ 2 w 1118"/>
                <a:gd name="T115" fmla="*/ 17 h 1294"/>
                <a:gd name="T116" fmla="*/ 1 w 1118"/>
                <a:gd name="T117" fmla="*/ 15 h 1294"/>
                <a:gd name="T118" fmla="*/ 2 w 1118"/>
                <a:gd name="T119" fmla="*/ 14 h 1294"/>
                <a:gd name="T120" fmla="*/ 1 w 1118"/>
                <a:gd name="T121" fmla="*/ 15 h 1294"/>
                <a:gd name="T122" fmla="*/ 0 w 1118"/>
                <a:gd name="T123" fmla="*/ 14 h 12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18"/>
                <a:gd name="T187" fmla="*/ 0 h 1294"/>
                <a:gd name="T188" fmla="*/ 1118 w 1118"/>
                <a:gd name="T189" fmla="*/ 1294 h 12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18" h="1294">
                  <a:moveTo>
                    <a:pt x="0" y="588"/>
                  </a:moveTo>
                  <a:lnTo>
                    <a:pt x="31" y="560"/>
                  </a:lnTo>
                  <a:lnTo>
                    <a:pt x="116" y="560"/>
                  </a:lnTo>
                  <a:lnTo>
                    <a:pt x="55" y="424"/>
                  </a:lnTo>
                  <a:lnTo>
                    <a:pt x="93" y="387"/>
                  </a:lnTo>
                  <a:lnTo>
                    <a:pt x="141" y="392"/>
                  </a:lnTo>
                  <a:lnTo>
                    <a:pt x="257" y="243"/>
                  </a:lnTo>
                  <a:lnTo>
                    <a:pt x="250" y="204"/>
                  </a:lnTo>
                  <a:lnTo>
                    <a:pt x="277" y="180"/>
                  </a:lnTo>
                  <a:lnTo>
                    <a:pt x="228" y="134"/>
                  </a:lnTo>
                  <a:lnTo>
                    <a:pt x="226" y="62"/>
                  </a:lnTo>
                  <a:lnTo>
                    <a:pt x="336" y="62"/>
                  </a:lnTo>
                  <a:lnTo>
                    <a:pt x="365" y="27"/>
                  </a:lnTo>
                  <a:lnTo>
                    <a:pt x="427" y="0"/>
                  </a:lnTo>
                  <a:lnTo>
                    <a:pt x="467" y="25"/>
                  </a:lnTo>
                  <a:lnTo>
                    <a:pt x="414" y="98"/>
                  </a:lnTo>
                  <a:lnTo>
                    <a:pt x="438" y="161"/>
                  </a:lnTo>
                  <a:lnTo>
                    <a:pt x="399" y="170"/>
                  </a:lnTo>
                  <a:lnTo>
                    <a:pt x="416" y="247"/>
                  </a:lnTo>
                  <a:lnTo>
                    <a:pt x="498" y="278"/>
                  </a:lnTo>
                  <a:lnTo>
                    <a:pt x="459" y="350"/>
                  </a:lnTo>
                  <a:lnTo>
                    <a:pt x="561" y="419"/>
                  </a:lnTo>
                  <a:lnTo>
                    <a:pt x="761" y="462"/>
                  </a:lnTo>
                  <a:lnTo>
                    <a:pt x="764" y="395"/>
                  </a:lnTo>
                  <a:lnTo>
                    <a:pt x="789" y="387"/>
                  </a:lnTo>
                  <a:lnTo>
                    <a:pt x="794" y="420"/>
                  </a:lnTo>
                  <a:lnTo>
                    <a:pt x="810" y="449"/>
                  </a:lnTo>
                  <a:lnTo>
                    <a:pt x="915" y="437"/>
                  </a:lnTo>
                  <a:lnTo>
                    <a:pt x="906" y="396"/>
                  </a:lnTo>
                  <a:lnTo>
                    <a:pt x="1067" y="315"/>
                  </a:lnTo>
                  <a:lnTo>
                    <a:pt x="1079" y="364"/>
                  </a:lnTo>
                  <a:lnTo>
                    <a:pt x="1118" y="382"/>
                  </a:lnTo>
                  <a:lnTo>
                    <a:pt x="1103" y="430"/>
                  </a:lnTo>
                  <a:lnTo>
                    <a:pt x="1036" y="458"/>
                  </a:lnTo>
                  <a:lnTo>
                    <a:pt x="936" y="671"/>
                  </a:lnTo>
                  <a:lnTo>
                    <a:pt x="919" y="587"/>
                  </a:lnTo>
                  <a:lnTo>
                    <a:pt x="901" y="621"/>
                  </a:lnTo>
                  <a:lnTo>
                    <a:pt x="876" y="577"/>
                  </a:lnTo>
                  <a:lnTo>
                    <a:pt x="921" y="524"/>
                  </a:lnTo>
                  <a:lnTo>
                    <a:pt x="836" y="516"/>
                  </a:lnTo>
                  <a:lnTo>
                    <a:pt x="778" y="457"/>
                  </a:lnTo>
                  <a:lnTo>
                    <a:pt x="763" y="489"/>
                  </a:lnTo>
                  <a:lnTo>
                    <a:pt x="781" y="516"/>
                  </a:lnTo>
                  <a:lnTo>
                    <a:pt x="757" y="535"/>
                  </a:lnTo>
                  <a:lnTo>
                    <a:pt x="780" y="562"/>
                  </a:lnTo>
                  <a:lnTo>
                    <a:pt x="794" y="684"/>
                  </a:lnTo>
                  <a:lnTo>
                    <a:pt x="763" y="665"/>
                  </a:lnTo>
                  <a:lnTo>
                    <a:pt x="698" y="763"/>
                  </a:lnTo>
                  <a:lnTo>
                    <a:pt x="466" y="956"/>
                  </a:lnTo>
                  <a:lnTo>
                    <a:pt x="449" y="1199"/>
                  </a:lnTo>
                  <a:lnTo>
                    <a:pt x="355" y="1294"/>
                  </a:lnTo>
                  <a:lnTo>
                    <a:pt x="267" y="1109"/>
                  </a:lnTo>
                  <a:lnTo>
                    <a:pt x="233" y="961"/>
                  </a:lnTo>
                  <a:lnTo>
                    <a:pt x="200" y="926"/>
                  </a:lnTo>
                  <a:lnTo>
                    <a:pt x="179" y="657"/>
                  </a:lnTo>
                  <a:lnTo>
                    <a:pt x="156" y="649"/>
                  </a:lnTo>
                  <a:lnTo>
                    <a:pt x="144" y="706"/>
                  </a:lnTo>
                  <a:lnTo>
                    <a:pt x="90" y="723"/>
                  </a:lnTo>
                  <a:lnTo>
                    <a:pt x="34" y="650"/>
                  </a:lnTo>
                  <a:lnTo>
                    <a:pt x="89" y="615"/>
                  </a:lnTo>
                  <a:lnTo>
                    <a:pt x="34" y="630"/>
                  </a:lnTo>
                  <a:lnTo>
                    <a:pt x="0" y="58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3" name="Freeform 349"/>
            <p:cNvSpPr/>
            <p:nvPr/>
          </p:nvSpPr>
          <p:spPr bwMode="auto">
            <a:xfrm>
              <a:off x="3007752" y="3851501"/>
              <a:ext cx="200482" cy="227538"/>
            </a:xfrm>
            <a:custGeom>
              <a:avLst/>
              <a:gdLst>
                <a:gd name="T0" fmla="*/ 0 w 416"/>
                <a:gd name="T1" fmla="*/ 0 h 502"/>
                <a:gd name="T2" fmla="*/ 2 w 416"/>
                <a:gd name="T3" fmla="*/ 0 h 502"/>
                <a:gd name="T4" fmla="*/ 5 w 416"/>
                <a:gd name="T5" fmla="*/ 3 h 502"/>
                <a:gd name="T6" fmla="*/ 7 w 416"/>
                <a:gd name="T7" fmla="*/ 5 h 502"/>
                <a:gd name="T8" fmla="*/ 7 w 416"/>
                <a:gd name="T9" fmla="*/ 5 h 502"/>
                <a:gd name="T10" fmla="*/ 8 w 416"/>
                <a:gd name="T11" fmla="*/ 5 h 502"/>
                <a:gd name="T12" fmla="*/ 7 w 416"/>
                <a:gd name="T13" fmla="*/ 7 h 502"/>
                <a:gd name="T14" fmla="*/ 10 w 416"/>
                <a:gd name="T15" fmla="*/ 9 h 502"/>
                <a:gd name="T16" fmla="*/ 9 w 416"/>
                <a:gd name="T17" fmla="*/ 11 h 502"/>
                <a:gd name="T18" fmla="*/ 9 w 416"/>
                <a:gd name="T19" fmla="*/ 12 h 502"/>
                <a:gd name="T20" fmla="*/ 7 w 416"/>
                <a:gd name="T21" fmla="*/ 10 h 502"/>
                <a:gd name="T22" fmla="*/ 3 w 416"/>
                <a:gd name="T23" fmla="*/ 4 h 502"/>
                <a:gd name="T24" fmla="*/ 0 w 416"/>
                <a:gd name="T25" fmla="*/ 0 h 5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6"/>
                <a:gd name="T40" fmla="*/ 0 h 502"/>
                <a:gd name="T41" fmla="*/ 416 w 416"/>
                <a:gd name="T42" fmla="*/ 502 h 5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6" h="502">
                  <a:moveTo>
                    <a:pt x="0" y="0"/>
                  </a:moveTo>
                  <a:lnTo>
                    <a:pt x="93" y="19"/>
                  </a:lnTo>
                  <a:lnTo>
                    <a:pt x="212" y="152"/>
                  </a:lnTo>
                  <a:lnTo>
                    <a:pt x="305" y="198"/>
                  </a:lnTo>
                  <a:lnTo>
                    <a:pt x="292" y="234"/>
                  </a:lnTo>
                  <a:lnTo>
                    <a:pt x="326" y="232"/>
                  </a:lnTo>
                  <a:lnTo>
                    <a:pt x="322" y="282"/>
                  </a:lnTo>
                  <a:lnTo>
                    <a:pt x="416" y="375"/>
                  </a:lnTo>
                  <a:lnTo>
                    <a:pt x="405" y="500"/>
                  </a:lnTo>
                  <a:lnTo>
                    <a:pt x="367" y="502"/>
                  </a:lnTo>
                  <a:lnTo>
                    <a:pt x="282" y="428"/>
                  </a:lnTo>
                  <a:lnTo>
                    <a:pt x="144" y="17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4" name="Freeform 350"/>
            <p:cNvSpPr/>
            <p:nvPr/>
          </p:nvSpPr>
          <p:spPr bwMode="auto">
            <a:xfrm>
              <a:off x="3196441" y="4083813"/>
              <a:ext cx="165103" cy="57282"/>
            </a:xfrm>
            <a:custGeom>
              <a:avLst/>
              <a:gdLst>
                <a:gd name="T0" fmla="*/ 0 w 346"/>
                <a:gd name="T1" fmla="*/ 1 h 126"/>
                <a:gd name="T2" fmla="*/ 1 w 346"/>
                <a:gd name="T3" fmla="*/ 0 h 126"/>
                <a:gd name="T4" fmla="*/ 6 w 346"/>
                <a:gd name="T5" fmla="*/ 1 h 126"/>
                <a:gd name="T6" fmla="*/ 7 w 346"/>
                <a:gd name="T7" fmla="*/ 2 h 126"/>
                <a:gd name="T8" fmla="*/ 8 w 346"/>
                <a:gd name="T9" fmla="*/ 2 h 126"/>
                <a:gd name="T10" fmla="*/ 8 w 346"/>
                <a:gd name="T11" fmla="*/ 3 h 126"/>
                <a:gd name="T12" fmla="*/ 1 w 346"/>
                <a:gd name="T13" fmla="*/ 1 h 126"/>
                <a:gd name="T14" fmla="*/ 0 w 346"/>
                <a:gd name="T15" fmla="*/ 1 h 1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6"/>
                <a:gd name="T25" fmla="*/ 0 h 126"/>
                <a:gd name="T26" fmla="*/ 346 w 346"/>
                <a:gd name="T27" fmla="*/ 126 h 1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6" h="126">
                  <a:moveTo>
                    <a:pt x="0" y="35"/>
                  </a:moveTo>
                  <a:lnTo>
                    <a:pt x="23" y="0"/>
                  </a:lnTo>
                  <a:lnTo>
                    <a:pt x="266" y="39"/>
                  </a:lnTo>
                  <a:lnTo>
                    <a:pt x="291" y="70"/>
                  </a:lnTo>
                  <a:lnTo>
                    <a:pt x="341" y="83"/>
                  </a:lnTo>
                  <a:lnTo>
                    <a:pt x="346" y="126"/>
                  </a:lnTo>
                  <a:lnTo>
                    <a:pt x="63" y="66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5" name="Freeform 351"/>
            <p:cNvSpPr/>
            <p:nvPr/>
          </p:nvSpPr>
          <p:spPr bwMode="auto">
            <a:xfrm>
              <a:off x="3262145" y="3878551"/>
              <a:ext cx="180265" cy="168665"/>
            </a:xfrm>
            <a:custGeom>
              <a:avLst/>
              <a:gdLst>
                <a:gd name="T0" fmla="*/ 0 w 375"/>
                <a:gd name="T1" fmla="*/ 4 h 372"/>
                <a:gd name="T2" fmla="*/ 1 w 375"/>
                <a:gd name="T3" fmla="*/ 3 h 372"/>
                <a:gd name="T4" fmla="*/ 1 w 375"/>
                <a:gd name="T5" fmla="*/ 3 h 372"/>
                <a:gd name="T6" fmla="*/ 4 w 375"/>
                <a:gd name="T7" fmla="*/ 3 h 372"/>
                <a:gd name="T8" fmla="*/ 5 w 375"/>
                <a:gd name="T9" fmla="*/ 3 h 372"/>
                <a:gd name="T10" fmla="*/ 6 w 375"/>
                <a:gd name="T11" fmla="*/ 0 h 372"/>
                <a:gd name="T12" fmla="*/ 7 w 375"/>
                <a:gd name="T13" fmla="*/ 0 h 372"/>
                <a:gd name="T14" fmla="*/ 7 w 375"/>
                <a:gd name="T15" fmla="*/ 1 h 372"/>
                <a:gd name="T16" fmla="*/ 9 w 375"/>
                <a:gd name="T17" fmla="*/ 3 h 372"/>
                <a:gd name="T18" fmla="*/ 8 w 375"/>
                <a:gd name="T19" fmla="*/ 3 h 372"/>
                <a:gd name="T20" fmla="*/ 6 w 375"/>
                <a:gd name="T21" fmla="*/ 6 h 372"/>
                <a:gd name="T22" fmla="*/ 6 w 375"/>
                <a:gd name="T23" fmla="*/ 8 h 372"/>
                <a:gd name="T24" fmla="*/ 5 w 375"/>
                <a:gd name="T25" fmla="*/ 9 h 372"/>
                <a:gd name="T26" fmla="*/ 3 w 375"/>
                <a:gd name="T27" fmla="*/ 8 h 372"/>
                <a:gd name="T28" fmla="*/ 3 w 375"/>
                <a:gd name="T29" fmla="*/ 8 h 372"/>
                <a:gd name="T30" fmla="*/ 2 w 375"/>
                <a:gd name="T31" fmla="*/ 7 h 372"/>
                <a:gd name="T32" fmla="*/ 1 w 375"/>
                <a:gd name="T33" fmla="*/ 7 h 372"/>
                <a:gd name="T34" fmla="*/ 0 w 375"/>
                <a:gd name="T35" fmla="*/ 4 h 3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75"/>
                <a:gd name="T55" fmla="*/ 0 h 372"/>
                <a:gd name="T56" fmla="*/ 375 w 375"/>
                <a:gd name="T57" fmla="*/ 372 h 3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75" h="372">
                  <a:moveTo>
                    <a:pt x="0" y="168"/>
                  </a:moveTo>
                  <a:lnTo>
                    <a:pt x="25" y="120"/>
                  </a:lnTo>
                  <a:lnTo>
                    <a:pt x="58" y="149"/>
                  </a:lnTo>
                  <a:lnTo>
                    <a:pt x="168" y="138"/>
                  </a:lnTo>
                  <a:lnTo>
                    <a:pt x="207" y="123"/>
                  </a:lnTo>
                  <a:lnTo>
                    <a:pt x="259" y="0"/>
                  </a:lnTo>
                  <a:lnTo>
                    <a:pt x="324" y="5"/>
                  </a:lnTo>
                  <a:lnTo>
                    <a:pt x="309" y="36"/>
                  </a:lnTo>
                  <a:lnTo>
                    <a:pt x="375" y="149"/>
                  </a:lnTo>
                  <a:lnTo>
                    <a:pt x="340" y="141"/>
                  </a:lnTo>
                  <a:lnTo>
                    <a:pt x="275" y="270"/>
                  </a:lnTo>
                  <a:lnTo>
                    <a:pt x="266" y="349"/>
                  </a:lnTo>
                  <a:lnTo>
                    <a:pt x="223" y="372"/>
                  </a:lnTo>
                  <a:lnTo>
                    <a:pt x="152" y="326"/>
                  </a:lnTo>
                  <a:lnTo>
                    <a:pt x="107" y="346"/>
                  </a:lnTo>
                  <a:lnTo>
                    <a:pt x="103" y="310"/>
                  </a:lnTo>
                  <a:lnTo>
                    <a:pt x="43" y="318"/>
                  </a:lnTo>
                  <a:lnTo>
                    <a:pt x="0" y="16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6" name="Freeform 352"/>
            <p:cNvSpPr/>
            <p:nvPr/>
          </p:nvSpPr>
          <p:spPr bwMode="auto">
            <a:xfrm>
              <a:off x="3405346" y="4133140"/>
              <a:ext cx="42118" cy="12729"/>
            </a:xfrm>
            <a:custGeom>
              <a:avLst/>
              <a:gdLst>
                <a:gd name="T0" fmla="*/ 0 w 89"/>
                <a:gd name="T1" fmla="*/ 0 h 28"/>
                <a:gd name="T2" fmla="*/ 0 w 89"/>
                <a:gd name="T3" fmla="*/ 1 h 28"/>
                <a:gd name="T4" fmla="*/ 2 w 89"/>
                <a:gd name="T5" fmla="*/ 0 h 28"/>
                <a:gd name="T6" fmla="*/ 1 w 89"/>
                <a:gd name="T7" fmla="*/ 0 h 28"/>
                <a:gd name="T8" fmla="*/ 0 w 89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28"/>
                <a:gd name="T17" fmla="*/ 89 w 89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28">
                  <a:moveTo>
                    <a:pt x="0" y="5"/>
                  </a:moveTo>
                  <a:lnTo>
                    <a:pt x="11" y="28"/>
                  </a:lnTo>
                  <a:lnTo>
                    <a:pt x="89" y="9"/>
                  </a:lnTo>
                  <a:lnTo>
                    <a:pt x="27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7" name="Freeform 353"/>
            <p:cNvSpPr/>
            <p:nvPr/>
          </p:nvSpPr>
          <p:spPr bwMode="auto">
            <a:xfrm>
              <a:off x="3442410" y="3927878"/>
              <a:ext cx="114561" cy="149571"/>
            </a:xfrm>
            <a:custGeom>
              <a:avLst/>
              <a:gdLst>
                <a:gd name="T0" fmla="*/ 0 w 236"/>
                <a:gd name="T1" fmla="*/ 5 h 326"/>
                <a:gd name="T2" fmla="*/ 1 w 236"/>
                <a:gd name="T3" fmla="*/ 6 h 326"/>
                <a:gd name="T4" fmla="*/ 0 w 236"/>
                <a:gd name="T5" fmla="*/ 7 h 326"/>
                <a:gd name="T6" fmla="*/ 1 w 236"/>
                <a:gd name="T7" fmla="*/ 8 h 326"/>
                <a:gd name="T8" fmla="*/ 1 w 236"/>
                <a:gd name="T9" fmla="*/ 5 h 326"/>
                <a:gd name="T10" fmla="*/ 2 w 236"/>
                <a:gd name="T11" fmla="*/ 5 h 326"/>
                <a:gd name="T12" fmla="*/ 2 w 236"/>
                <a:gd name="T13" fmla="*/ 6 h 326"/>
                <a:gd name="T14" fmla="*/ 3 w 236"/>
                <a:gd name="T15" fmla="*/ 7 h 326"/>
                <a:gd name="T16" fmla="*/ 3 w 236"/>
                <a:gd name="T17" fmla="*/ 6 h 326"/>
                <a:gd name="T18" fmla="*/ 2 w 236"/>
                <a:gd name="T19" fmla="*/ 4 h 326"/>
                <a:gd name="T20" fmla="*/ 4 w 236"/>
                <a:gd name="T21" fmla="*/ 3 h 326"/>
                <a:gd name="T22" fmla="*/ 2 w 236"/>
                <a:gd name="T23" fmla="*/ 3 h 326"/>
                <a:gd name="T24" fmla="*/ 1 w 236"/>
                <a:gd name="T25" fmla="*/ 1 h 326"/>
                <a:gd name="T26" fmla="*/ 5 w 236"/>
                <a:gd name="T27" fmla="*/ 1 h 326"/>
                <a:gd name="T28" fmla="*/ 6 w 236"/>
                <a:gd name="T29" fmla="*/ 0 h 326"/>
                <a:gd name="T30" fmla="*/ 5 w 236"/>
                <a:gd name="T31" fmla="*/ 1 h 326"/>
                <a:gd name="T32" fmla="*/ 2 w 236"/>
                <a:gd name="T33" fmla="*/ 0 h 326"/>
                <a:gd name="T34" fmla="*/ 1 w 236"/>
                <a:gd name="T35" fmla="*/ 1 h 326"/>
                <a:gd name="T36" fmla="*/ 0 w 236"/>
                <a:gd name="T37" fmla="*/ 5 h 3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6"/>
                <a:gd name="T58" fmla="*/ 0 h 326"/>
                <a:gd name="T59" fmla="*/ 236 w 236"/>
                <a:gd name="T60" fmla="*/ 326 h 32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6" h="326">
                  <a:moveTo>
                    <a:pt x="0" y="195"/>
                  </a:moveTo>
                  <a:lnTo>
                    <a:pt x="32" y="253"/>
                  </a:lnTo>
                  <a:lnTo>
                    <a:pt x="19" y="313"/>
                  </a:lnTo>
                  <a:lnTo>
                    <a:pt x="58" y="326"/>
                  </a:lnTo>
                  <a:lnTo>
                    <a:pt x="56" y="206"/>
                  </a:lnTo>
                  <a:lnTo>
                    <a:pt x="80" y="195"/>
                  </a:lnTo>
                  <a:lnTo>
                    <a:pt x="83" y="238"/>
                  </a:lnTo>
                  <a:lnTo>
                    <a:pt x="105" y="292"/>
                  </a:lnTo>
                  <a:lnTo>
                    <a:pt x="146" y="268"/>
                  </a:lnTo>
                  <a:lnTo>
                    <a:pt x="95" y="158"/>
                  </a:lnTo>
                  <a:lnTo>
                    <a:pt x="174" y="107"/>
                  </a:lnTo>
                  <a:lnTo>
                    <a:pt x="68" y="139"/>
                  </a:lnTo>
                  <a:lnTo>
                    <a:pt x="53" y="66"/>
                  </a:lnTo>
                  <a:lnTo>
                    <a:pt x="209" y="60"/>
                  </a:lnTo>
                  <a:lnTo>
                    <a:pt x="236" y="0"/>
                  </a:lnTo>
                  <a:lnTo>
                    <a:pt x="190" y="37"/>
                  </a:lnTo>
                  <a:lnTo>
                    <a:pt x="80" y="19"/>
                  </a:lnTo>
                  <a:lnTo>
                    <a:pt x="43" y="45"/>
                  </a:lnTo>
                  <a:lnTo>
                    <a:pt x="0" y="19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8" name="Freeform 354"/>
            <p:cNvSpPr/>
            <p:nvPr/>
          </p:nvSpPr>
          <p:spPr bwMode="auto">
            <a:xfrm>
              <a:off x="3531701" y="4133140"/>
              <a:ext cx="64019" cy="38188"/>
            </a:xfrm>
            <a:custGeom>
              <a:avLst/>
              <a:gdLst>
                <a:gd name="T0" fmla="*/ 0 w 130"/>
                <a:gd name="T1" fmla="*/ 1 h 84"/>
                <a:gd name="T2" fmla="*/ 0 w 130"/>
                <a:gd name="T3" fmla="*/ 2 h 84"/>
                <a:gd name="T4" fmla="*/ 3 w 130"/>
                <a:gd name="T5" fmla="*/ 0 h 84"/>
                <a:gd name="T6" fmla="*/ 1 w 130"/>
                <a:gd name="T7" fmla="*/ 1 h 84"/>
                <a:gd name="T8" fmla="*/ 0 w 130"/>
                <a:gd name="T9" fmla="*/ 1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"/>
                <a:gd name="T16" fmla="*/ 0 h 84"/>
                <a:gd name="T17" fmla="*/ 130 w 130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" h="84">
                  <a:moveTo>
                    <a:pt x="0" y="50"/>
                  </a:moveTo>
                  <a:lnTo>
                    <a:pt x="5" y="84"/>
                  </a:lnTo>
                  <a:lnTo>
                    <a:pt x="130" y="0"/>
                  </a:lnTo>
                  <a:lnTo>
                    <a:pt x="37" y="27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9" name="Freeform 355"/>
            <p:cNvSpPr/>
            <p:nvPr/>
          </p:nvSpPr>
          <p:spPr bwMode="auto">
            <a:xfrm>
              <a:off x="3597405" y="3921513"/>
              <a:ext cx="23586" cy="58874"/>
            </a:xfrm>
            <a:custGeom>
              <a:avLst/>
              <a:gdLst>
                <a:gd name="T0" fmla="*/ 0 w 47"/>
                <a:gd name="T1" fmla="*/ 1 h 131"/>
                <a:gd name="T2" fmla="*/ 0 w 47"/>
                <a:gd name="T3" fmla="*/ 2 h 131"/>
                <a:gd name="T4" fmla="*/ 1 w 47"/>
                <a:gd name="T5" fmla="*/ 3 h 131"/>
                <a:gd name="T6" fmla="*/ 1 w 47"/>
                <a:gd name="T7" fmla="*/ 2 h 131"/>
                <a:gd name="T8" fmla="*/ 1 w 47"/>
                <a:gd name="T9" fmla="*/ 1 h 131"/>
                <a:gd name="T10" fmla="*/ 1 w 47"/>
                <a:gd name="T11" fmla="*/ 1 h 131"/>
                <a:gd name="T12" fmla="*/ 0 w 47"/>
                <a:gd name="T13" fmla="*/ 1 h 131"/>
                <a:gd name="T14" fmla="*/ 1 w 47"/>
                <a:gd name="T15" fmla="*/ 0 h 131"/>
                <a:gd name="T16" fmla="*/ 0 w 47"/>
                <a:gd name="T17" fmla="*/ 1 h 1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131"/>
                <a:gd name="T29" fmla="*/ 47 w 47"/>
                <a:gd name="T30" fmla="*/ 131 h 1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131">
                  <a:moveTo>
                    <a:pt x="0" y="45"/>
                  </a:moveTo>
                  <a:lnTo>
                    <a:pt x="12" y="105"/>
                  </a:lnTo>
                  <a:lnTo>
                    <a:pt x="37" y="131"/>
                  </a:lnTo>
                  <a:lnTo>
                    <a:pt x="19" y="76"/>
                  </a:lnTo>
                  <a:lnTo>
                    <a:pt x="47" y="69"/>
                  </a:lnTo>
                  <a:lnTo>
                    <a:pt x="45" y="27"/>
                  </a:lnTo>
                  <a:lnTo>
                    <a:pt x="12" y="53"/>
                  </a:lnTo>
                  <a:lnTo>
                    <a:pt x="24" y="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0" name="Freeform 356"/>
            <p:cNvSpPr/>
            <p:nvPr/>
          </p:nvSpPr>
          <p:spPr bwMode="auto">
            <a:xfrm>
              <a:off x="3607513" y="4018575"/>
              <a:ext cx="52226" cy="19094"/>
            </a:xfrm>
            <a:custGeom>
              <a:avLst/>
              <a:gdLst>
                <a:gd name="T0" fmla="*/ 0 w 109"/>
                <a:gd name="T1" fmla="*/ 0 h 42"/>
                <a:gd name="T2" fmla="*/ 1 w 109"/>
                <a:gd name="T3" fmla="*/ 0 h 42"/>
                <a:gd name="T4" fmla="*/ 3 w 109"/>
                <a:gd name="T5" fmla="*/ 1 h 42"/>
                <a:gd name="T6" fmla="*/ 0 w 109"/>
                <a:gd name="T7" fmla="*/ 0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9"/>
                <a:gd name="T13" fmla="*/ 0 h 42"/>
                <a:gd name="T14" fmla="*/ 109 w 109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9" h="42">
                  <a:moveTo>
                    <a:pt x="0" y="15"/>
                  </a:moveTo>
                  <a:lnTo>
                    <a:pt x="60" y="0"/>
                  </a:lnTo>
                  <a:lnTo>
                    <a:pt x="109" y="42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1" name="Freeform 357"/>
            <p:cNvSpPr/>
            <p:nvPr/>
          </p:nvSpPr>
          <p:spPr bwMode="auto">
            <a:xfrm>
              <a:off x="3661424" y="3972431"/>
              <a:ext cx="192058" cy="173438"/>
            </a:xfrm>
            <a:custGeom>
              <a:avLst/>
              <a:gdLst>
                <a:gd name="T0" fmla="*/ 0 w 400"/>
                <a:gd name="T1" fmla="*/ 1 h 384"/>
                <a:gd name="T2" fmla="*/ 1 w 400"/>
                <a:gd name="T3" fmla="*/ 2 h 384"/>
                <a:gd name="T4" fmla="*/ 3 w 400"/>
                <a:gd name="T5" fmla="*/ 2 h 384"/>
                <a:gd name="T6" fmla="*/ 1 w 400"/>
                <a:gd name="T7" fmla="*/ 2 h 384"/>
                <a:gd name="T8" fmla="*/ 2 w 400"/>
                <a:gd name="T9" fmla="*/ 4 h 384"/>
                <a:gd name="T10" fmla="*/ 3 w 400"/>
                <a:gd name="T11" fmla="*/ 3 h 384"/>
                <a:gd name="T12" fmla="*/ 3 w 400"/>
                <a:gd name="T13" fmla="*/ 4 h 384"/>
                <a:gd name="T14" fmla="*/ 7 w 400"/>
                <a:gd name="T15" fmla="*/ 5 h 384"/>
                <a:gd name="T16" fmla="*/ 7 w 400"/>
                <a:gd name="T17" fmla="*/ 7 h 384"/>
                <a:gd name="T18" fmla="*/ 7 w 400"/>
                <a:gd name="T19" fmla="*/ 7 h 384"/>
                <a:gd name="T20" fmla="*/ 6 w 400"/>
                <a:gd name="T21" fmla="*/ 8 h 384"/>
                <a:gd name="T22" fmla="*/ 8 w 400"/>
                <a:gd name="T23" fmla="*/ 8 h 384"/>
                <a:gd name="T24" fmla="*/ 9 w 400"/>
                <a:gd name="T25" fmla="*/ 9 h 384"/>
                <a:gd name="T26" fmla="*/ 9 w 400"/>
                <a:gd name="T27" fmla="*/ 2 h 384"/>
                <a:gd name="T28" fmla="*/ 6 w 400"/>
                <a:gd name="T29" fmla="*/ 1 h 384"/>
                <a:gd name="T30" fmla="*/ 4 w 400"/>
                <a:gd name="T31" fmla="*/ 3 h 384"/>
                <a:gd name="T32" fmla="*/ 3 w 400"/>
                <a:gd name="T33" fmla="*/ 2 h 384"/>
                <a:gd name="T34" fmla="*/ 3 w 400"/>
                <a:gd name="T35" fmla="*/ 0 h 384"/>
                <a:gd name="T36" fmla="*/ 1 w 400"/>
                <a:gd name="T37" fmla="*/ 0 h 384"/>
                <a:gd name="T38" fmla="*/ 0 w 400"/>
                <a:gd name="T39" fmla="*/ 1 h 3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00"/>
                <a:gd name="T61" fmla="*/ 0 h 384"/>
                <a:gd name="T62" fmla="*/ 400 w 400"/>
                <a:gd name="T63" fmla="*/ 384 h 38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00" h="384">
                  <a:moveTo>
                    <a:pt x="0" y="47"/>
                  </a:moveTo>
                  <a:lnTo>
                    <a:pt x="62" y="84"/>
                  </a:lnTo>
                  <a:lnTo>
                    <a:pt x="118" y="76"/>
                  </a:lnTo>
                  <a:lnTo>
                    <a:pt x="42" y="103"/>
                  </a:lnTo>
                  <a:lnTo>
                    <a:pt x="81" y="164"/>
                  </a:lnTo>
                  <a:lnTo>
                    <a:pt x="114" y="112"/>
                  </a:lnTo>
                  <a:lnTo>
                    <a:pt x="140" y="164"/>
                  </a:lnTo>
                  <a:lnTo>
                    <a:pt x="282" y="223"/>
                  </a:lnTo>
                  <a:lnTo>
                    <a:pt x="315" y="315"/>
                  </a:lnTo>
                  <a:lnTo>
                    <a:pt x="289" y="312"/>
                  </a:lnTo>
                  <a:lnTo>
                    <a:pt x="266" y="356"/>
                  </a:lnTo>
                  <a:lnTo>
                    <a:pt x="352" y="334"/>
                  </a:lnTo>
                  <a:lnTo>
                    <a:pt x="400" y="384"/>
                  </a:lnTo>
                  <a:lnTo>
                    <a:pt x="394" y="99"/>
                  </a:lnTo>
                  <a:lnTo>
                    <a:pt x="271" y="47"/>
                  </a:lnTo>
                  <a:lnTo>
                    <a:pt x="171" y="130"/>
                  </a:lnTo>
                  <a:lnTo>
                    <a:pt x="133" y="89"/>
                  </a:lnTo>
                  <a:lnTo>
                    <a:pt x="119" y="19"/>
                  </a:lnTo>
                  <a:lnTo>
                    <a:pt x="62" y="0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2" name="Freeform 358"/>
            <p:cNvSpPr/>
            <p:nvPr/>
          </p:nvSpPr>
          <p:spPr bwMode="auto">
            <a:xfrm>
              <a:off x="3666478" y="4106089"/>
              <a:ext cx="10108" cy="15912"/>
            </a:xfrm>
            <a:custGeom>
              <a:avLst/>
              <a:gdLst>
                <a:gd name="T0" fmla="*/ 0 w 19"/>
                <a:gd name="T1" fmla="*/ 1 h 33"/>
                <a:gd name="T2" fmla="*/ 0 w 19"/>
                <a:gd name="T3" fmla="*/ 0 h 33"/>
                <a:gd name="T4" fmla="*/ 1 w 19"/>
                <a:gd name="T5" fmla="*/ 1 h 33"/>
                <a:gd name="T6" fmla="*/ 0 w 19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3"/>
                <a:gd name="T14" fmla="*/ 19 w 19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3">
                  <a:moveTo>
                    <a:pt x="0" y="33"/>
                  </a:moveTo>
                  <a:lnTo>
                    <a:pt x="11" y="0"/>
                  </a:lnTo>
                  <a:lnTo>
                    <a:pt x="19" y="18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3" name="Freeform 359"/>
            <p:cNvSpPr/>
            <p:nvPr/>
          </p:nvSpPr>
          <p:spPr bwMode="auto">
            <a:xfrm>
              <a:off x="2071045" y="3122741"/>
              <a:ext cx="350422" cy="329374"/>
            </a:xfrm>
            <a:custGeom>
              <a:avLst/>
              <a:gdLst>
                <a:gd name="T0" fmla="*/ 0 w 730"/>
                <a:gd name="T1" fmla="*/ 1 h 725"/>
                <a:gd name="T2" fmla="*/ 1 w 730"/>
                <a:gd name="T3" fmla="*/ 0 h 725"/>
                <a:gd name="T4" fmla="*/ 2 w 730"/>
                <a:gd name="T5" fmla="*/ 1 h 725"/>
                <a:gd name="T6" fmla="*/ 3 w 730"/>
                <a:gd name="T7" fmla="*/ 0 h 725"/>
                <a:gd name="T8" fmla="*/ 4 w 730"/>
                <a:gd name="T9" fmla="*/ 1 h 725"/>
                <a:gd name="T10" fmla="*/ 4 w 730"/>
                <a:gd name="T11" fmla="*/ 1 h 725"/>
                <a:gd name="T12" fmla="*/ 5 w 730"/>
                <a:gd name="T13" fmla="*/ 3 h 725"/>
                <a:gd name="T14" fmla="*/ 7 w 730"/>
                <a:gd name="T15" fmla="*/ 4 h 725"/>
                <a:gd name="T16" fmla="*/ 9 w 730"/>
                <a:gd name="T17" fmla="*/ 3 h 725"/>
                <a:gd name="T18" fmla="*/ 9 w 730"/>
                <a:gd name="T19" fmla="*/ 3 h 725"/>
                <a:gd name="T20" fmla="*/ 11 w 730"/>
                <a:gd name="T21" fmla="*/ 2 h 725"/>
                <a:gd name="T22" fmla="*/ 15 w 730"/>
                <a:gd name="T23" fmla="*/ 4 h 725"/>
                <a:gd name="T24" fmla="*/ 15 w 730"/>
                <a:gd name="T25" fmla="*/ 5 h 725"/>
                <a:gd name="T26" fmla="*/ 15 w 730"/>
                <a:gd name="T27" fmla="*/ 7 h 725"/>
                <a:gd name="T28" fmla="*/ 15 w 730"/>
                <a:gd name="T29" fmla="*/ 9 h 725"/>
                <a:gd name="T30" fmla="*/ 15 w 730"/>
                <a:gd name="T31" fmla="*/ 10 h 725"/>
                <a:gd name="T32" fmla="*/ 15 w 730"/>
                <a:gd name="T33" fmla="*/ 12 h 725"/>
                <a:gd name="T34" fmla="*/ 17 w 730"/>
                <a:gd name="T35" fmla="*/ 15 h 725"/>
                <a:gd name="T36" fmla="*/ 15 w 730"/>
                <a:gd name="T37" fmla="*/ 17 h 725"/>
                <a:gd name="T38" fmla="*/ 12 w 730"/>
                <a:gd name="T39" fmla="*/ 16 h 725"/>
                <a:gd name="T40" fmla="*/ 11 w 730"/>
                <a:gd name="T41" fmla="*/ 15 h 725"/>
                <a:gd name="T42" fmla="*/ 8 w 730"/>
                <a:gd name="T43" fmla="*/ 15 h 725"/>
                <a:gd name="T44" fmla="*/ 7 w 730"/>
                <a:gd name="T45" fmla="*/ 14 h 725"/>
                <a:gd name="T46" fmla="*/ 5 w 730"/>
                <a:gd name="T47" fmla="*/ 11 h 725"/>
                <a:gd name="T48" fmla="*/ 4 w 730"/>
                <a:gd name="T49" fmla="*/ 11 h 725"/>
                <a:gd name="T50" fmla="*/ 4 w 730"/>
                <a:gd name="T51" fmla="*/ 11 h 725"/>
                <a:gd name="T52" fmla="*/ 3 w 730"/>
                <a:gd name="T53" fmla="*/ 9 h 725"/>
                <a:gd name="T54" fmla="*/ 1 w 730"/>
                <a:gd name="T55" fmla="*/ 7 h 725"/>
                <a:gd name="T56" fmla="*/ 2 w 730"/>
                <a:gd name="T57" fmla="*/ 5 h 725"/>
                <a:gd name="T58" fmla="*/ 1 w 730"/>
                <a:gd name="T59" fmla="*/ 5 h 725"/>
                <a:gd name="T60" fmla="*/ 1 w 730"/>
                <a:gd name="T61" fmla="*/ 3 h 725"/>
                <a:gd name="T62" fmla="*/ 0 w 730"/>
                <a:gd name="T63" fmla="*/ 1 h 7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30"/>
                <a:gd name="T97" fmla="*/ 0 h 725"/>
                <a:gd name="T98" fmla="*/ 730 w 730"/>
                <a:gd name="T99" fmla="*/ 725 h 7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30" h="725">
                  <a:moveTo>
                    <a:pt x="0" y="24"/>
                  </a:moveTo>
                  <a:lnTo>
                    <a:pt x="20" y="0"/>
                  </a:lnTo>
                  <a:lnTo>
                    <a:pt x="76" y="54"/>
                  </a:lnTo>
                  <a:lnTo>
                    <a:pt x="144" y="10"/>
                  </a:lnTo>
                  <a:lnTo>
                    <a:pt x="153" y="53"/>
                  </a:lnTo>
                  <a:lnTo>
                    <a:pt x="185" y="68"/>
                  </a:lnTo>
                  <a:lnTo>
                    <a:pt x="193" y="114"/>
                  </a:lnTo>
                  <a:lnTo>
                    <a:pt x="292" y="166"/>
                  </a:lnTo>
                  <a:lnTo>
                    <a:pt x="383" y="150"/>
                  </a:lnTo>
                  <a:lnTo>
                    <a:pt x="374" y="123"/>
                  </a:lnTo>
                  <a:lnTo>
                    <a:pt x="497" y="77"/>
                  </a:lnTo>
                  <a:lnTo>
                    <a:pt x="653" y="158"/>
                  </a:lnTo>
                  <a:lnTo>
                    <a:pt x="655" y="204"/>
                  </a:lnTo>
                  <a:lnTo>
                    <a:pt x="630" y="287"/>
                  </a:lnTo>
                  <a:lnTo>
                    <a:pt x="636" y="406"/>
                  </a:lnTo>
                  <a:lnTo>
                    <a:pt x="672" y="441"/>
                  </a:lnTo>
                  <a:lnTo>
                    <a:pt x="644" y="499"/>
                  </a:lnTo>
                  <a:lnTo>
                    <a:pt x="730" y="632"/>
                  </a:lnTo>
                  <a:lnTo>
                    <a:pt x="671" y="725"/>
                  </a:lnTo>
                  <a:lnTo>
                    <a:pt x="510" y="693"/>
                  </a:lnTo>
                  <a:lnTo>
                    <a:pt x="474" y="633"/>
                  </a:lnTo>
                  <a:lnTo>
                    <a:pt x="361" y="655"/>
                  </a:lnTo>
                  <a:lnTo>
                    <a:pt x="279" y="597"/>
                  </a:lnTo>
                  <a:lnTo>
                    <a:pt x="223" y="484"/>
                  </a:lnTo>
                  <a:lnTo>
                    <a:pt x="183" y="468"/>
                  </a:lnTo>
                  <a:lnTo>
                    <a:pt x="171" y="490"/>
                  </a:lnTo>
                  <a:lnTo>
                    <a:pt x="121" y="377"/>
                  </a:lnTo>
                  <a:lnTo>
                    <a:pt x="50" y="310"/>
                  </a:lnTo>
                  <a:lnTo>
                    <a:pt x="82" y="204"/>
                  </a:lnTo>
                  <a:lnTo>
                    <a:pt x="52" y="192"/>
                  </a:lnTo>
                  <a:lnTo>
                    <a:pt x="28" y="134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4" name="Freeform 360"/>
            <p:cNvSpPr/>
            <p:nvPr/>
          </p:nvSpPr>
          <p:spPr bwMode="auto">
            <a:xfrm>
              <a:off x="1969962" y="3184797"/>
              <a:ext cx="183635" cy="181394"/>
            </a:xfrm>
            <a:custGeom>
              <a:avLst/>
              <a:gdLst>
                <a:gd name="T0" fmla="*/ 0 w 379"/>
                <a:gd name="T1" fmla="*/ 5 h 402"/>
                <a:gd name="T2" fmla="*/ 0 w 379"/>
                <a:gd name="T3" fmla="*/ 6 h 402"/>
                <a:gd name="T4" fmla="*/ 5 w 379"/>
                <a:gd name="T5" fmla="*/ 8 h 402"/>
                <a:gd name="T6" fmla="*/ 5 w 379"/>
                <a:gd name="T7" fmla="*/ 9 h 402"/>
                <a:gd name="T8" fmla="*/ 6 w 379"/>
                <a:gd name="T9" fmla="*/ 9 h 402"/>
                <a:gd name="T10" fmla="*/ 7 w 379"/>
                <a:gd name="T11" fmla="*/ 9 h 402"/>
                <a:gd name="T12" fmla="*/ 9 w 379"/>
                <a:gd name="T13" fmla="*/ 8 h 402"/>
                <a:gd name="T14" fmla="*/ 9 w 379"/>
                <a:gd name="T15" fmla="*/ 8 h 402"/>
                <a:gd name="T16" fmla="*/ 8 w 379"/>
                <a:gd name="T17" fmla="*/ 6 h 402"/>
                <a:gd name="T18" fmla="*/ 6 w 379"/>
                <a:gd name="T19" fmla="*/ 4 h 402"/>
                <a:gd name="T20" fmla="*/ 7 w 379"/>
                <a:gd name="T21" fmla="*/ 2 h 402"/>
                <a:gd name="T22" fmla="*/ 6 w 379"/>
                <a:gd name="T23" fmla="*/ 1 h 402"/>
                <a:gd name="T24" fmla="*/ 6 w 379"/>
                <a:gd name="T25" fmla="*/ 0 h 402"/>
                <a:gd name="T26" fmla="*/ 3 w 379"/>
                <a:gd name="T27" fmla="*/ 0 h 402"/>
                <a:gd name="T28" fmla="*/ 3 w 379"/>
                <a:gd name="T29" fmla="*/ 1 h 402"/>
                <a:gd name="T30" fmla="*/ 2 w 379"/>
                <a:gd name="T31" fmla="*/ 3 h 402"/>
                <a:gd name="T32" fmla="*/ 0 w 379"/>
                <a:gd name="T33" fmla="*/ 5 h 40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9"/>
                <a:gd name="T52" fmla="*/ 0 h 402"/>
                <a:gd name="T53" fmla="*/ 379 w 379"/>
                <a:gd name="T54" fmla="*/ 402 h 40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9" h="402">
                  <a:moveTo>
                    <a:pt x="0" y="195"/>
                  </a:moveTo>
                  <a:lnTo>
                    <a:pt x="18" y="253"/>
                  </a:lnTo>
                  <a:lnTo>
                    <a:pt x="191" y="342"/>
                  </a:lnTo>
                  <a:lnTo>
                    <a:pt x="192" y="373"/>
                  </a:lnTo>
                  <a:lnTo>
                    <a:pt x="235" y="396"/>
                  </a:lnTo>
                  <a:lnTo>
                    <a:pt x="301" y="402"/>
                  </a:lnTo>
                  <a:lnTo>
                    <a:pt x="360" y="360"/>
                  </a:lnTo>
                  <a:lnTo>
                    <a:pt x="379" y="356"/>
                  </a:lnTo>
                  <a:lnTo>
                    <a:pt x="329" y="243"/>
                  </a:lnTo>
                  <a:lnTo>
                    <a:pt x="258" y="176"/>
                  </a:lnTo>
                  <a:lnTo>
                    <a:pt x="290" y="70"/>
                  </a:lnTo>
                  <a:lnTo>
                    <a:pt x="260" y="58"/>
                  </a:lnTo>
                  <a:lnTo>
                    <a:pt x="236" y="0"/>
                  </a:lnTo>
                  <a:lnTo>
                    <a:pt x="151" y="4"/>
                  </a:lnTo>
                  <a:lnTo>
                    <a:pt x="109" y="41"/>
                  </a:lnTo>
                  <a:lnTo>
                    <a:pt x="93" y="139"/>
                  </a:lnTo>
                  <a:lnTo>
                    <a:pt x="0" y="19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5" name="Freeform 361"/>
            <p:cNvSpPr/>
            <p:nvPr/>
          </p:nvSpPr>
          <p:spPr bwMode="auto">
            <a:xfrm>
              <a:off x="1385363" y="2947712"/>
              <a:ext cx="213960" cy="219583"/>
            </a:xfrm>
            <a:custGeom>
              <a:avLst/>
              <a:gdLst>
                <a:gd name="T0" fmla="*/ 0 w 446"/>
                <a:gd name="T1" fmla="*/ 3 h 487"/>
                <a:gd name="T2" fmla="*/ 0 w 446"/>
                <a:gd name="T3" fmla="*/ 1 h 487"/>
                <a:gd name="T4" fmla="*/ 1 w 446"/>
                <a:gd name="T5" fmla="*/ 1 h 487"/>
                <a:gd name="T6" fmla="*/ 2 w 446"/>
                <a:gd name="T7" fmla="*/ 1 h 487"/>
                <a:gd name="T8" fmla="*/ 3 w 446"/>
                <a:gd name="T9" fmla="*/ 0 h 487"/>
                <a:gd name="T10" fmla="*/ 5 w 446"/>
                <a:gd name="T11" fmla="*/ 0 h 487"/>
                <a:gd name="T12" fmla="*/ 6 w 446"/>
                <a:gd name="T13" fmla="*/ 1 h 487"/>
                <a:gd name="T14" fmla="*/ 6 w 446"/>
                <a:gd name="T15" fmla="*/ 2 h 487"/>
                <a:gd name="T16" fmla="*/ 5 w 446"/>
                <a:gd name="T17" fmla="*/ 2 h 487"/>
                <a:gd name="T18" fmla="*/ 5 w 446"/>
                <a:gd name="T19" fmla="*/ 4 h 487"/>
                <a:gd name="T20" fmla="*/ 7 w 446"/>
                <a:gd name="T21" fmla="*/ 6 h 487"/>
                <a:gd name="T22" fmla="*/ 8 w 446"/>
                <a:gd name="T23" fmla="*/ 7 h 487"/>
                <a:gd name="T24" fmla="*/ 8 w 446"/>
                <a:gd name="T25" fmla="*/ 7 h 487"/>
                <a:gd name="T26" fmla="*/ 10 w 446"/>
                <a:gd name="T27" fmla="*/ 9 h 487"/>
                <a:gd name="T28" fmla="*/ 9 w 446"/>
                <a:gd name="T29" fmla="*/ 8 h 487"/>
                <a:gd name="T30" fmla="*/ 9 w 446"/>
                <a:gd name="T31" fmla="*/ 10 h 487"/>
                <a:gd name="T32" fmla="*/ 8 w 446"/>
                <a:gd name="T33" fmla="*/ 11 h 487"/>
                <a:gd name="T34" fmla="*/ 8 w 446"/>
                <a:gd name="T35" fmla="*/ 9 h 487"/>
                <a:gd name="T36" fmla="*/ 4 w 446"/>
                <a:gd name="T37" fmla="*/ 6 h 487"/>
                <a:gd name="T38" fmla="*/ 3 w 446"/>
                <a:gd name="T39" fmla="*/ 4 h 487"/>
                <a:gd name="T40" fmla="*/ 2 w 446"/>
                <a:gd name="T41" fmla="*/ 3 h 487"/>
                <a:gd name="T42" fmla="*/ 1 w 446"/>
                <a:gd name="T43" fmla="*/ 4 h 487"/>
                <a:gd name="T44" fmla="*/ 0 w 446"/>
                <a:gd name="T45" fmla="*/ 3 h 4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46"/>
                <a:gd name="T70" fmla="*/ 0 h 487"/>
                <a:gd name="T71" fmla="*/ 446 w 446"/>
                <a:gd name="T72" fmla="*/ 487 h 48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46" h="487">
                  <a:moveTo>
                    <a:pt x="0" y="122"/>
                  </a:moveTo>
                  <a:lnTo>
                    <a:pt x="11" y="67"/>
                  </a:lnTo>
                  <a:lnTo>
                    <a:pt x="64" y="39"/>
                  </a:lnTo>
                  <a:lnTo>
                    <a:pt x="87" y="65"/>
                  </a:lnTo>
                  <a:lnTo>
                    <a:pt x="141" y="13"/>
                  </a:lnTo>
                  <a:lnTo>
                    <a:pt x="199" y="0"/>
                  </a:lnTo>
                  <a:lnTo>
                    <a:pt x="266" y="35"/>
                  </a:lnTo>
                  <a:lnTo>
                    <a:pt x="266" y="88"/>
                  </a:lnTo>
                  <a:lnTo>
                    <a:pt x="215" y="97"/>
                  </a:lnTo>
                  <a:lnTo>
                    <a:pt x="220" y="164"/>
                  </a:lnTo>
                  <a:lnTo>
                    <a:pt x="305" y="273"/>
                  </a:lnTo>
                  <a:lnTo>
                    <a:pt x="357" y="281"/>
                  </a:lnTo>
                  <a:lnTo>
                    <a:pt x="351" y="302"/>
                  </a:lnTo>
                  <a:lnTo>
                    <a:pt x="446" y="376"/>
                  </a:lnTo>
                  <a:lnTo>
                    <a:pt x="381" y="362"/>
                  </a:lnTo>
                  <a:lnTo>
                    <a:pt x="396" y="433"/>
                  </a:lnTo>
                  <a:lnTo>
                    <a:pt x="357" y="487"/>
                  </a:lnTo>
                  <a:lnTo>
                    <a:pt x="336" y="377"/>
                  </a:lnTo>
                  <a:lnTo>
                    <a:pt x="170" y="254"/>
                  </a:lnTo>
                  <a:lnTo>
                    <a:pt x="131" y="174"/>
                  </a:lnTo>
                  <a:lnTo>
                    <a:pt x="77" y="146"/>
                  </a:lnTo>
                  <a:lnTo>
                    <a:pt x="26" y="181"/>
                  </a:lnTo>
                  <a:lnTo>
                    <a:pt x="0" y="12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6" name="Freeform 362"/>
            <p:cNvSpPr/>
            <p:nvPr/>
          </p:nvSpPr>
          <p:spPr bwMode="auto">
            <a:xfrm>
              <a:off x="1412319" y="3089327"/>
              <a:ext cx="25271" cy="54100"/>
            </a:xfrm>
            <a:custGeom>
              <a:avLst/>
              <a:gdLst>
                <a:gd name="T0" fmla="*/ 0 w 53"/>
                <a:gd name="T1" fmla="*/ 0 h 119"/>
                <a:gd name="T2" fmla="*/ 0 w 53"/>
                <a:gd name="T3" fmla="*/ 3 h 119"/>
                <a:gd name="T4" fmla="*/ 1 w 53"/>
                <a:gd name="T5" fmla="*/ 3 h 119"/>
                <a:gd name="T6" fmla="*/ 1 w 53"/>
                <a:gd name="T7" fmla="*/ 1 h 119"/>
                <a:gd name="T8" fmla="*/ 1 w 53"/>
                <a:gd name="T9" fmla="*/ 0 h 119"/>
                <a:gd name="T10" fmla="*/ 0 w 53"/>
                <a:gd name="T11" fmla="*/ 0 h 1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119"/>
                <a:gd name="T20" fmla="*/ 53 w 53"/>
                <a:gd name="T21" fmla="*/ 119 h 1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119">
                  <a:moveTo>
                    <a:pt x="0" y="19"/>
                  </a:moveTo>
                  <a:lnTo>
                    <a:pt x="8" y="111"/>
                  </a:lnTo>
                  <a:lnTo>
                    <a:pt x="34" y="119"/>
                  </a:lnTo>
                  <a:lnTo>
                    <a:pt x="53" y="47"/>
                  </a:lnTo>
                  <a:lnTo>
                    <a:pt x="35" y="0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7" name="Freeform 363"/>
            <p:cNvSpPr/>
            <p:nvPr/>
          </p:nvSpPr>
          <p:spPr bwMode="auto">
            <a:xfrm>
              <a:off x="1491501" y="3160930"/>
              <a:ext cx="55596" cy="35006"/>
            </a:xfrm>
            <a:custGeom>
              <a:avLst/>
              <a:gdLst>
                <a:gd name="T0" fmla="*/ 0 w 115"/>
                <a:gd name="T1" fmla="*/ 0 h 76"/>
                <a:gd name="T2" fmla="*/ 2 w 115"/>
                <a:gd name="T3" fmla="*/ 2 h 76"/>
                <a:gd name="T4" fmla="*/ 3 w 115"/>
                <a:gd name="T5" fmla="*/ 0 h 76"/>
                <a:gd name="T6" fmla="*/ 0 w 115"/>
                <a:gd name="T7" fmla="*/ 0 h 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"/>
                <a:gd name="T13" fmla="*/ 0 h 76"/>
                <a:gd name="T14" fmla="*/ 115 w 115"/>
                <a:gd name="T15" fmla="*/ 76 h 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" h="76">
                  <a:moveTo>
                    <a:pt x="0" y="15"/>
                  </a:moveTo>
                  <a:lnTo>
                    <a:pt x="97" y="76"/>
                  </a:lnTo>
                  <a:lnTo>
                    <a:pt x="115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8" name="Freeform 364"/>
            <p:cNvSpPr/>
            <p:nvPr/>
          </p:nvSpPr>
          <p:spPr bwMode="auto">
            <a:xfrm>
              <a:off x="3639523" y="3262765"/>
              <a:ext cx="43803" cy="55691"/>
            </a:xfrm>
            <a:custGeom>
              <a:avLst/>
              <a:gdLst>
                <a:gd name="T0" fmla="*/ 0 w 90"/>
                <a:gd name="T1" fmla="*/ 1 h 124"/>
                <a:gd name="T2" fmla="*/ 0 w 90"/>
                <a:gd name="T3" fmla="*/ 1 h 124"/>
                <a:gd name="T4" fmla="*/ 1 w 90"/>
                <a:gd name="T5" fmla="*/ 1 h 124"/>
                <a:gd name="T6" fmla="*/ 1 w 90"/>
                <a:gd name="T7" fmla="*/ 1 h 124"/>
                <a:gd name="T8" fmla="*/ 1 w 90"/>
                <a:gd name="T9" fmla="*/ 3 h 124"/>
                <a:gd name="T10" fmla="*/ 1 w 90"/>
                <a:gd name="T11" fmla="*/ 3 h 124"/>
                <a:gd name="T12" fmla="*/ 2 w 90"/>
                <a:gd name="T13" fmla="*/ 1 h 124"/>
                <a:gd name="T14" fmla="*/ 2 w 90"/>
                <a:gd name="T15" fmla="*/ 0 h 124"/>
                <a:gd name="T16" fmla="*/ 1 w 90"/>
                <a:gd name="T17" fmla="*/ 0 h 124"/>
                <a:gd name="T18" fmla="*/ 0 w 90"/>
                <a:gd name="T19" fmla="*/ 1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0"/>
                <a:gd name="T31" fmla="*/ 0 h 124"/>
                <a:gd name="T32" fmla="*/ 90 w 90"/>
                <a:gd name="T33" fmla="*/ 124 h 1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0" h="124">
                  <a:moveTo>
                    <a:pt x="0" y="32"/>
                  </a:moveTo>
                  <a:lnTo>
                    <a:pt x="4" y="64"/>
                  </a:lnTo>
                  <a:lnTo>
                    <a:pt x="25" y="32"/>
                  </a:lnTo>
                  <a:lnTo>
                    <a:pt x="35" y="51"/>
                  </a:lnTo>
                  <a:lnTo>
                    <a:pt x="24" y="124"/>
                  </a:lnTo>
                  <a:lnTo>
                    <a:pt x="64" y="121"/>
                  </a:lnTo>
                  <a:lnTo>
                    <a:pt x="90" y="48"/>
                  </a:lnTo>
                  <a:lnTo>
                    <a:pt x="77" y="5"/>
                  </a:lnTo>
                  <a:lnTo>
                    <a:pt x="36" y="0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9" name="Freeform 365"/>
            <p:cNvSpPr/>
            <p:nvPr/>
          </p:nvSpPr>
          <p:spPr bwMode="auto">
            <a:xfrm>
              <a:off x="3661424" y="3087736"/>
              <a:ext cx="207221" cy="182985"/>
            </a:xfrm>
            <a:custGeom>
              <a:avLst/>
              <a:gdLst>
                <a:gd name="T0" fmla="*/ 0 w 433"/>
                <a:gd name="T1" fmla="*/ 9 h 403"/>
                <a:gd name="T2" fmla="*/ 2 w 433"/>
                <a:gd name="T3" fmla="*/ 7 h 403"/>
                <a:gd name="T4" fmla="*/ 4 w 433"/>
                <a:gd name="T5" fmla="*/ 7 h 403"/>
                <a:gd name="T6" fmla="*/ 5 w 433"/>
                <a:gd name="T7" fmla="*/ 5 h 403"/>
                <a:gd name="T8" fmla="*/ 6 w 433"/>
                <a:gd name="T9" fmla="*/ 5 h 403"/>
                <a:gd name="T10" fmla="*/ 6 w 433"/>
                <a:gd name="T11" fmla="*/ 5 h 403"/>
                <a:gd name="T12" fmla="*/ 7 w 433"/>
                <a:gd name="T13" fmla="*/ 5 h 403"/>
                <a:gd name="T14" fmla="*/ 8 w 433"/>
                <a:gd name="T15" fmla="*/ 3 h 403"/>
                <a:gd name="T16" fmla="*/ 8 w 433"/>
                <a:gd name="T17" fmla="*/ 1 h 403"/>
                <a:gd name="T18" fmla="*/ 9 w 433"/>
                <a:gd name="T19" fmla="*/ 1 h 403"/>
                <a:gd name="T20" fmla="*/ 9 w 433"/>
                <a:gd name="T21" fmla="*/ 0 h 403"/>
                <a:gd name="T22" fmla="*/ 9 w 433"/>
                <a:gd name="T23" fmla="*/ 0 h 403"/>
                <a:gd name="T24" fmla="*/ 10 w 433"/>
                <a:gd name="T25" fmla="*/ 2 h 403"/>
                <a:gd name="T26" fmla="*/ 9 w 433"/>
                <a:gd name="T27" fmla="*/ 4 h 403"/>
                <a:gd name="T28" fmla="*/ 9 w 433"/>
                <a:gd name="T29" fmla="*/ 5 h 403"/>
                <a:gd name="T30" fmla="*/ 9 w 433"/>
                <a:gd name="T31" fmla="*/ 7 h 403"/>
                <a:gd name="T32" fmla="*/ 8 w 433"/>
                <a:gd name="T33" fmla="*/ 8 h 403"/>
                <a:gd name="T34" fmla="*/ 8 w 433"/>
                <a:gd name="T35" fmla="*/ 7 h 403"/>
                <a:gd name="T36" fmla="*/ 7 w 433"/>
                <a:gd name="T37" fmla="*/ 8 h 403"/>
                <a:gd name="T38" fmla="*/ 5 w 433"/>
                <a:gd name="T39" fmla="*/ 8 h 403"/>
                <a:gd name="T40" fmla="*/ 5 w 433"/>
                <a:gd name="T41" fmla="*/ 9 h 403"/>
                <a:gd name="T42" fmla="*/ 4 w 433"/>
                <a:gd name="T43" fmla="*/ 9 h 403"/>
                <a:gd name="T44" fmla="*/ 4 w 433"/>
                <a:gd name="T45" fmla="*/ 8 h 403"/>
                <a:gd name="T46" fmla="*/ 0 w 433"/>
                <a:gd name="T47" fmla="*/ 9 h 40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33"/>
                <a:gd name="T73" fmla="*/ 0 h 403"/>
                <a:gd name="T74" fmla="*/ 433 w 433"/>
                <a:gd name="T75" fmla="*/ 403 h 40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33" h="403">
                  <a:moveTo>
                    <a:pt x="0" y="378"/>
                  </a:moveTo>
                  <a:lnTo>
                    <a:pt x="80" y="305"/>
                  </a:lnTo>
                  <a:lnTo>
                    <a:pt x="188" y="305"/>
                  </a:lnTo>
                  <a:lnTo>
                    <a:pt x="232" y="212"/>
                  </a:lnTo>
                  <a:lnTo>
                    <a:pt x="250" y="204"/>
                  </a:lnTo>
                  <a:lnTo>
                    <a:pt x="252" y="239"/>
                  </a:lnTo>
                  <a:lnTo>
                    <a:pt x="299" y="204"/>
                  </a:lnTo>
                  <a:lnTo>
                    <a:pt x="343" y="138"/>
                  </a:lnTo>
                  <a:lnTo>
                    <a:pt x="360" y="21"/>
                  </a:lnTo>
                  <a:lnTo>
                    <a:pt x="394" y="25"/>
                  </a:lnTo>
                  <a:lnTo>
                    <a:pt x="385" y="0"/>
                  </a:lnTo>
                  <a:lnTo>
                    <a:pt x="406" y="1"/>
                  </a:lnTo>
                  <a:lnTo>
                    <a:pt x="433" y="97"/>
                  </a:lnTo>
                  <a:lnTo>
                    <a:pt x="394" y="166"/>
                  </a:lnTo>
                  <a:lnTo>
                    <a:pt x="394" y="227"/>
                  </a:lnTo>
                  <a:lnTo>
                    <a:pt x="367" y="319"/>
                  </a:lnTo>
                  <a:lnTo>
                    <a:pt x="346" y="332"/>
                  </a:lnTo>
                  <a:lnTo>
                    <a:pt x="345" y="297"/>
                  </a:lnTo>
                  <a:lnTo>
                    <a:pt x="284" y="347"/>
                  </a:lnTo>
                  <a:lnTo>
                    <a:pt x="232" y="327"/>
                  </a:lnTo>
                  <a:lnTo>
                    <a:pt x="235" y="368"/>
                  </a:lnTo>
                  <a:lnTo>
                    <a:pt x="188" y="403"/>
                  </a:lnTo>
                  <a:lnTo>
                    <a:pt x="177" y="345"/>
                  </a:lnTo>
                  <a:lnTo>
                    <a:pt x="0" y="37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0" name="Freeform 366"/>
            <p:cNvSpPr/>
            <p:nvPr/>
          </p:nvSpPr>
          <p:spPr bwMode="auto">
            <a:xfrm>
              <a:off x="3685010" y="3254809"/>
              <a:ext cx="43803" cy="33415"/>
            </a:xfrm>
            <a:custGeom>
              <a:avLst/>
              <a:gdLst>
                <a:gd name="T0" fmla="*/ 0 w 88"/>
                <a:gd name="T1" fmla="*/ 1 h 73"/>
                <a:gd name="T2" fmla="*/ 1 w 88"/>
                <a:gd name="T3" fmla="*/ 2 h 73"/>
                <a:gd name="T4" fmla="*/ 2 w 88"/>
                <a:gd name="T5" fmla="*/ 1 h 73"/>
                <a:gd name="T6" fmla="*/ 2 w 88"/>
                <a:gd name="T7" fmla="*/ 0 h 73"/>
                <a:gd name="T8" fmla="*/ 0 w 88"/>
                <a:gd name="T9" fmla="*/ 1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73"/>
                <a:gd name="T17" fmla="*/ 88 w 88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73">
                  <a:moveTo>
                    <a:pt x="0" y="37"/>
                  </a:moveTo>
                  <a:lnTo>
                    <a:pt x="33" y="73"/>
                  </a:lnTo>
                  <a:lnTo>
                    <a:pt x="83" y="46"/>
                  </a:lnTo>
                  <a:lnTo>
                    <a:pt x="88" y="0"/>
                  </a:lnTo>
                  <a:lnTo>
                    <a:pt x="0" y="3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1" name="Freeform 367"/>
            <p:cNvSpPr/>
            <p:nvPr/>
          </p:nvSpPr>
          <p:spPr bwMode="auto">
            <a:xfrm>
              <a:off x="3826527" y="2990674"/>
              <a:ext cx="107822" cy="97062"/>
            </a:xfrm>
            <a:custGeom>
              <a:avLst/>
              <a:gdLst>
                <a:gd name="T0" fmla="*/ 0 w 226"/>
                <a:gd name="T1" fmla="*/ 4 h 214"/>
                <a:gd name="T2" fmla="*/ 0 w 226"/>
                <a:gd name="T3" fmla="*/ 5 h 214"/>
                <a:gd name="T4" fmla="*/ 1 w 226"/>
                <a:gd name="T5" fmla="*/ 5 h 214"/>
                <a:gd name="T6" fmla="*/ 1 w 226"/>
                <a:gd name="T7" fmla="*/ 4 h 214"/>
                <a:gd name="T8" fmla="*/ 3 w 226"/>
                <a:gd name="T9" fmla="*/ 4 h 214"/>
                <a:gd name="T10" fmla="*/ 3 w 226"/>
                <a:gd name="T11" fmla="*/ 3 h 214"/>
                <a:gd name="T12" fmla="*/ 5 w 226"/>
                <a:gd name="T13" fmla="*/ 3 h 214"/>
                <a:gd name="T14" fmla="*/ 5 w 226"/>
                <a:gd name="T15" fmla="*/ 2 h 214"/>
                <a:gd name="T16" fmla="*/ 5 w 226"/>
                <a:gd name="T17" fmla="*/ 1 h 214"/>
                <a:gd name="T18" fmla="*/ 3 w 226"/>
                <a:gd name="T19" fmla="*/ 1 h 214"/>
                <a:gd name="T20" fmla="*/ 2 w 226"/>
                <a:gd name="T21" fmla="*/ 0 h 214"/>
                <a:gd name="T22" fmla="*/ 1 w 226"/>
                <a:gd name="T23" fmla="*/ 3 h 214"/>
                <a:gd name="T24" fmla="*/ 1 w 226"/>
                <a:gd name="T25" fmla="*/ 3 h 214"/>
                <a:gd name="T26" fmla="*/ 0 w 226"/>
                <a:gd name="T27" fmla="*/ 4 h 2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6"/>
                <a:gd name="T43" fmla="*/ 0 h 214"/>
                <a:gd name="T44" fmla="*/ 226 w 226"/>
                <a:gd name="T45" fmla="*/ 214 h 2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6" h="214">
                  <a:moveTo>
                    <a:pt x="0" y="153"/>
                  </a:moveTo>
                  <a:lnTo>
                    <a:pt x="10" y="214"/>
                  </a:lnTo>
                  <a:lnTo>
                    <a:pt x="51" y="192"/>
                  </a:lnTo>
                  <a:lnTo>
                    <a:pt x="23" y="155"/>
                  </a:lnTo>
                  <a:lnTo>
                    <a:pt x="133" y="188"/>
                  </a:lnTo>
                  <a:lnTo>
                    <a:pt x="157" y="138"/>
                  </a:lnTo>
                  <a:lnTo>
                    <a:pt x="226" y="120"/>
                  </a:lnTo>
                  <a:lnTo>
                    <a:pt x="202" y="86"/>
                  </a:lnTo>
                  <a:lnTo>
                    <a:pt x="211" y="58"/>
                  </a:lnTo>
                  <a:lnTo>
                    <a:pt x="150" y="62"/>
                  </a:lnTo>
                  <a:lnTo>
                    <a:pt x="80" y="0"/>
                  </a:lnTo>
                  <a:lnTo>
                    <a:pt x="54" y="122"/>
                  </a:lnTo>
                  <a:lnTo>
                    <a:pt x="22" y="115"/>
                  </a:lnTo>
                  <a:lnTo>
                    <a:pt x="0" y="15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2" name="Freeform 368"/>
            <p:cNvSpPr/>
            <p:nvPr/>
          </p:nvSpPr>
          <p:spPr bwMode="auto">
            <a:xfrm>
              <a:off x="3543494" y="3054321"/>
              <a:ext cx="114561" cy="120930"/>
            </a:xfrm>
            <a:custGeom>
              <a:avLst/>
              <a:gdLst>
                <a:gd name="T0" fmla="*/ 0 w 240"/>
                <a:gd name="T1" fmla="*/ 3 h 268"/>
                <a:gd name="T2" fmla="*/ 1 w 240"/>
                <a:gd name="T3" fmla="*/ 4 h 268"/>
                <a:gd name="T4" fmla="*/ 0 w 240"/>
                <a:gd name="T5" fmla="*/ 6 h 268"/>
                <a:gd name="T6" fmla="*/ 2 w 240"/>
                <a:gd name="T7" fmla="*/ 6 h 268"/>
                <a:gd name="T8" fmla="*/ 3 w 240"/>
                <a:gd name="T9" fmla="*/ 5 h 268"/>
                <a:gd name="T10" fmla="*/ 3 w 240"/>
                <a:gd name="T11" fmla="*/ 4 h 268"/>
                <a:gd name="T12" fmla="*/ 5 w 240"/>
                <a:gd name="T13" fmla="*/ 2 h 268"/>
                <a:gd name="T14" fmla="*/ 5 w 240"/>
                <a:gd name="T15" fmla="*/ 1 h 268"/>
                <a:gd name="T16" fmla="*/ 5 w 240"/>
                <a:gd name="T17" fmla="*/ 0 h 268"/>
                <a:gd name="T18" fmla="*/ 5 w 240"/>
                <a:gd name="T19" fmla="*/ 0 h 268"/>
                <a:gd name="T20" fmla="*/ 3 w 240"/>
                <a:gd name="T21" fmla="*/ 1 h 268"/>
                <a:gd name="T22" fmla="*/ 3 w 240"/>
                <a:gd name="T23" fmla="*/ 2 h 268"/>
                <a:gd name="T24" fmla="*/ 2 w 240"/>
                <a:gd name="T25" fmla="*/ 1 h 268"/>
                <a:gd name="T26" fmla="*/ 0 w 240"/>
                <a:gd name="T27" fmla="*/ 3 h 2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0"/>
                <a:gd name="T43" fmla="*/ 0 h 268"/>
                <a:gd name="T44" fmla="*/ 240 w 240"/>
                <a:gd name="T45" fmla="*/ 268 h 26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0" h="268">
                  <a:moveTo>
                    <a:pt x="0" y="151"/>
                  </a:moveTo>
                  <a:lnTo>
                    <a:pt x="43" y="173"/>
                  </a:lnTo>
                  <a:lnTo>
                    <a:pt x="15" y="251"/>
                  </a:lnTo>
                  <a:lnTo>
                    <a:pt x="84" y="268"/>
                  </a:lnTo>
                  <a:lnTo>
                    <a:pt x="155" y="223"/>
                  </a:lnTo>
                  <a:lnTo>
                    <a:pt x="122" y="159"/>
                  </a:lnTo>
                  <a:lnTo>
                    <a:pt x="202" y="101"/>
                  </a:lnTo>
                  <a:lnTo>
                    <a:pt x="240" y="24"/>
                  </a:lnTo>
                  <a:lnTo>
                    <a:pt x="237" y="13"/>
                  </a:lnTo>
                  <a:lnTo>
                    <a:pt x="223" y="0"/>
                  </a:lnTo>
                  <a:lnTo>
                    <a:pt x="147" y="50"/>
                  </a:lnTo>
                  <a:lnTo>
                    <a:pt x="147" y="77"/>
                  </a:lnTo>
                  <a:lnTo>
                    <a:pt x="94" y="68"/>
                  </a:lnTo>
                  <a:lnTo>
                    <a:pt x="0" y="15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3" name="Freeform 369"/>
            <p:cNvSpPr/>
            <p:nvPr/>
          </p:nvSpPr>
          <p:spPr bwMode="auto">
            <a:xfrm>
              <a:off x="3577188" y="3154565"/>
              <a:ext cx="60650" cy="97062"/>
            </a:xfrm>
            <a:custGeom>
              <a:avLst/>
              <a:gdLst>
                <a:gd name="T0" fmla="*/ 0 w 128"/>
                <a:gd name="T1" fmla="*/ 5 h 212"/>
                <a:gd name="T2" fmla="*/ 0 w 128"/>
                <a:gd name="T3" fmla="*/ 1 h 212"/>
                <a:gd name="T4" fmla="*/ 2 w 128"/>
                <a:gd name="T5" fmla="*/ 0 h 212"/>
                <a:gd name="T6" fmla="*/ 3 w 128"/>
                <a:gd name="T7" fmla="*/ 3 h 212"/>
                <a:gd name="T8" fmla="*/ 2 w 128"/>
                <a:gd name="T9" fmla="*/ 5 h 212"/>
                <a:gd name="T10" fmla="*/ 0 w 128"/>
                <a:gd name="T11" fmla="*/ 5 h 2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8"/>
                <a:gd name="T19" fmla="*/ 0 h 212"/>
                <a:gd name="T20" fmla="*/ 128 w 128"/>
                <a:gd name="T21" fmla="*/ 212 h 2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8" h="212">
                  <a:moveTo>
                    <a:pt x="0" y="212"/>
                  </a:moveTo>
                  <a:lnTo>
                    <a:pt x="13" y="45"/>
                  </a:lnTo>
                  <a:lnTo>
                    <a:pt x="84" y="0"/>
                  </a:lnTo>
                  <a:lnTo>
                    <a:pt x="128" y="129"/>
                  </a:lnTo>
                  <a:lnTo>
                    <a:pt x="82" y="189"/>
                  </a:lnTo>
                  <a:lnTo>
                    <a:pt x="0" y="21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4" name="Freeform 370"/>
            <p:cNvSpPr/>
            <p:nvPr/>
          </p:nvSpPr>
          <p:spPr bwMode="auto">
            <a:xfrm>
              <a:off x="3100411" y="3507807"/>
              <a:ext cx="131408" cy="167074"/>
            </a:xfrm>
            <a:custGeom>
              <a:avLst/>
              <a:gdLst>
                <a:gd name="T0" fmla="*/ 0 w 274"/>
                <a:gd name="T1" fmla="*/ 2 h 369"/>
                <a:gd name="T2" fmla="*/ 1 w 274"/>
                <a:gd name="T3" fmla="*/ 3 h 369"/>
                <a:gd name="T4" fmla="*/ 1 w 274"/>
                <a:gd name="T5" fmla="*/ 5 h 369"/>
                <a:gd name="T6" fmla="*/ 3 w 274"/>
                <a:gd name="T7" fmla="*/ 4 h 369"/>
                <a:gd name="T8" fmla="*/ 4 w 274"/>
                <a:gd name="T9" fmla="*/ 5 h 369"/>
                <a:gd name="T10" fmla="*/ 5 w 274"/>
                <a:gd name="T11" fmla="*/ 7 h 369"/>
                <a:gd name="T12" fmla="*/ 4 w 274"/>
                <a:gd name="T13" fmla="*/ 9 h 369"/>
                <a:gd name="T14" fmla="*/ 6 w 274"/>
                <a:gd name="T15" fmla="*/ 8 h 369"/>
                <a:gd name="T16" fmla="*/ 5 w 274"/>
                <a:gd name="T17" fmla="*/ 5 h 369"/>
                <a:gd name="T18" fmla="*/ 3 w 274"/>
                <a:gd name="T19" fmla="*/ 3 h 369"/>
                <a:gd name="T20" fmla="*/ 4 w 274"/>
                <a:gd name="T21" fmla="*/ 2 h 369"/>
                <a:gd name="T22" fmla="*/ 3 w 274"/>
                <a:gd name="T23" fmla="*/ 1 h 369"/>
                <a:gd name="T24" fmla="*/ 2 w 274"/>
                <a:gd name="T25" fmla="*/ 0 h 369"/>
                <a:gd name="T26" fmla="*/ 1 w 274"/>
                <a:gd name="T27" fmla="*/ 0 h 369"/>
                <a:gd name="T28" fmla="*/ 1 w 274"/>
                <a:gd name="T29" fmla="*/ 1 h 369"/>
                <a:gd name="T30" fmla="*/ 1 w 274"/>
                <a:gd name="T31" fmla="*/ 1 h 369"/>
                <a:gd name="T32" fmla="*/ 0 w 274"/>
                <a:gd name="T33" fmla="*/ 2 h 3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4"/>
                <a:gd name="T52" fmla="*/ 0 h 369"/>
                <a:gd name="T53" fmla="*/ 274 w 274"/>
                <a:gd name="T54" fmla="*/ 369 h 3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4" h="369">
                  <a:moveTo>
                    <a:pt x="0" y="79"/>
                  </a:moveTo>
                  <a:lnTo>
                    <a:pt x="36" y="132"/>
                  </a:lnTo>
                  <a:lnTo>
                    <a:pt x="25" y="223"/>
                  </a:lnTo>
                  <a:lnTo>
                    <a:pt x="123" y="184"/>
                  </a:lnTo>
                  <a:lnTo>
                    <a:pt x="160" y="223"/>
                  </a:lnTo>
                  <a:lnTo>
                    <a:pt x="198" y="313"/>
                  </a:lnTo>
                  <a:lnTo>
                    <a:pt x="188" y="369"/>
                  </a:lnTo>
                  <a:lnTo>
                    <a:pt x="274" y="353"/>
                  </a:lnTo>
                  <a:lnTo>
                    <a:pt x="231" y="234"/>
                  </a:lnTo>
                  <a:lnTo>
                    <a:pt x="138" y="147"/>
                  </a:lnTo>
                  <a:lnTo>
                    <a:pt x="165" y="94"/>
                  </a:lnTo>
                  <a:lnTo>
                    <a:pt x="112" y="67"/>
                  </a:lnTo>
                  <a:lnTo>
                    <a:pt x="73" y="0"/>
                  </a:lnTo>
                  <a:lnTo>
                    <a:pt x="50" y="1"/>
                  </a:lnTo>
                  <a:lnTo>
                    <a:pt x="52" y="48"/>
                  </a:lnTo>
                  <a:lnTo>
                    <a:pt x="36" y="36"/>
                  </a:lnTo>
                  <a:lnTo>
                    <a:pt x="0" y="7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5" name="Freeform 371"/>
            <p:cNvSpPr/>
            <p:nvPr/>
          </p:nvSpPr>
          <p:spPr bwMode="auto">
            <a:xfrm>
              <a:off x="1368516" y="2868153"/>
              <a:ext cx="8424" cy="17503"/>
            </a:xfrm>
            <a:custGeom>
              <a:avLst/>
              <a:gdLst>
                <a:gd name="T0" fmla="*/ 0 w 18"/>
                <a:gd name="T1" fmla="*/ 1 h 38"/>
                <a:gd name="T2" fmla="*/ 0 w 18"/>
                <a:gd name="T3" fmla="*/ 0 h 38"/>
                <a:gd name="T4" fmla="*/ 0 w 18"/>
                <a:gd name="T5" fmla="*/ 1 h 38"/>
                <a:gd name="T6" fmla="*/ 0 w 18"/>
                <a:gd name="T7" fmla="*/ 1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38"/>
                <a:gd name="T14" fmla="*/ 18 w 18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38">
                  <a:moveTo>
                    <a:pt x="0" y="30"/>
                  </a:moveTo>
                  <a:lnTo>
                    <a:pt x="13" y="0"/>
                  </a:lnTo>
                  <a:lnTo>
                    <a:pt x="18" y="38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6" name="Freeform 372"/>
            <p:cNvSpPr/>
            <p:nvPr/>
          </p:nvSpPr>
          <p:spPr bwMode="auto">
            <a:xfrm>
              <a:off x="3100411" y="3833998"/>
              <a:ext cx="69074" cy="100244"/>
            </a:xfrm>
            <a:custGeom>
              <a:avLst/>
              <a:gdLst>
                <a:gd name="T0" fmla="*/ 0 w 142"/>
                <a:gd name="T1" fmla="*/ 0 h 221"/>
                <a:gd name="T2" fmla="*/ 1 w 142"/>
                <a:gd name="T3" fmla="*/ 0 h 221"/>
                <a:gd name="T4" fmla="*/ 1 w 142"/>
                <a:gd name="T5" fmla="*/ 1 h 221"/>
                <a:gd name="T6" fmla="*/ 2 w 142"/>
                <a:gd name="T7" fmla="*/ 0 h 221"/>
                <a:gd name="T8" fmla="*/ 3 w 142"/>
                <a:gd name="T9" fmla="*/ 1 h 221"/>
                <a:gd name="T10" fmla="*/ 3 w 142"/>
                <a:gd name="T11" fmla="*/ 5 h 221"/>
                <a:gd name="T12" fmla="*/ 3 w 142"/>
                <a:gd name="T13" fmla="*/ 5 h 221"/>
                <a:gd name="T14" fmla="*/ 1 w 142"/>
                <a:gd name="T15" fmla="*/ 4 h 221"/>
                <a:gd name="T16" fmla="*/ 0 w 142"/>
                <a:gd name="T17" fmla="*/ 0 h 2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2"/>
                <a:gd name="T28" fmla="*/ 0 h 221"/>
                <a:gd name="T29" fmla="*/ 142 w 142"/>
                <a:gd name="T30" fmla="*/ 221 h 2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2" h="221">
                  <a:moveTo>
                    <a:pt x="0" y="0"/>
                  </a:moveTo>
                  <a:lnTo>
                    <a:pt x="29" y="0"/>
                  </a:lnTo>
                  <a:lnTo>
                    <a:pt x="38" y="41"/>
                  </a:lnTo>
                  <a:lnTo>
                    <a:pt x="73" y="15"/>
                  </a:lnTo>
                  <a:lnTo>
                    <a:pt x="122" y="65"/>
                  </a:lnTo>
                  <a:lnTo>
                    <a:pt x="142" y="221"/>
                  </a:lnTo>
                  <a:lnTo>
                    <a:pt x="141" y="221"/>
                  </a:lnTo>
                  <a:lnTo>
                    <a:pt x="42" y="15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7" name="Freeform 373"/>
            <p:cNvSpPr/>
            <p:nvPr/>
          </p:nvSpPr>
          <p:spPr bwMode="auto">
            <a:xfrm>
              <a:off x="3273938" y="3824451"/>
              <a:ext cx="173527" cy="120930"/>
            </a:xfrm>
            <a:custGeom>
              <a:avLst/>
              <a:gdLst>
                <a:gd name="T0" fmla="*/ 0 w 362"/>
                <a:gd name="T1" fmla="*/ 6 h 264"/>
                <a:gd name="T2" fmla="*/ 1 w 362"/>
                <a:gd name="T3" fmla="*/ 6 h 264"/>
                <a:gd name="T4" fmla="*/ 3 w 362"/>
                <a:gd name="T5" fmla="*/ 6 h 264"/>
                <a:gd name="T6" fmla="*/ 4 w 362"/>
                <a:gd name="T7" fmla="*/ 6 h 264"/>
                <a:gd name="T8" fmla="*/ 5 w 362"/>
                <a:gd name="T9" fmla="*/ 3 h 264"/>
                <a:gd name="T10" fmla="*/ 7 w 362"/>
                <a:gd name="T11" fmla="*/ 3 h 264"/>
                <a:gd name="T12" fmla="*/ 8 w 362"/>
                <a:gd name="T13" fmla="*/ 2 h 264"/>
                <a:gd name="T14" fmla="*/ 7 w 362"/>
                <a:gd name="T15" fmla="*/ 1 h 264"/>
                <a:gd name="T16" fmla="*/ 7 w 362"/>
                <a:gd name="T17" fmla="*/ 0 h 264"/>
                <a:gd name="T18" fmla="*/ 5 w 362"/>
                <a:gd name="T19" fmla="*/ 2 h 264"/>
                <a:gd name="T20" fmla="*/ 4 w 362"/>
                <a:gd name="T21" fmla="*/ 3 h 264"/>
                <a:gd name="T22" fmla="*/ 4 w 362"/>
                <a:gd name="T23" fmla="*/ 3 h 264"/>
                <a:gd name="T24" fmla="*/ 3 w 362"/>
                <a:gd name="T25" fmla="*/ 4 h 264"/>
                <a:gd name="T26" fmla="*/ 2 w 362"/>
                <a:gd name="T27" fmla="*/ 4 h 264"/>
                <a:gd name="T28" fmla="*/ 1 w 362"/>
                <a:gd name="T29" fmla="*/ 6 h 264"/>
                <a:gd name="T30" fmla="*/ 0 w 362"/>
                <a:gd name="T31" fmla="*/ 6 h 26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62"/>
                <a:gd name="T49" fmla="*/ 0 h 264"/>
                <a:gd name="T50" fmla="*/ 362 w 362"/>
                <a:gd name="T51" fmla="*/ 264 h 26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62" h="264">
                  <a:moveTo>
                    <a:pt x="0" y="235"/>
                  </a:moveTo>
                  <a:lnTo>
                    <a:pt x="33" y="264"/>
                  </a:lnTo>
                  <a:lnTo>
                    <a:pt x="143" y="253"/>
                  </a:lnTo>
                  <a:lnTo>
                    <a:pt x="182" y="238"/>
                  </a:lnTo>
                  <a:lnTo>
                    <a:pt x="234" y="115"/>
                  </a:lnTo>
                  <a:lnTo>
                    <a:pt x="299" y="120"/>
                  </a:lnTo>
                  <a:lnTo>
                    <a:pt x="362" y="78"/>
                  </a:lnTo>
                  <a:lnTo>
                    <a:pt x="304" y="45"/>
                  </a:lnTo>
                  <a:lnTo>
                    <a:pt x="284" y="0"/>
                  </a:lnTo>
                  <a:lnTo>
                    <a:pt x="210" y="82"/>
                  </a:lnTo>
                  <a:lnTo>
                    <a:pt x="185" y="128"/>
                  </a:lnTo>
                  <a:lnTo>
                    <a:pt x="163" y="103"/>
                  </a:lnTo>
                  <a:lnTo>
                    <a:pt x="120" y="168"/>
                  </a:lnTo>
                  <a:lnTo>
                    <a:pt x="70" y="177"/>
                  </a:lnTo>
                  <a:lnTo>
                    <a:pt x="56" y="238"/>
                  </a:lnTo>
                  <a:lnTo>
                    <a:pt x="0" y="23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8" name="Freeform 374"/>
            <p:cNvSpPr/>
            <p:nvPr/>
          </p:nvSpPr>
          <p:spPr bwMode="auto">
            <a:xfrm>
              <a:off x="2871289" y="2817235"/>
              <a:ext cx="581230" cy="265727"/>
            </a:xfrm>
            <a:custGeom>
              <a:avLst/>
              <a:gdLst>
                <a:gd name="T0" fmla="*/ 0 w 1209"/>
                <a:gd name="T1" fmla="*/ 4 h 587"/>
                <a:gd name="T2" fmla="*/ 1 w 1209"/>
                <a:gd name="T3" fmla="*/ 6 h 587"/>
                <a:gd name="T4" fmla="*/ 2 w 1209"/>
                <a:gd name="T5" fmla="*/ 6 h 587"/>
                <a:gd name="T6" fmla="*/ 3 w 1209"/>
                <a:gd name="T7" fmla="*/ 9 h 587"/>
                <a:gd name="T8" fmla="*/ 7 w 1209"/>
                <a:gd name="T9" fmla="*/ 10 h 587"/>
                <a:gd name="T10" fmla="*/ 8 w 1209"/>
                <a:gd name="T11" fmla="*/ 12 h 587"/>
                <a:gd name="T12" fmla="*/ 11 w 1209"/>
                <a:gd name="T13" fmla="*/ 12 h 587"/>
                <a:gd name="T14" fmla="*/ 15 w 1209"/>
                <a:gd name="T15" fmla="*/ 14 h 587"/>
                <a:gd name="T16" fmla="*/ 20 w 1209"/>
                <a:gd name="T17" fmla="*/ 12 h 587"/>
                <a:gd name="T18" fmla="*/ 21 w 1209"/>
                <a:gd name="T19" fmla="*/ 11 h 587"/>
                <a:gd name="T20" fmla="*/ 21 w 1209"/>
                <a:gd name="T21" fmla="*/ 9 h 587"/>
                <a:gd name="T22" fmla="*/ 23 w 1209"/>
                <a:gd name="T23" fmla="*/ 10 h 587"/>
                <a:gd name="T24" fmla="*/ 26 w 1209"/>
                <a:gd name="T25" fmla="*/ 7 h 587"/>
                <a:gd name="T26" fmla="*/ 28 w 1209"/>
                <a:gd name="T27" fmla="*/ 7 h 587"/>
                <a:gd name="T28" fmla="*/ 27 w 1209"/>
                <a:gd name="T29" fmla="*/ 5 h 587"/>
                <a:gd name="T30" fmla="*/ 25 w 1209"/>
                <a:gd name="T31" fmla="*/ 6 h 587"/>
                <a:gd name="T32" fmla="*/ 25 w 1209"/>
                <a:gd name="T33" fmla="*/ 4 h 587"/>
                <a:gd name="T34" fmla="*/ 25 w 1209"/>
                <a:gd name="T35" fmla="*/ 3 h 587"/>
                <a:gd name="T36" fmla="*/ 24 w 1209"/>
                <a:gd name="T37" fmla="*/ 3 h 587"/>
                <a:gd name="T38" fmla="*/ 19 w 1209"/>
                <a:gd name="T39" fmla="*/ 4 h 587"/>
                <a:gd name="T40" fmla="*/ 16 w 1209"/>
                <a:gd name="T41" fmla="*/ 2 h 587"/>
                <a:gd name="T42" fmla="*/ 13 w 1209"/>
                <a:gd name="T43" fmla="*/ 2 h 587"/>
                <a:gd name="T44" fmla="*/ 13 w 1209"/>
                <a:gd name="T45" fmla="*/ 1 h 587"/>
                <a:gd name="T46" fmla="*/ 10 w 1209"/>
                <a:gd name="T47" fmla="*/ 0 h 587"/>
                <a:gd name="T48" fmla="*/ 9 w 1209"/>
                <a:gd name="T49" fmla="*/ 1 h 587"/>
                <a:gd name="T50" fmla="*/ 9 w 1209"/>
                <a:gd name="T51" fmla="*/ 3 h 587"/>
                <a:gd name="T52" fmla="*/ 4 w 1209"/>
                <a:gd name="T53" fmla="*/ 2 h 587"/>
                <a:gd name="T54" fmla="*/ 0 w 1209"/>
                <a:gd name="T55" fmla="*/ 4 h 58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09"/>
                <a:gd name="T85" fmla="*/ 0 h 587"/>
                <a:gd name="T86" fmla="*/ 1209 w 1209"/>
                <a:gd name="T87" fmla="*/ 587 h 58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09" h="587">
                  <a:moveTo>
                    <a:pt x="0" y="184"/>
                  </a:moveTo>
                  <a:lnTo>
                    <a:pt x="39" y="242"/>
                  </a:lnTo>
                  <a:lnTo>
                    <a:pt x="94" y="265"/>
                  </a:lnTo>
                  <a:lnTo>
                    <a:pt x="113" y="389"/>
                  </a:lnTo>
                  <a:lnTo>
                    <a:pt x="282" y="439"/>
                  </a:lnTo>
                  <a:lnTo>
                    <a:pt x="353" y="526"/>
                  </a:lnTo>
                  <a:lnTo>
                    <a:pt x="494" y="522"/>
                  </a:lnTo>
                  <a:lnTo>
                    <a:pt x="651" y="587"/>
                  </a:lnTo>
                  <a:lnTo>
                    <a:pt x="856" y="526"/>
                  </a:lnTo>
                  <a:lnTo>
                    <a:pt x="920" y="477"/>
                  </a:lnTo>
                  <a:lnTo>
                    <a:pt x="920" y="408"/>
                  </a:lnTo>
                  <a:lnTo>
                    <a:pt x="979" y="416"/>
                  </a:lnTo>
                  <a:lnTo>
                    <a:pt x="1110" y="318"/>
                  </a:lnTo>
                  <a:lnTo>
                    <a:pt x="1209" y="312"/>
                  </a:lnTo>
                  <a:lnTo>
                    <a:pt x="1162" y="238"/>
                  </a:lnTo>
                  <a:lnTo>
                    <a:pt x="1065" y="257"/>
                  </a:lnTo>
                  <a:lnTo>
                    <a:pt x="1064" y="174"/>
                  </a:lnTo>
                  <a:lnTo>
                    <a:pt x="1088" y="127"/>
                  </a:lnTo>
                  <a:lnTo>
                    <a:pt x="1018" y="115"/>
                  </a:lnTo>
                  <a:lnTo>
                    <a:pt x="838" y="167"/>
                  </a:lnTo>
                  <a:lnTo>
                    <a:pt x="677" y="90"/>
                  </a:lnTo>
                  <a:lnTo>
                    <a:pt x="576" y="101"/>
                  </a:lnTo>
                  <a:lnTo>
                    <a:pt x="539" y="39"/>
                  </a:lnTo>
                  <a:lnTo>
                    <a:pt x="439" y="0"/>
                  </a:lnTo>
                  <a:lnTo>
                    <a:pt x="386" y="42"/>
                  </a:lnTo>
                  <a:lnTo>
                    <a:pt x="383" y="126"/>
                  </a:lnTo>
                  <a:lnTo>
                    <a:pt x="153" y="89"/>
                  </a:lnTo>
                  <a:lnTo>
                    <a:pt x="0" y="18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9" name="Freeform 375"/>
            <p:cNvSpPr/>
            <p:nvPr/>
          </p:nvSpPr>
          <p:spPr bwMode="auto">
            <a:xfrm>
              <a:off x="2215932" y="3456889"/>
              <a:ext cx="141517" cy="173438"/>
            </a:xfrm>
            <a:custGeom>
              <a:avLst/>
              <a:gdLst>
                <a:gd name="T0" fmla="*/ 0 w 294"/>
                <a:gd name="T1" fmla="*/ 6 h 383"/>
                <a:gd name="T2" fmla="*/ 1 w 294"/>
                <a:gd name="T3" fmla="*/ 9 h 383"/>
                <a:gd name="T4" fmla="*/ 3 w 294"/>
                <a:gd name="T5" fmla="*/ 9 h 383"/>
                <a:gd name="T6" fmla="*/ 5 w 294"/>
                <a:gd name="T7" fmla="*/ 6 h 383"/>
                <a:gd name="T8" fmla="*/ 5 w 294"/>
                <a:gd name="T9" fmla="*/ 5 h 383"/>
                <a:gd name="T10" fmla="*/ 7 w 294"/>
                <a:gd name="T11" fmla="*/ 3 h 383"/>
                <a:gd name="T12" fmla="*/ 7 w 294"/>
                <a:gd name="T13" fmla="*/ 3 h 383"/>
                <a:gd name="T14" fmla="*/ 6 w 294"/>
                <a:gd name="T15" fmla="*/ 1 h 383"/>
                <a:gd name="T16" fmla="*/ 4 w 294"/>
                <a:gd name="T17" fmla="*/ 0 h 383"/>
                <a:gd name="T18" fmla="*/ 3 w 294"/>
                <a:gd name="T19" fmla="*/ 0 h 383"/>
                <a:gd name="T20" fmla="*/ 4 w 294"/>
                <a:gd name="T21" fmla="*/ 1 h 383"/>
                <a:gd name="T22" fmla="*/ 3 w 294"/>
                <a:gd name="T23" fmla="*/ 2 h 383"/>
                <a:gd name="T24" fmla="*/ 3 w 294"/>
                <a:gd name="T25" fmla="*/ 3 h 383"/>
                <a:gd name="T26" fmla="*/ 3 w 294"/>
                <a:gd name="T27" fmla="*/ 5 h 383"/>
                <a:gd name="T28" fmla="*/ 0 w 294"/>
                <a:gd name="T29" fmla="*/ 6 h 38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94"/>
                <a:gd name="T46" fmla="*/ 0 h 383"/>
                <a:gd name="T47" fmla="*/ 294 w 294"/>
                <a:gd name="T48" fmla="*/ 383 h 38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94" h="383">
                  <a:moveTo>
                    <a:pt x="0" y="270"/>
                  </a:moveTo>
                  <a:lnTo>
                    <a:pt x="40" y="383"/>
                  </a:lnTo>
                  <a:lnTo>
                    <a:pt x="109" y="364"/>
                  </a:lnTo>
                  <a:lnTo>
                    <a:pt x="218" y="269"/>
                  </a:lnTo>
                  <a:lnTo>
                    <a:pt x="217" y="223"/>
                  </a:lnTo>
                  <a:lnTo>
                    <a:pt x="289" y="139"/>
                  </a:lnTo>
                  <a:lnTo>
                    <a:pt x="294" y="114"/>
                  </a:lnTo>
                  <a:lnTo>
                    <a:pt x="255" y="64"/>
                  </a:lnTo>
                  <a:lnTo>
                    <a:pt x="164" y="0"/>
                  </a:lnTo>
                  <a:lnTo>
                    <a:pt x="141" y="1"/>
                  </a:lnTo>
                  <a:lnTo>
                    <a:pt x="153" y="36"/>
                  </a:lnTo>
                  <a:lnTo>
                    <a:pt x="122" y="101"/>
                  </a:lnTo>
                  <a:lnTo>
                    <a:pt x="141" y="134"/>
                  </a:lnTo>
                  <a:lnTo>
                    <a:pt x="111" y="226"/>
                  </a:lnTo>
                  <a:lnTo>
                    <a:pt x="0" y="27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0" name="Freeform 376"/>
            <p:cNvSpPr/>
            <p:nvPr/>
          </p:nvSpPr>
          <p:spPr bwMode="auto">
            <a:xfrm>
              <a:off x="2731457" y="3340733"/>
              <a:ext cx="144886" cy="82741"/>
            </a:xfrm>
            <a:custGeom>
              <a:avLst/>
              <a:gdLst>
                <a:gd name="T0" fmla="*/ 0 w 305"/>
                <a:gd name="T1" fmla="*/ 2 h 184"/>
                <a:gd name="T2" fmla="*/ 1 w 305"/>
                <a:gd name="T3" fmla="*/ 0 h 184"/>
                <a:gd name="T4" fmla="*/ 4 w 305"/>
                <a:gd name="T5" fmla="*/ 1 h 184"/>
                <a:gd name="T6" fmla="*/ 5 w 305"/>
                <a:gd name="T7" fmla="*/ 3 h 184"/>
                <a:gd name="T8" fmla="*/ 7 w 305"/>
                <a:gd name="T9" fmla="*/ 3 h 184"/>
                <a:gd name="T10" fmla="*/ 7 w 305"/>
                <a:gd name="T11" fmla="*/ 4 h 184"/>
                <a:gd name="T12" fmla="*/ 2 w 305"/>
                <a:gd name="T13" fmla="*/ 3 h 184"/>
                <a:gd name="T14" fmla="*/ 0 w 305"/>
                <a:gd name="T15" fmla="*/ 2 h 1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5"/>
                <a:gd name="T25" fmla="*/ 0 h 184"/>
                <a:gd name="T26" fmla="*/ 305 w 305"/>
                <a:gd name="T27" fmla="*/ 184 h 1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5" h="184">
                  <a:moveTo>
                    <a:pt x="0" y="72"/>
                  </a:moveTo>
                  <a:lnTo>
                    <a:pt x="39" y="0"/>
                  </a:lnTo>
                  <a:lnTo>
                    <a:pt x="158" y="46"/>
                  </a:lnTo>
                  <a:lnTo>
                    <a:pt x="223" y="117"/>
                  </a:lnTo>
                  <a:lnTo>
                    <a:pt x="305" y="117"/>
                  </a:lnTo>
                  <a:lnTo>
                    <a:pt x="302" y="184"/>
                  </a:lnTo>
                  <a:lnTo>
                    <a:pt x="102" y="141"/>
                  </a:lnTo>
                  <a:lnTo>
                    <a:pt x="0" y="7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1" name="Freeform 377"/>
            <p:cNvSpPr/>
            <p:nvPr/>
          </p:nvSpPr>
          <p:spPr bwMode="auto">
            <a:xfrm>
              <a:off x="1326398" y="2787003"/>
              <a:ext cx="65704" cy="68421"/>
            </a:xfrm>
            <a:custGeom>
              <a:avLst/>
              <a:gdLst>
                <a:gd name="T0" fmla="*/ 0 w 138"/>
                <a:gd name="T1" fmla="*/ 3 h 148"/>
                <a:gd name="T2" fmla="*/ 1 w 138"/>
                <a:gd name="T3" fmla="*/ 2 h 148"/>
                <a:gd name="T4" fmla="*/ 1 w 138"/>
                <a:gd name="T5" fmla="*/ 2 h 148"/>
                <a:gd name="T6" fmla="*/ 1 w 138"/>
                <a:gd name="T7" fmla="*/ 1 h 148"/>
                <a:gd name="T8" fmla="*/ 2 w 138"/>
                <a:gd name="T9" fmla="*/ 1 h 148"/>
                <a:gd name="T10" fmla="*/ 2 w 138"/>
                <a:gd name="T11" fmla="*/ 0 h 148"/>
                <a:gd name="T12" fmla="*/ 3 w 138"/>
                <a:gd name="T13" fmla="*/ 0 h 148"/>
                <a:gd name="T14" fmla="*/ 3 w 138"/>
                <a:gd name="T15" fmla="*/ 1 h 148"/>
                <a:gd name="T16" fmla="*/ 2 w 138"/>
                <a:gd name="T17" fmla="*/ 2 h 148"/>
                <a:gd name="T18" fmla="*/ 2 w 138"/>
                <a:gd name="T19" fmla="*/ 3 h 148"/>
                <a:gd name="T20" fmla="*/ 1 w 138"/>
                <a:gd name="T21" fmla="*/ 3 h 148"/>
                <a:gd name="T22" fmla="*/ 0 w 138"/>
                <a:gd name="T23" fmla="*/ 3 h 1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8"/>
                <a:gd name="T37" fmla="*/ 0 h 148"/>
                <a:gd name="T38" fmla="*/ 138 w 138"/>
                <a:gd name="T39" fmla="*/ 148 h 1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8" h="148">
                  <a:moveTo>
                    <a:pt x="0" y="111"/>
                  </a:moveTo>
                  <a:lnTo>
                    <a:pt x="54" y="92"/>
                  </a:lnTo>
                  <a:lnTo>
                    <a:pt x="29" y="76"/>
                  </a:lnTo>
                  <a:lnTo>
                    <a:pt x="53" y="23"/>
                  </a:lnTo>
                  <a:lnTo>
                    <a:pt x="75" y="57"/>
                  </a:lnTo>
                  <a:lnTo>
                    <a:pt x="76" y="0"/>
                  </a:lnTo>
                  <a:lnTo>
                    <a:pt x="138" y="0"/>
                  </a:lnTo>
                  <a:lnTo>
                    <a:pt x="134" y="57"/>
                  </a:lnTo>
                  <a:lnTo>
                    <a:pt x="93" y="79"/>
                  </a:lnTo>
                  <a:lnTo>
                    <a:pt x="95" y="148"/>
                  </a:lnTo>
                  <a:lnTo>
                    <a:pt x="57" y="106"/>
                  </a:lnTo>
                  <a:lnTo>
                    <a:pt x="0" y="11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2" name="Freeform 378"/>
            <p:cNvSpPr/>
            <p:nvPr/>
          </p:nvSpPr>
          <p:spPr bwMode="auto">
            <a:xfrm>
              <a:off x="4313412" y="4823711"/>
              <a:ext cx="143201" cy="144797"/>
            </a:xfrm>
            <a:custGeom>
              <a:avLst/>
              <a:gdLst>
                <a:gd name="T0" fmla="*/ 0 w 298"/>
                <a:gd name="T1" fmla="*/ 6 h 322"/>
                <a:gd name="T2" fmla="*/ 1 w 298"/>
                <a:gd name="T3" fmla="*/ 4 h 322"/>
                <a:gd name="T4" fmla="*/ 4 w 298"/>
                <a:gd name="T5" fmla="*/ 3 h 322"/>
                <a:gd name="T6" fmla="*/ 5 w 298"/>
                <a:gd name="T7" fmla="*/ 0 h 322"/>
                <a:gd name="T8" fmla="*/ 6 w 298"/>
                <a:gd name="T9" fmla="*/ 1 h 322"/>
                <a:gd name="T10" fmla="*/ 7 w 298"/>
                <a:gd name="T11" fmla="*/ 0 h 322"/>
                <a:gd name="T12" fmla="*/ 7 w 298"/>
                <a:gd name="T13" fmla="*/ 1 h 322"/>
                <a:gd name="T14" fmla="*/ 6 w 298"/>
                <a:gd name="T15" fmla="*/ 3 h 322"/>
                <a:gd name="T16" fmla="*/ 6 w 298"/>
                <a:gd name="T17" fmla="*/ 4 h 322"/>
                <a:gd name="T18" fmla="*/ 4 w 298"/>
                <a:gd name="T19" fmla="*/ 4 h 322"/>
                <a:gd name="T20" fmla="*/ 4 w 298"/>
                <a:gd name="T21" fmla="*/ 6 h 322"/>
                <a:gd name="T22" fmla="*/ 2 w 298"/>
                <a:gd name="T23" fmla="*/ 7 h 322"/>
                <a:gd name="T24" fmla="*/ 0 w 298"/>
                <a:gd name="T25" fmla="*/ 6 h 3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8"/>
                <a:gd name="T40" fmla="*/ 0 h 322"/>
                <a:gd name="T41" fmla="*/ 298 w 298"/>
                <a:gd name="T42" fmla="*/ 322 h 3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8" h="322">
                  <a:moveTo>
                    <a:pt x="0" y="281"/>
                  </a:moveTo>
                  <a:lnTo>
                    <a:pt x="63" y="182"/>
                  </a:lnTo>
                  <a:lnTo>
                    <a:pt x="172" y="109"/>
                  </a:lnTo>
                  <a:lnTo>
                    <a:pt x="223" y="0"/>
                  </a:lnTo>
                  <a:lnTo>
                    <a:pt x="256" y="32"/>
                  </a:lnTo>
                  <a:lnTo>
                    <a:pt x="293" y="17"/>
                  </a:lnTo>
                  <a:lnTo>
                    <a:pt x="298" y="55"/>
                  </a:lnTo>
                  <a:lnTo>
                    <a:pt x="242" y="134"/>
                  </a:lnTo>
                  <a:lnTo>
                    <a:pt x="252" y="167"/>
                  </a:lnTo>
                  <a:lnTo>
                    <a:pt x="190" y="180"/>
                  </a:lnTo>
                  <a:lnTo>
                    <a:pt x="161" y="289"/>
                  </a:lnTo>
                  <a:lnTo>
                    <a:pt x="96" y="322"/>
                  </a:lnTo>
                  <a:lnTo>
                    <a:pt x="0" y="28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3" name="Freeform 379"/>
            <p:cNvSpPr/>
            <p:nvPr/>
          </p:nvSpPr>
          <p:spPr bwMode="auto">
            <a:xfrm>
              <a:off x="4426289" y="4680505"/>
              <a:ext cx="106138" cy="160709"/>
            </a:xfrm>
            <a:custGeom>
              <a:avLst/>
              <a:gdLst>
                <a:gd name="T0" fmla="*/ 0 w 221"/>
                <a:gd name="T1" fmla="*/ 0 h 353"/>
                <a:gd name="T2" fmla="*/ 1 w 221"/>
                <a:gd name="T3" fmla="*/ 1 h 353"/>
                <a:gd name="T4" fmla="*/ 2 w 221"/>
                <a:gd name="T5" fmla="*/ 3 h 353"/>
                <a:gd name="T6" fmla="*/ 3 w 221"/>
                <a:gd name="T7" fmla="*/ 3 h 353"/>
                <a:gd name="T8" fmla="*/ 3 w 221"/>
                <a:gd name="T9" fmla="*/ 3 h 353"/>
                <a:gd name="T10" fmla="*/ 3 w 221"/>
                <a:gd name="T11" fmla="*/ 4 h 353"/>
                <a:gd name="T12" fmla="*/ 5 w 221"/>
                <a:gd name="T13" fmla="*/ 4 h 353"/>
                <a:gd name="T14" fmla="*/ 5 w 221"/>
                <a:gd name="T15" fmla="*/ 5 h 353"/>
                <a:gd name="T16" fmla="*/ 4 w 221"/>
                <a:gd name="T17" fmla="*/ 6 h 353"/>
                <a:gd name="T18" fmla="*/ 3 w 221"/>
                <a:gd name="T19" fmla="*/ 8 h 353"/>
                <a:gd name="T20" fmla="*/ 2 w 221"/>
                <a:gd name="T21" fmla="*/ 8 h 353"/>
                <a:gd name="T22" fmla="*/ 2 w 221"/>
                <a:gd name="T23" fmla="*/ 7 h 353"/>
                <a:gd name="T24" fmla="*/ 1 w 221"/>
                <a:gd name="T25" fmla="*/ 6 h 353"/>
                <a:gd name="T26" fmla="*/ 2 w 221"/>
                <a:gd name="T27" fmla="*/ 4 h 353"/>
                <a:gd name="T28" fmla="*/ 2 w 221"/>
                <a:gd name="T29" fmla="*/ 3 h 353"/>
                <a:gd name="T30" fmla="*/ 0 w 221"/>
                <a:gd name="T31" fmla="*/ 0 h 35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1"/>
                <a:gd name="T49" fmla="*/ 0 h 353"/>
                <a:gd name="T50" fmla="*/ 221 w 221"/>
                <a:gd name="T51" fmla="*/ 353 h 35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1" h="353">
                  <a:moveTo>
                    <a:pt x="0" y="0"/>
                  </a:moveTo>
                  <a:lnTo>
                    <a:pt x="63" y="39"/>
                  </a:lnTo>
                  <a:lnTo>
                    <a:pt x="75" y="117"/>
                  </a:lnTo>
                  <a:lnTo>
                    <a:pt x="104" y="139"/>
                  </a:lnTo>
                  <a:lnTo>
                    <a:pt x="119" y="106"/>
                  </a:lnTo>
                  <a:lnTo>
                    <a:pt x="132" y="161"/>
                  </a:lnTo>
                  <a:lnTo>
                    <a:pt x="221" y="161"/>
                  </a:lnTo>
                  <a:lnTo>
                    <a:pt x="204" y="238"/>
                  </a:lnTo>
                  <a:lnTo>
                    <a:pt x="159" y="250"/>
                  </a:lnTo>
                  <a:lnTo>
                    <a:pt x="120" y="351"/>
                  </a:lnTo>
                  <a:lnTo>
                    <a:pt x="78" y="353"/>
                  </a:lnTo>
                  <a:lnTo>
                    <a:pt x="96" y="316"/>
                  </a:lnTo>
                  <a:lnTo>
                    <a:pt x="41" y="244"/>
                  </a:lnTo>
                  <a:lnTo>
                    <a:pt x="86" y="179"/>
                  </a:lnTo>
                  <a:lnTo>
                    <a:pt x="78" y="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4" name="Freeform 380"/>
            <p:cNvSpPr/>
            <p:nvPr/>
          </p:nvSpPr>
          <p:spPr bwMode="auto">
            <a:xfrm>
              <a:off x="1355038" y="2231682"/>
              <a:ext cx="473407" cy="418480"/>
            </a:xfrm>
            <a:custGeom>
              <a:avLst/>
              <a:gdLst>
                <a:gd name="T0" fmla="*/ 0 w 989"/>
                <a:gd name="T1" fmla="*/ 17 h 922"/>
                <a:gd name="T2" fmla="*/ 2 w 989"/>
                <a:gd name="T3" fmla="*/ 17 h 922"/>
                <a:gd name="T4" fmla="*/ 1 w 989"/>
                <a:gd name="T5" fmla="*/ 18 h 922"/>
                <a:gd name="T6" fmla="*/ 2 w 989"/>
                <a:gd name="T7" fmla="*/ 18 h 922"/>
                <a:gd name="T8" fmla="*/ 1 w 989"/>
                <a:gd name="T9" fmla="*/ 19 h 922"/>
                <a:gd name="T10" fmla="*/ 3 w 989"/>
                <a:gd name="T11" fmla="*/ 21 h 922"/>
                <a:gd name="T12" fmla="*/ 5 w 989"/>
                <a:gd name="T13" fmla="*/ 19 h 922"/>
                <a:gd name="T14" fmla="*/ 7 w 989"/>
                <a:gd name="T15" fmla="*/ 19 h 922"/>
                <a:gd name="T16" fmla="*/ 7 w 989"/>
                <a:gd name="T17" fmla="*/ 17 h 922"/>
                <a:gd name="T18" fmla="*/ 6 w 989"/>
                <a:gd name="T19" fmla="*/ 13 h 922"/>
                <a:gd name="T20" fmla="*/ 8 w 989"/>
                <a:gd name="T21" fmla="*/ 11 h 922"/>
                <a:gd name="T22" fmla="*/ 10 w 989"/>
                <a:gd name="T23" fmla="*/ 7 h 922"/>
                <a:gd name="T24" fmla="*/ 11 w 989"/>
                <a:gd name="T25" fmla="*/ 5 h 922"/>
                <a:gd name="T26" fmla="*/ 13 w 989"/>
                <a:gd name="T27" fmla="*/ 5 h 922"/>
                <a:gd name="T28" fmla="*/ 14 w 989"/>
                <a:gd name="T29" fmla="*/ 4 h 922"/>
                <a:gd name="T30" fmla="*/ 15 w 989"/>
                <a:gd name="T31" fmla="*/ 4 h 922"/>
                <a:gd name="T32" fmla="*/ 18 w 989"/>
                <a:gd name="T33" fmla="*/ 4 h 922"/>
                <a:gd name="T34" fmla="*/ 20 w 989"/>
                <a:gd name="T35" fmla="*/ 2 h 922"/>
                <a:gd name="T36" fmla="*/ 21 w 989"/>
                <a:gd name="T37" fmla="*/ 4 h 922"/>
                <a:gd name="T38" fmla="*/ 22 w 989"/>
                <a:gd name="T39" fmla="*/ 3 h 922"/>
                <a:gd name="T40" fmla="*/ 21 w 989"/>
                <a:gd name="T41" fmla="*/ 2 h 922"/>
                <a:gd name="T42" fmla="*/ 21 w 989"/>
                <a:gd name="T43" fmla="*/ 0 h 922"/>
                <a:gd name="T44" fmla="*/ 20 w 989"/>
                <a:gd name="T45" fmla="*/ 0 h 922"/>
                <a:gd name="T46" fmla="*/ 19 w 989"/>
                <a:gd name="T47" fmla="*/ 1 h 922"/>
                <a:gd name="T48" fmla="*/ 19 w 989"/>
                <a:gd name="T49" fmla="*/ 0 h 922"/>
                <a:gd name="T50" fmla="*/ 18 w 989"/>
                <a:gd name="T51" fmla="*/ 0 h 922"/>
                <a:gd name="T52" fmla="*/ 16 w 989"/>
                <a:gd name="T53" fmla="*/ 2 h 922"/>
                <a:gd name="T54" fmla="*/ 15 w 989"/>
                <a:gd name="T55" fmla="*/ 3 h 922"/>
                <a:gd name="T56" fmla="*/ 13 w 989"/>
                <a:gd name="T57" fmla="*/ 3 h 922"/>
                <a:gd name="T58" fmla="*/ 13 w 989"/>
                <a:gd name="T59" fmla="*/ 3 h 922"/>
                <a:gd name="T60" fmla="*/ 13 w 989"/>
                <a:gd name="T61" fmla="*/ 3 h 922"/>
                <a:gd name="T62" fmla="*/ 11 w 989"/>
                <a:gd name="T63" fmla="*/ 4 h 922"/>
                <a:gd name="T64" fmla="*/ 11 w 989"/>
                <a:gd name="T65" fmla="*/ 5 h 922"/>
                <a:gd name="T66" fmla="*/ 9 w 989"/>
                <a:gd name="T67" fmla="*/ 6 h 922"/>
                <a:gd name="T68" fmla="*/ 7 w 989"/>
                <a:gd name="T69" fmla="*/ 8 h 922"/>
                <a:gd name="T70" fmla="*/ 4 w 989"/>
                <a:gd name="T71" fmla="*/ 13 h 922"/>
                <a:gd name="T72" fmla="*/ 5 w 989"/>
                <a:gd name="T73" fmla="*/ 13 h 922"/>
                <a:gd name="T74" fmla="*/ 2 w 989"/>
                <a:gd name="T75" fmla="*/ 14 h 922"/>
                <a:gd name="T76" fmla="*/ 1 w 989"/>
                <a:gd name="T77" fmla="*/ 15 h 922"/>
                <a:gd name="T78" fmla="*/ 0 w 989"/>
                <a:gd name="T79" fmla="*/ 15 h 922"/>
                <a:gd name="T80" fmla="*/ 0 w 989"/>
                <a:gd name="T81" fmla="*/ 16 h 92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89"/>
                <a:gd name="T124" fmla="*/ 0 h 922"/>
                <a:gd name="T125" fmla="*/ 989 w 989"/>
                <a:gd name="T126" fmla="*/ 922 h 92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89" h="922">
                  <a:moveTo>
                    <a:pt x="0" y="688"/>
                  </a:moveTo>
                  <a:lnTo>
                    <a:pt x="4" y="727"/>
                  </a:lnTo>
                  <a:lnTo>
                    <a:pt x="91" y="702"/>
                  </a:lnTo>
                  <a:lnTo>
                    <a:pt x="97" y="717"/>
                  </a:lnTo>
                  <a:lnTo>
                    <a:pt x="3" y="741"/>
                  </a:lnTo>
                  <a:lnTo>
                    <a:pt x="27" y="757"/>
                  </a:lnTo>
                  <a:lnTo>
                    <a:pt x="17" y="807"/>
                  </a:lnTo>
                  <a:lnTo>
                    <a:pt x="80" y="764"/>
                  </a:lnTo>
                  <a:lnTo>
                    <a:pt x="12" y="834"/>
                  </a:lnTo>
                  <a:lnTo>
                    <a:pt x="50" y="834"/>
                  </a:lnTo>
                  <a:lnTo>
                    <a:pt x="27" y="895"/>
                  </a:lnTo>
                  <a:lnTo>
                    <a:pt x="121" y="922"/>
                  </a:lnTo>
                  <a:lnTo>
                    <a:pt x="196" y="863"/>
                  </a:lnTo>
                  <a:lnTo>
                    <a:pt x="213" y="809"/>
                  </a:lnTo>
                  <a:lnTo>
                    <a:pt x="235" y="863"/>
                  </a:lnTo>
                  <a:lnTo>
                    <a:pt x="281" y="795"/>
                  </a:lnTo>
                  <a:lnTo>
                    <a:pt x="270" y="737"/>
                  </a:lnTo>
                  <a:lnTo>
                    <a:pt x="292" y="712"/>
                  </a:lnTo>
                  <a:lnTo>
                    <a:pt x="270" y="685"/>
                  </a:lnTo>
                  <a:lnTo>
                    <a:pt x="277" y="553"/>
                  </a:lnTo>
                  <a:lnTo>
                    <a:pt x="344" y="523"/>
                  </a:lnTo>
                  <a:lnTo>
                    <a:pt x="332" y="483"/>
                  </a:lnTo>
                  <a:lnTo>
                    <a:pt x="364" y="381"/>
                  </a:lnTo>
                  <a:lnTo>
                    <a:pt x="431" y="309"/>
                  </a:lnTo>
                  <a:lnTo>
                    <a:pt x="443" y="249"/>
                  </a:lnTo>
                  <a:lnTo>
                    <a:pt x="488" y="238"/>
                  </a:lnTo>
                  <a:lnTo>
                    <a:pt x="505" y="198"/>
                  </a:lnTo>
                  <a:lnTo>
                    <a:pt x="573" y="207"/>
                  </a:lnTo>
                  <a:lnTo>
                    <a:pt x="574" y="159"/>
                  </a:lnTo>
                  <a:lnTo>
                    <a:pt x="593" y="159"/>
                  </a:lnTo>
                  <a:lnTo>
                    <a:pt x="620" y="138"/>
                  </a:lnTo>
                  <a:lnTo>
                    <a:pt x="665" y="180"/>
                  </a:lnTo>
                  <a:lnTo>
                    <a:pt x="744" y="188"/>
                  </a:lnTo>
                  <a:lnTo>
                    <a:pt x="789" y="162"/>
                  </a:lnTo>
                  <a:lnTo>
                    <a:pt x="801" y="100"/>
                  </a:lnTo>
                  <a:lnTo>
                    <a:pt x="877" y="83"/>
                  </a:lnTo>
                  <a:lnTo>
                    <a:pt x="917" y="108"/>
                  </a:lnTo>
                  <a:lnTo>
                    <a:pt x="912" y="159"/>
                  </a:lnTo>
                  <a:lnTo>
                    <a:pt x="986" y="100"/>
                  </a:lnTo>
                  <a:lnTo>
                    <a:pt x="941" y="109"/>
                  </a:lnTo>
                  <a:lnTo>
                    <a:pt x="952" y="96"/>
                  </a:lnTo>
                  <a:lnTo>
                    <a:pt x="900" y="79"/>
                  </a:lnTo>
                  <a:lnTo>
                    <a:pt x="989" y="51"/>
                  </a:lnTo>
                  <a:lnTo>
                    <a:pt x="917" y="16"/>
                  </a:lnTo>
                  <a:lnTo>
                    <a:pt x="872" y="51"/>
                  </a:lnTo>
                  <a:lnTo>
                    <a:pt x="896" y="4"/>
                  </a:lnTo>
                  <a:lnTo>
                    <a:pt x="861" y="0"/>
                  </a:lnTo>
                  <a:lnTo>
                    <a:pt x="838" y="51"/>
                  </a:lnTo>
                  <a:lnTo>
                    <a:pt x="823" y="55"/>
                  </a:lnTo>
                  <a:lnTo>
                    <a:pt x="823" y="10"/>
                  </a:lnTo>
                  <a:lnTo>
                    <a:pt x="761" y="83"/>
                  </a:lnTo>
                  <a:lnTo>
                    <a:pt x="792" y="17"/>
                  </a:lnTo>
                  <a:lnTo>
                    <a:pt x="761" y="8"/>
                  </a:lnTo>
                  <a:lnTo>
                    <a:pt x="693" y="88"/>
                  </a:lnTo>
                  <a:lnTo>
                    <a:pt x="630" y="62"/>
                  </a:lnTo>
                  <a:lnTo>
                    <a:pt x="646" y="108"/>
                  </a:lnTo>
                  <a:lnTo>
                    <a:pt x="620" y="83"/>
                  </a:lnTo>
                  <a:lnTo>
                    <a:pt x="574" y="140"/>
                  </a:lnTo>
                  <a:lnTo>
                    <a:pt x="580" y="93"/>
                  </a:lnTo>
                  <a:lnTo>
                    <a:pt x="557" y="132"/>
                  </a:lnTo>
                  <a:lnTo>
                    <a:pt x="535" y="105"/>
                  </a:lnTo>
                  <a:lnTo>
                    <a:pt x="550" y="144"/>
                  </a:lnTo>
                  <a:lnTo>
                    <a:pt x="500" y="128"/>
                  </a:lnTo>
                  <a:lnTo>
                    <a:pt x="483" y="181"/>
                  </a:lnTo>
                  <a:lnTo>
                    <a:pt x="438" y="203"/>
                  </a:lnTo>
                  <a:lnTo>
                    <a:pt x="480" y="205"/>
                  </a:lnTo>
                  <a:lnTo>
                    <a:pt x="401" y="234"/>
                  </a:lnTo>
                  <a:lnTo>
                    <a:pt x="387" y="273"/>
                  </a:lnTo>
                  <a:lnTo>
                    <a:pt x="414" y="273"/>
                  </a:lnTo>
                  <a:lnTo>
                    <a:pt x="317" y="336"/>
                  </a:lnTo>
                  <a:lnTo>
                    <a:pt x="283" y="446"/>
                  </a:lnTo>
                  <a:lnTo>
                    <a:pt x="175" y="537"/>
                  </a:lnTo>
                  <a:lnTo>
                    <a:pt x="196" y="560"/>
                  </a:lnTo>
                  <a:lnTo>
                    <a:pt x="238" y="543"/>
                  </a:lnTo>
                  <a:lnTo>
                    <a:pt x="134" y="570"/>
                  </a:lnTo>
                  <a:lnTo>
                    <a:pt x="80" y="607"/>
                  </a:lnTo>
                  <a:lnTo>
                    <a:pt x="91" y="629"/>
                  </a:lnTo>
                  <a:lnTo>
                    <a:pt x="52" y="629"/>
                  </a:lnTo>
                  <a:lnTo>
                    <a:pt x="56" y="657"/>
                  </a:lnTo>
                  <a:lnTo>
                    <a:pt x="5" y="657"/>
                  </a:lnTo>
                  <a:lnTo>
                    <a:pt x="52" y="673"/>
                  </a:lnTo>
                  <a:lnTo>
                    <a:pt x="0" y="68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5" name="Freeform 381"/>
            <p:cNvSpPr/>
            <p:nvPr/>
          </p:nvSpPr>
          <p:spPr bwMode="auto">
            <a:xfrm>
              <a:off x="2379350" y="3187980"/>
              <a:ext cx="304935" cy="292777"/>
            </a:xfrm>
            <a:custGeom>
              <a:avLst/>
              <a:gdLst>
                <a:gd name="T0" fmla="*/ 0 w 636"/>
                <a:gd name="T1" fmla="*/ 8 h 645"/>
                <a:gd name="T2" fmla="*/ 1 w 636"/>
                <a:gd name="T3" fmla="*/ 9 h 645"/>
                <a:gd name="T4" fmla="*/ 5 w 636"/>
                <a:gd name="T5" fmla="*/ 8 h 645"/>
                <a:gd name="T6" fmla="*/ 5 w 636"/>
                <a:gd name="T7" fmla="*/ 7 h 645"/>
                <a:gd name="T8" fmla="*/ 7 w 636"/>
                <a:gd name="T9" fmla="*/ 6 h 645"/>
                <a:gd name="T10" fmla="*/ 7 w 636"/>
                <a:gd name="T11" fmla="*/ 5 h 645"/>
                <a:gd name="T12" fmla="*/ 8 w 636"/>
                <a:gd name="T13" fmla="*/ 4 h 645"/>
                <a:gd name="T14" fmla="*/ 8 w 636"/>
                <a:gd name="T15" fmla="*/ 4 h 645"/>
                <a:gd name="T16" fmla="*/ 9 w 636"/>
                <a:gd name="T17" fmla="*/ 3 h 645"/>
                <a:gd name="T18" fmla="*/ 9 w 636"/>
                <a:gd name="T19" fmla="*/ 2 h 645"/>
                <a:gd name="T20" fmla="*/ 9 w 636"/>
                <a:gd name="T21" fmla="*/ 1 h 645"/>
                <a:gd name="T22" fmla="*/ 12 w 636"/>
                <a:gd name="T23" fmla="*/ 0 h 645"/>
                <a:gd name="T24" fmla="*/ 15 w 636"/>
                <a:gd name="T25" fmla="*/ 2 h 645"/>
                <a:gd name="T26" fmla="*/ 14 w 636"/>
                <a:gd name="T27" fmla="*/ 3 h 645"/>
                <a:gd name="T28" fmla="*/ 11 w 636"/>
                <a:gd name="T29" fmla="*/ 3 h 645"/>
                <a:gd name="T30" fmla="*/ 11 w 636"/>
                <a:gd name="T31" fmla="*/ 4 h 645"/>
                <a:gd name="T32" fmla="*/ 13 w 636"/>
                <a:gd name="T33" fmla="*/ 5 h 645"/>
                <a:gd name="T34" fmla="*/ 12 w 636"/>
                <a:gd name="T35" fmla="*/ 6 h 645"/>
                <a:gd name="T36" fmla="*/ 12 w 636"/>
                <a:gd name="T37" fmla="*/ 7 h 645"/>
                <a:gd name="T38" fmla="*/ 9 w 636"/>
                <a:gd name="T39" fmla="*/ 11 h 645"/>
                <a:gd name="T40" fmla="*/ 9 w 636"/>
                <a:gd name="T41" fmla="*/ 10 h 645"/>
                <a:gd name="T42" fmla="*/ 7 w 636"/>
                <a:gd name="T43" fmla="*/ 11 h 645"/>
                <a:gd name="T44" fmla="*/ 9 w 636"/>
                <a:gd name="T45" fmla="*/ 14 h 645"/>
                <a:gd name="T46" fmla="*/ 7 w 636"/>
                <a:gd name="T47" fmla="*/ 14 h 645"/>
                <a:gd name="T48" fmla="*/ 6 w 636"/>
                <a:gd name="T49" fmla="*/ 15 h 645"/>
                <a:gd name="T50" fmla="*/ 5 w 636"/>
                <a:gd name="T51" fmla="*/ 13 h 645"/>
                <a:gd name="T52" fmla="*/ 1 w 636"/>
                <a:gd name="T53" fmla="*/ 13 h 645"/>
                <a:gd name="T54" fmla="*/ 2 w 636"/>
                <a:gd name="T55" fmla="*/ 11 h 645"/>
                <a:gd name="T56" fmla="*/ 0 w 636"/>
                <a:gd name="T57" fmla="*/ 8 h 64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36"/>
                <a:gd name="T88" fmla="*/ 0 h 645"/>
                <a:gd name="T89" fmla="*/ 636 w 636"/>
                <a:gd name="T90" fmla="*/ 645 h 64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36" h="645">
                  <a:moveTo>
                    <a:pt x="0" y="354"/>
                  </a:moveTo>
                  <a:lnTo>
                    <a:pt x="59" y="377"/>
                  </a:lnTo>
                  <a:lnTo>
                    <a:pt x="198" y="354"/>
                  </a:lnTo>
                  <a:lnTo>
                    <a:pt x="225" y="289"/>
                  </a:lnTo>
                  <a:lnTo>
                    <a:pt x="319" y="253"/>
                  </a:lnTo>
                  <a:lnTo>
                    <a:pt x="326" y="197"/>
                  </a:lnTo>
                  <a:lnTo>
                    <a:pt x="361" y="182"/>
                  </a:lnTo>
                  <a:lnTo>
                    <a:pt x="347" y="154"/>
                  </a:lnTo>
                  <a:lnTo>
                    <a:pt x="379" y="150"/>
                  </a:lnTo>
                  <a:lnTo>
                    <a:pt x="404" y="96"/>
                  </a:lnTo>
                  <a:lnTo>
                    <a:pt x="394" y="40"/>
                  </a:lnTo>
                  <a:lnTo>
                    <a:pt x="524" y="0"/>
                  </a:lnTo>
                  <a:lnTo>
                    <a:pt x="636" y="84"/>
                  </a:lnTo>
                  <a:lnTo>
                    <a:pt x="607" y="119"/>
                  </a:lnTo>
                  <a:lnTo>
                    <a:pt x="497" y="119"/>
                  </a:lnTo>
                  <a:lnTo>
                    <a:pt x="499" y="191"/>
                  </a:lnTo>
                  <a:lnTo>
                    <a:pt x="548" y="237"/>
                  </a:lnTo>
                  <a:lnTo>
                    <a:pt x="521" y="261"/>
                  </a:lnTo>
                  <a:lnTo>
                    <a:pt x="528" y="300"/>
                  </a:lnTo>
                  <a:lnTo>
                    <a:pt x="412" y="449"/>
                  </a:lnTo>
                  <a:lnTo>
                    <a:pt x="364" y="444"/>
                  </a:lnTo>
                  <a:lnTo>
                    <a:pt x="326" y="481"/>
                  </a:lnTo>
                  <a:lnTo>
                    <a:pt x="387" y="617"/>
                  </a:lnTo>
                  <a:lnTo>
                    <a:pt x="302" y="617"/>
                  </a:lnTo>
                  <a:lnTo>
                    <a:pt x="271" y="645"/>
                  </a:lnTo>
                  <a:lnTo>
                    <a:pt x="207" y="564"/>
                  </a:lnTo>
                  <a:lnTo>
                    <a:pt x="27" y="580"/>
                  </a:lnTo>
                  <a:lnTo>
                    <a:pt x="86" y="487"/>
                  </a:lnTo>
                  <a:lnTo>
                    <a:pt x="0" y="35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6" name="Freeform 382"/>
            <p:cNvSpPr/>
            <p:nvPr/>
          </p:nvSpPr>
          <p:spPr bwMode="auto">
            <a:xfrm>
              <a:off x="3850113" y="4016984"/>
              <a:ext cx="183635" cy="154344"/>
            </a:xfrm>
            <a:custGeom>
              <a:avLst/>
              <a:gdLst>
                <a:gd name="T0" fmla="*/ 0 w 380"/>
                <a:gd name="T1" fmla="*/ 0 h 340"/>
                <a:gd name="T2" fmla="*/ 0 w 380"/>
                <a:gd name="T3" fmla="*/ 7 h 340"/>
                <a:gd name="T4" fmla="*/ 2 w 380"/>
                <a:gd name="T5" fmla="*/ 7 h 340"/>
                <a:gd name="T6" fmla="*/ 3 w 380"/>
                <a:gd name="T7" fmla="*/ 5 h 340"/>
                <a:gd name="T8" fmla="*/ 5 w 380"/>
                <a:gd name="T9" fmla="*/ 6 h 340"/>
                <a:gd name="T10" fmla="*/ 6 w 380"/>
                <a:gd name="T11" fmla="*/ 8 h 340"/>
                <a:gd name="T12" fmla="*/ 9 w 380"/>
                <a:gd name="T13" fmla="*/ 8 h 340"/>
                <a:gd name="T14" fmla="*/ 6 w 380"/>
                <a:gd name="T15" fmla="*/ 5 h 340"/>
                <a:gd name="T16" fmla="*/ 6 w 380"/>
                <a:gd name="T17" fmla="*/ 3 h 340"/>
                <a:gd name="T18" fmla="*/ 4 w 380"/>
                <a:gd name="T19" fmla="*/ 3 h 340"/>
                <a:gd name="T20" fmla="*/ 3 w 380"/>
                <a:gd name="T21" fmla="*/ 1 h 340"/>
                <a:gd name="T22" fmla="*/ 0 w 380"/>
                <a:gd name="T23" fmla="*/ 0 h 3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0"/>
                <a:gd name="T37" fmla="*/ 0 h 340"/>
                <a:gd name="T38" fmla="*/ 380 w 380"/>
                <a:gd name="T39" fmla="*/ 340 h 3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0" h="340">
                  <a:moveTo>
                    <a:pt x="0" y="0"/>
                  </a:moveTo>
                  <a:lnTo>
                    <a:pt x="6" y="285"/>
                  </a:lnTo>
                  <a:lnTo>
                    <a:pt x="68" y="293"/>
                  </a:lnTo>
                  <a:lnTo>
                    <a:pt x="129" y="215"/>
                  </a:lnTo>
                  <a:lnTo>
                    <a:pt x="195" y="250"/>
                  </a:lnTo>
                  <a:lnTo>
                    <a:pt x="259" y="327"/>
                  </a:lnTo>
                  <a:lnTo>
                    <a:pt x="380" y="340"/>
                  </a:lnTo>
                  <a:lnTo>
                    <a:pt x="243" y="213"/>
                  </a:lnTo>
                  <a:lnTo>
                    <a:pt x="251" y="151"/>
                  </a:lnTo>
                  <a:lnTo>
                    <a:pt x="188" y="128"/>
                  </a:lnTo>
                  <a:lnTo>
                    <a:pt x="126" y="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7" name="Freeform 383"/>
            <p:cNvSpPr/>
            <p:nvPr/>
          </p:nvSpPr>
          <p:spPr bwMode="auto">
            <a:xfrm>
              <a:off x="3983206" y="4048807"/>
              <a:ext cx="75813" cy="39779"/>
            </a:xfrm>
            <a:custGeom>
              <a:avLst/>
              <a:gdLst>
                <a:gd name="T0" fmla="*/ 0 w 159"/>
                <a:gd name="T1" fmla="*/ 1 h 90"/>
                <a:gd name="T2" fmla="*/ 2 w 159"/>
                <a:gd name="T3" fmla="*/ 2 h 90"/>
                <a:gd name="T4" fmla="*/ 4 w 159"/>
                <a:gd name="T5" fmla="*/ 1 h 90"/>
                <a:gd name="T6" fmla="*/ 3 w 159"/>
                <a:gd name="T7" fmla="*/ 0 h 90"/>
                <a:gd name="T8" fmla="*/ 3 w 159"/>
                <a:gd name="T9" fmla="*/ 1 h 90"/>
                <a:gd name="T10" fmla="*/ 0 w 159"/>
                <a:gd name="T11" fmla="*/ 1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"/>
                <a:gd name="T19" fmla="*/ 0 h 90"/>
                <a:gd name="T20" fmla="*/ 159 w 159"/>
                <a:gd name="T21" fmla="*/ 90 h 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" h="90">
                  <a:moveTo>
                    <a:pt x="0" y="57"/>
                  </a:moveTo>
                  <a:lnTo>
                    <a:pt x="93" y="90"/>
                  </a:lnTo>
                  <a:lnTo>
                    <a:pt x="159" y="27"/>
                  </a:lnTo>
                  <a:lnTo>
                    <a:pt x="132" y="0"/>
                  </a:lnTo>
                  <a:lnTo>
                    <a:pt x="114" y="35"/>
                  </a:lnTo>
                  <a:lnTo>
                    <a:pt x="0" y="5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8" name="Freeform 384"/>
            <p:cNvSpPr/>
            <p:nvPr/>
          </p:nvSpPr>
          <p:spPr bwMode="auto">
            <a:xfrm>
              <a:off x="4028694" y="4018575"/>
              <a:ext cx="38749" cy="39779"/>
            </a:xfrm>
            <a:custGeom>
              <a:avLst/>
              <a:gdLst>
                <a:gd name="T0" fmla="*/ 0 w 80"/>
                <a:gd name="T1" fmla="*/ 0 h 86"/>
                <a:gd name="T2" fmla="*/ 1 w 80"/>
                <a:gd name="T3" fmla="*/ 1 h 86"/>
                <a:gd name="T4" fmla="*/ 2 w 80"/>
                <a:gd name="T5" fmla="*/ 2 h 86"/>
                <a:gd name="T6" fmla="*/ 2 w 80"/>
                <a:gd name="T7" fmla="*/ 1 h 86"/>
                <a:gd name="T8" fmla="*/ 0 w 80"/>
                <a:gd name="T9" fmla="*/ 0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6"/>
                <a:gd name="T17" fmla="*/ 80 w 80"/>
                <a:gd name="T18" fmla="*/ 86 h 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6">
                  <a:moveTo>
                    <a:pt x="0" y="0"/>
                  </a:moveTo>
                  <a:lnTo>
                    <a:pt x="63" y="39"/>
                  </a:lnTo>
                  <a:lnTo>
                    <a:pt x="80" y="86"/>
                  </a:lnTo>
                  <a:lnTo>
                    <a:pt x="79" y="5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9" name="Freeform 385"/>
            <p:cNvSpPr/>
            <p:nvPr/>
          </p:nvSpPr>
          <p:spPr bwMode="auto">
            <a:xfrm>
              <a:off x="3410400" y="3736936"/>
              <a:ext cx="43803" cy="57282"/>
            </a:xfrm>
            <a:custGeom>
              <a:avLst/>
              <a:gdLst>
                <a:gd name="T0" fmla="*/ 0 w 89"/>
                <a:gd name="T1" fmla="*/ 3 h 127"/>
                <a:gd name="T2" fmla="*/ 2 w 89"/>
                <a:gd name="T3" fmla="*/ 1 h 127"/>
                <a:gd name="T4" fmla="*/ 2 w 89"/>
                <a:gd name="T5" fmla="*/ 0 h 127"/>
                <a:gd name="T6" fmla="*/ 0 w 89"/>
                <a:gd name="T7" fmla="*/ 3 h 1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127"/>
                <a:gd name="T14" fmla="*/ 89 w 89"/>
                <a:gd name="T15" fmla="*/ 127 h 1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127">
                  <a:moveTo>
                    <a:pt x="0" y="127"/>
                  </a:moveTo>
                  <a:lnTo>
                    <a:pt x="64" y="67"/>
                  </a:lnTo>
                  <a:lnTo>
                    <a:pt x="89" y="0"/>
                  </a:lnTo>
                  <a:lnTo>
                    <a:pt x="0" y="12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0" name="Freeform 386"/>
            <p:cNvSpPr/>
            <p:nvPr/>
          </p:nvSpPr>
          <p:spPr bwMode="auto">
            <a:xfrm>
              <a:off x="3460942" y="3588957"/>
              <a:ext cx="75813" cy="122521"/>
            </a:xfrm>
            <a:custGeom>
              <a:avLst/>
              <a:gdLst>
                <a:gd name="T0" fmla="*/ 0 w 156"/>
                <a:gd name="T1" fmla="*/ 3 h 269"/>
                <a:gd name="T2" fmla="*/ 1 w 156"/>
                <a:gd name="T3" fmla="*/ 0 h 269"/>
                <a:gd name="T4" fmla="*/ 2 w 156"/>
                <a:gd name="T5" fmla="*/ 0 h 269"/>
                <a:gd name="T6" fmla="*/ 2 w 156"/>
                <a:gd name="T7" fmla="*/ 2 h 269"/>
                <a:gd name="T8" fmla="*/ 1 w 156"/>
                <a:gd name="T9" fmla="*/ 3 h 269"/>
                <a:gd name="T10" fmla="*/ 1 w 156"/>
                <a:gd name="T11" fmla="*/ 4 h 269"/>
                <a:gd name="T12" fmla="*/ 3 w 156"/>
                <a:gd name="T13" fmla="*/ 5 h 269"/>
                <a:gd name="T14" fmla="*/ 4 w 156"/>
                <a:gd name="T15" fmla="*/ 6 h 269"/>
                <a:gd name="T16" fmla="*/ 3 w 156"/>
                <a:gd name="T17" fmla="*/ 5 h 269"/>
                <a:gd name="T18" fmla="*/ 3 w 156"/>
                <a:gd name="T19" fmla="*/ 6 h 269"/>
                <a:gd name="T20" fmla="*/ 1 w 156"/>
                <a:gd name="T21" fmla="*/ 5 h 269"/>
                <a:gd name="T22" fmla="*/ 0 w 156"/>
                <a:gd name="T23" fmla="*/ 3 h 2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6"/>
                <a:gd name="T37" fmla="*/ 0 h 269"/>
                <a:gd name="T38" fmla="*/ 156 w 156"/>
                <a:gd name="T39" fmla="*/ 269 h 26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6" h="269">
                  <a:moveTo>
                    <a:pt x="0" y="106"/>
                  </a:moveTo>
                  <a:lnTo>
                    <a:pt x="28" y="0"/>
                  </a:lnTo>
                  <a:lnTo>
                    <a:pt x="85" y="4"/>
                  </a:lnTo>
                  <a:lnTo>
                    <a:pt x="97" y="72"/>
                  </a:lnTo>
                  <a:lnTo>
                    <a:pt x="55" y="145"/>
                  </a:lnTo>
                  <a:lnTo>
                    <a:pt x="65" y="188"/>
                  </a:lnTo>
                  <a:lnTo>
                    <a:pt x="148" y="212"/>
                  </a:lnTo>
                  <a:lnTo>
                    <a:pt x="156" y="269"/>
                  </a:lnTo>
                  <a:lnTo>
                    <a:pt x="103" y="212"/>
                  </a:lnTo>
                  <a:lnTo>
                    <a:pt x="103" y="240"/>
                  </a:lnTo>
                  <a:lnTo>
                    <a:pt x="28" y="212"/>
                  </a:lnTo>
                  <a:lnTo>
                    <a:pt x="0" y="10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1" name="Freeform 387"/>
            <p:cNvSpPr/>
            <p:nvPr/>
          </p:nvSpPr>
          <p:spPr bwMode="auto">
            <a:xfrm>
              <a:off x="3467681" y="3692383"/>
              <a:ext cx="20217" cy="25459"/>
            </a:xfrm>
            <a:custGeom>
              <a:avLst/>
              <a:gdLst>
                <a:gd name="T0" fmla="*/ 0 w 43"/>
                <a:gd name="T1" fmla="*/ 0 h 57"/>
                <a:gd name="T2" fmla="*/ 1 w 43"/>
                <a:gd name="T3" fmla="*/ 0 h 57"/>
                <a:gd name="T4" fmla="*/ 1 w 43"/>
                <a:gd name="T5" fmla="*/ 0 h 57"/>
                <a:gd name="T6" fmla="*/ 1 w 43"/>
                <a:gd name="T7" fmla="*/ 1 h 57"/>
                <a:gd name="T8" fmla="*/ 0 w 43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57"/>
                <a:gd name="T17" fmla="*/ 43 w 43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57">
                  <a:moveTo>
                    <a:pt x="0" y="0"/>
                  </a:moveTo>
                  <a:lnTo>
                    <a:pt x="24" y="0"/>
                  </a:lnTo>
                  <a:lnTo>
                    <a:pt x="43" y="13"/>
                  </a:lnTo>
                  <a:lnTo>
                    <a:pt x="35" y="5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2" name="Freeform 388"/>
            <p:cNvSpPr/>
            <p:nvPr/>
          </p:nvSpPr>
          <p:spPr bwMode="auto">
            <a:xfrm>
              <a:off x="3496321" y="3724207"/>
              <a:ext cx="20217" cy="31824"/>
            </a:xfrm>
            <a:custGeom>
              <a:avLst/>
              <a:gdLst>
                <a:gd name="T0" fmla="*/ 0 w 40"/>
                <a:gd name="T1" fmla="*/ 0 h 70"/>
                <a:gd name="T2" fmla="*/ 0 w 40"/>
                <a:gd name="T3" fmla="*/ 2 h 70"/>
                <a:gd name="T4" fmla="*/ 1 w 40"/>
                <a:gd name="T5" fmla="*/ 1 h 70"/>
                <a:gd name="T6" fmla="*/ 0 w 40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70"/>
                <a:gd name="T14" fmla="*/ 40 w 40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70">
                  <a:moveTo>
                    <a:pt x="0" y="0"/>
                  </a:moveTo>
                  <a:lnTo>
                    <a:pt x="5" y="70"/>
                  </a:lnTo>
                  <a:lnTo>
                    <a:pt x="40" y="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3" name="Freeform 389"/>
            <p:cNvSpPr/>
            <p:nvPr/>
          </p:nvSpPr>
          <p:spPr bwMode="auto">
            <a:xfrm>
              <a:off x="3499691" y="3767169"/>
              <a:ext cx="79182" cy="84332"/>
            </a:xfrm>
            <a:custGeom>
              <a:avLst/>
              <a:gdLst>
                <a:gd name="T0" fmla="*/ 0 w 167"/>
                <a:gd name="T1" fmla="*/ 3 h 186"/>
                <a:gd name="T2" fmla="*/ 1 w 167"/>
                <a:gd name="T3" fmla="*/ 1 h 186"/>
                <a:gd name="T4" fmla="*/ 2 w 167"/>
                <a:gd name="T5" fmla="*/ 2 h 186"/>
                <a:gd name="T6" fmla="*/ 3 w 167"/>
                <a:gd name="T7" fmla="*/ 0 h 186"/>
                <a:gd name="T8" fmla="*/ 4 w 167"/>
                <a:gd name="T9" fmla="*/ 1 h 186"/>
                <a:gd name="T10" fmla="*/ 4 w 167"/>
                <a:gd name="T11" fmla="*/ 4 h 186"/>
                <a:gd name="T12" fmla="*/ 3 w 167"/>
                <a:gd name="T13" fmla="*/ 3 h 186"/>
                <a:gd name="T14" fmla="*/ 3 w 167"/>
                <a:gd name="T15" fmla="*/ 4 h 186"/>
                <a:gd name="T16" fmla="*/ 2 w 167"/>
                <a:gd name="T17" fmla="*/ 4 h 186"/>
                <a:gd name="T18" fmla="*/ 1 w 167"/>
                <a:gd name="T19" fmla="*/ 2 h 186"/>
                <a:gd name="T20" fmla="*/ 0 w 167"/>
                <a:gd name="T21" fmla="*/ 3 h 1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7"/>
                <a:gd name="T34" fmla="*/ 0 h 186"/>
                <a:gd name="T35" fmla="*/ 167 w 167"/>
                <a:gd name="T36" fmla="*/ 186 h 1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7" h="186">
                  <a:moveTo>
                    <a:pt x="0" y="127"/>
                  </a:moveTo>
                  <a:lnTo>
                    <a:pt x="34" y="62"/>
                  </a:lnTo>
                  <a:lnTo>
                    <a:pt x="78" y="71"/>
                  </a:lnTo>
                  <a:lnTo>
                    <a:pt x="138" y="0"/>
                  </a:lnTo>
                  <a:lnTo>
                    <a:pt x="167" y="43"/>
                  </a:lnTo>
                  <a:lnTo>
                    <a:pt x="162" y="153"/>
                  </a:lnTo>
                  <a:lnTo>
                    <a:pt x="148" y="107"/>
                  </a:lnTo>
                  <a:lnTo>
                    <a:pt x="131" y="186"/>
                  </a:lnTo>
                  <a:lnTo>
                    <a:pt x="90" y="165"/>
                  </a:lnTo>
                  <a:lnTo>
                    <a:pt x="63" y="82"/>
                  </a:lnTo>
                  <a:lnTo>
                    <a:pt x="0" y="12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4" name="Freeform 390"/>
            <p:cNvSpPr/>
            <p:nvPr/>
          </p:nvSpPr>
          <p:spPr bwMode="auto">
            <a:xfrm>
              <a:off x="3508114" y="3748074"/>
              <a:ext cx="18532" cy="33415"/>
            </a:xfrm>
            <a:custGeom>
              <a:avLst/>
              <a:gdLst>
                <a:gd name="T0" fmla="*/ 0 w 37"/>
                <a:gd name="T1" fmla="*/ 1 h 74"/>
                <a:gd name="T2" fmla="*/ 0 w 37"/>
                <a:gd name="T3" fmla="*/ 1 h 74"/>
                <a:gd name="T4" fmla="*/ 1 w 37"/>
                <a:gd name="T5" fmla="*/ 0 h 74"/>
                <a:gd name="T6" fmla="*/ 1 w 37"/>
                <a:gd name="T7" fmla="*/ 2 h 74"/>
                <a:gd name="T8" fmla="*/ 0 w 37"/>
                <a:gd name="T9" fmla="*/ 1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74"/>
                <a:gd name="T17" fmla="*/ 37 w 37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74">
                  <a:moveTo>
                    <a:pt x="0" y="46"/>
                  </a:moveTo>
                  <a:lnTo>
                    <a:pt x="8" y="34"/>
                  </a:lnTo>
                  <a:lnTo>
                    <a:pt x="37" y="0"/>
                  </a:lnTo>
                  <a:lnTo>
                    <a:pt x="25" y="74"/>
                  </a:lnTo>
                  <a:lnTo>
                    <a:pt x="0" y="4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5" name="Freeform 391"/>
            <p:cNvSpPr/>
            <p:nvPr/>
          </p:nvSpPr>
          <p:spPr bwMode="auto">
            <a:xfrm>
              <a:off x="1518456" y="2745632"/>
              <a:ext cx="185320" cy="151162"/>
            </a:xfrm>
            <a:custGeom>
              <a:avLst/>
              <a:gdLst>
                <a:gd name="T0" fmla="*/ 0 w 383"/>
                <a:gd name="T1" fmla="*/ 1 h 337"/>
                <a:gd name="T2" fmla="*/ 1 w 383"/>
                <a:gd name="T3" fmla="*/ 5 h 337"/>
                <a:gd name="T4" fmla="*/ 5 w 383"/>
                <a:gd name="T5" fmla="*/ 7 h 337"/>
                <a:gd name="T6" fmla="*/ 7 w 383"/>
                <a:gd name="T7" fmla="*/ 8 h 337"/>
                <a:gd name="T8" fmla="*/ 9 w 383"/>
                <a:gd name="T9" fmla="*/ 6 h 337"/>
                <a:gd name="T10" fmla="*/ 8 w 383"/>
                <a:gd name="T11" fmla="*/ 3 h 337"/>
                <a:gd name="T12" fmla="*/ 9 w 383"/>
                <a:gd name="T13" fmla="*/ 3 h 337"/>
                <a:gd name="T14" fmla="*/ 9 w 383"/>
                <a:gd name="T15" fmla="*/ 1 h 337"/>
                <a:gd name="T16" fmla="*/ 5 w 383"/>
                <a:gd name="T17" fmla="*/ 0 h 337"/>
                <a:gd name="T18" fmla="*/ 3 w 383"/>
                <a:gd name="T19" fmla="*/ 0 h 337"/>
                <a:gd name="T20" fmla="*/ 0 w 383"/>
                <a:gd name="T21" fmla="*/ 1 h 3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3"/>
                <a:gd name="T34" fmla="*/ 0 h 337"/>
                <a:gd name="T35" fmla="*/ 383 w 383"/>
                <a:gd name="T36" fmla="*/ 337 h 3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3" h="337">
                  <a:moveTo>
                    <a:pt x="0" y="61"/>
                  </a:moveTo>
                  <a:lnTo>
                    <a:pt x="26" y="237"/>
                  </a:lnTo>
                  <a:lnTo>
                    <a:pt x="222" y="326"/>
                  </a:lnTo>
                  <a:lnTo>
                    <a:pt x="319" y="337"/>
                  </a:lnTo>
                  <a:lnTo>
                    <a:pt x="383" y="248"/>
                  </a:lnTo>
                  <a:lnTo>
                    <a:pt x="349" y="149"/>
                  </a:lnTo>
                  <a:lnTo>
                    <a:pt x="375" y="124"/>
                  </a:lnTo>
                  <a:lnTo>
                    <a:pt x="358" y="45"/>
                  </a:lnTo>
                  <a:lnTo>
                    <a:pt x="213" y="19"/>
                  </a:lnTo>
                  <a:lnTo>
                    <a:pt x="118" y="0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6" name="Freeform 392"/>
            <p:cNvSpPr/>
            <p:nvPr/>
          </p:nvSpPr>
          <p:spPr bwMode="auto">
            <a:xfrm>
              <a:off x="1093906" y="3078188"/>
              <a:ext cx="55596" cy="109791"/>
            </a:xfrm>
            <a:custGeom>
              <a:avLst/>
              <a:gdLst>
                <a:gd name="T0" fmla="*/ 0 w 118"/>
                <a:gd name="T1" fmla="*/ 4 h 245"/>
                <a:gd name="T2" fmla="*/ 0 w 118"/>
                <a:gd name="T3" fmla="*/ 0 h 245"/>
                <a:gd name="T4" fmla="*/ 3 w 118"/>
                <a:gd name="T5" fmla="*/ 0 h 245"/>
                <a:gd name="T6" fmla="*/ 2 w 118"/>
                <a:gd name="T7" fmla="*/ 3 h 245"/>
                <a:gd name="T8" fmla="*/ 2 w 118"/>
                <a:gd name="T9" fmla="*/ 5 h 245"/>
                <a:gd name="T10" fmla="*/ 0 w 118"/>
                <a:gd name="T11" fmla="*/ 5 h 245"/>
                <a:gd name="T12" fmla="*/ 1 w 118"/>
                <a:gd name="T13" fmla="*/ 4 h 245"/>
                <a:gd name="T14" fmla="*/ 0 w 118"/>
                <a:gd name="T15" fmla="*/ 4 h 2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8"/>
                <a:gd name="T25" fmla="*/ 0 h 245"/>
                <a:gd name="T26" fmla="*/ 118 w 118"/>
                <a:gd name="T27" fmla="*/ 245 h 2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8" h="245">
                  <a:moveTo>
                    <a:pt x="0" y="161"/>
                  </a:moveTo>
                  <a:lnTo>
                    <a:pt x="19" y="0"/>
                  </a:lnTo>
                  <a:lnTo>
                    <a:pt x="118" y="9"/>
                  </a:lnTo>
                  <a:lnTo>
                    <a:pt x="76" y="112"/>
                  </a:lnTo>
                  <a:lnTo>
                    <a:pt x="76" y="238"/>
                  </a:lnTo>
                  <a:lnTo>
                    <a:pt x="17" y="245"/>
                  </a:lnTo>
                  <a:lnTo>
                    <a:pt x="25" y="169"/>
                  </a:lnTo>
                  <a:lnTo>
                    <a:pt x="0" y="1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7" name="Freeform 393"/>
            <p:cNvSpPr/>
            <p:nvPr/>
          </p:nvSpPr>
          <p:spPr bwMode="auto">
            <a:xfrm>
              <a:off x="1631333" y="2917479"/>
              <a:ext cx="175211" cy="111382"/>
            </a:xfrm>
            <a:custGeom>
              <a:avLst/>
              <a:gdLst>
                <a:gd name="T0" fmla="*/ 0 w 366"/>
                <a:gd name="T1" fmla="*/ 3 h 247"/>
                <a:gd name="T2" fmla="*/ 2 w 366"/>
                <a:gd name="T3" fmla="*/ 5 h 247"/>
                <a:gd name="T4" fmla="*/ 7 w 366"/>
                <a:gd name="T5" fmla="*/ 6 h 247"/>
                <a:gd name="T6" fmla="*/ 9 w 366"/>
                <a:gd name="T7" fmla="*/ 4 h 247"/>
                <a:gd name="T8" fmla="*/ 7 w 366"/>
                <a:gd name="T9" fmla="*/ 4 h 247"/>
                <a:gd name="T10" fmla="*/ 7 w 366"/>
                <a:gd name="T11" fmla="*/ 2 h 247"/>
                <a:gd name="T12" fmla="*/ 6 w 366"/>
                <a:gd name="T13" fmla="*/ 0 h 247"/>
                <a:gd name="T14" fmla="*/ 2 w 366"/>
                <a:gd name="T15" fmla="*/ 0 h 247"/>
                <a:gd name="T16" fmla="*/ 0 w 366"/>
                <a:gd name="T17" fmla="*/ 3 h 2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6"/>
                <a:gd name="T28" fmla="*/ 0 h 247"/>
                <a:gd name="T29" fmla="*/ 366 w 366"/>
                <a:gd name="T30" fmla="*/ 247 h 2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6" h="247">
                  <a:moveTo>
                    <a:pt x="0" y="123"/>
                  </a:moveTo>
                  <a:lnTo>
                    <a:pt x="100" y="223"/>
                  </a:lnTo>
                  <a:lnTo>
                    <a:pt x="324" y="247"/>
                  </a:lnTo>
                  <a:lnTo>
                    <a:pt x="366" y="162"/>
                  </a:lnTo>
                  <a:lnTo>
                    <a:pt x="308" y="158"/>
                  </a:lnTo>
                  <a:lnTo>
                    <a:pt x="301" y="81"/>
                  </a:lnTo>
                  <a:lnTo>
                    <a:pt x="251" y="0"/>
                  </a:lnTo>
                  <a:lnTo>
                    <a:pt x="100" y="18"/>
                  </a:lnTo>
                  <a:lnTo>
                    <a:pt x="0" y="12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8" name="Freeform 394"/>
            <p:cNvSpPr/>
            <p:nvPr/>
          </p:nvSpPr>
          <p:spPr bwMode="auto">
            <a:xfrm>
              <a:off x="1895834" y="3299362"/>
              <a:ext cx="387486" cy="351650"/>
            </a:xfrm>
            <a:custGeom>
              <a:avLst/>
              <a:gdLst>
                <a:gd name="T0" fmla="*/ 0 w 805"/>
                <a:gd name="T1" fmla="*/ 5 h 776"/>
                <a:gd name="T2" fmla="*/ 0 w 805"/>
                <a:gd name="T3" fmla="*/ 3 h 776"/>
                <a:gd name="T4" fmla="*/ 1 w 805"/>
                <a:gd name="T5" fmla="*/ 3 h 776"/>
                <a:gd name="T6" fmla="*/ 3 w 805"/>
                <a:gd name="T7" fmla="*/ 3 h 776"/>
                <a:gd name="T8" fmla="*/ 3 w 805"/>
                <a:gd name="T9" fmla="*/ 2 h 776"/>
                <a:gd name="T10" fmla="*/ 2 w 805"/>
                <a:gd name="T11" fmla="*/ 1 h 776"/>
                <a:gd name="T12" fmla="*/ 4 w 805"/>
                <a:gd name="T13" fmla="*/ 0 h 776"/>
                <a:gd name="T14" fmla="*/ 8 w 805"/>
                <a:gd name="T15" fmla="*/ 2 h 776"/>
                <a:gd name="T16" fmla="*/ 8 w 805"/>
                <a:gd name="T17" fmla="*/ 3 h 776"/>
                <a:gd name="T18" fmla="*/ 9 w 805"/>
                <a:gd name="T19" fmla="*/ 3 h 776"/>
                <a:gd name="T20" fmla="*/ 10 w 805"/>
                <a:gd name="T21" fmla="*/ 4 h 776"/>
                <a:gd name="T22" fmla="*/ 11 w 805"/>
                <a:gd name="T23" fmla="*/ 3 h 776"/>
                <a:gd name="T24" fmla="*/ 12 w 805"/>
                <a:gd name="T25" fmla="*/ 4 h 776"/>
                <a:gd name="T26" fmla="*/ 14 w 805"/>
                <a:gd name="T27" fmla="*/ 8 h 776"/>
                <a:gd name="T28" fmla="*/ 15 w 805"/>
                <a:gd name="T29" fmla="*/ 9 h 776"/>
                <a:gd name="T30" fmla="*/ 15 w 805"/>
                <a:gd name="T31" fmla="*/ 10 h 776"/>
                <a:gd name="T32" fmla="*/ 18 w 805"/>
                <a:gd name="T33" fmla="*/ 10 h 776"/>
                <a:gd name="T34" fmla="*/ 19 w 805"/>
                <a:gd name="T35" fmla="*/ 11 h 776"/>
                <a:gd name="T36" fmla="*/ 18 w 805"/>
                <a:gd name="T37" fmla="*/ 13 h 776"/>
                <a:gd name="T38" fmla="*/ 15 w 805"/>
                <a:gd name="T39" fmla="*/ 14 h 776"/>
                <a:gd name="T40" fmla="*/ 13 w 805"/>
                <a:gd name="T41" fmla="*/ 15 h 776"/>
                <a:gd name="T42" fmla="*/ 10 w 805"/>
                <a:gd name="T43" fmla="*/ 18 h 776"/>
                <a:gd name="T44" fmla="*/ 10 w 805"/>
                <a:gd name="T45" fmla="*/ 17 h 776"/>
                <a:gd name="T46" fmla="*/ 9 w 805"/>
                <a:gd name="T47" fmla="*/ 16 h 776"/>
                <a:gd name="T48" fmla="*/ 7 w 805"/>
                <a:gd name="T49" fmla="*/ 17 h 776"/>
                <a:gd name="T50" fmla="*/ 5 w 805"/>
                <a:gd name="T51" fmla="*/ 14 h 776"/>
                <a:gd name="T52" fmla="*/ 4 w 805"/>
                <a:gd name="T53" fmla="*/ 13 h 776"/>
                <a:gd name="T54" fmla="*/ 3 w 805"/>
                <a:gd name="T55" fmla="*/ 9 h 776"/>
                <a:gd name="T56" fmla="*/ 0 w 805"/>
                <a:gd name="T57" fmla="*/ 5 h 77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05"/>
                <a:gd name="T88" fmla="*/ 0 h 776"/>
                <a:gd name="T89" fmla="*/ 805 w 805"/>
                <a:gd name="T90" fmla="*/ 776 h 77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05" h="776">
                  <a:moveTo>
                    <a:pt x="0" y="202"/>
                  </a:moveTo>
                  <a:lnTo>
                    <a:pt x="12" y="135"/>
                  </a:lnTo>
                  <a:lnTo>
                    <a:pt x="54" y="149"/>
                  </a:lnTo>
                  <a:lnTo>
                    <a:pt x="107" y="107"/>
                  </a:lnTo>
                  <a:lnTo>
                    <a:pt x="130" y="78"/>
                  </a:lnTo>
                  <a:lnTo>
                    <a:pt x="85" y="32"/>
                  </a:lnTo>
                  <a:lnTo>
                    <a:pt x="171" y="0"/>
                  </a:lnTo>
                  <a:lnTo>
                    <a:pt x="344" y="89"/>
                  </a:lnTo>
                  <a:lnTo>
                    <a:pt x="345" y="120"/>
                  </a:lnTo>
                  <a:lnTo>
                    <a:pt x="388" y="143"/>
                  </a:lnTo>
                  <a:lnTo>
                    <a:pt x="420" y="165"/>
                  </a:lnTo>
                  <a:lnTo>
                    <a:pt x="454" y="149"/>
                  </a:lnTo>
                  <a:lnTo>
                    <a:pt x="524" y="174"/>
                  </a:lnTo>
                  <a:lnTo>
                    <a:pt x="617" y="352"/>
                  </a:lnTo>
                  <a:lnTo>
                    <a:pt x="627" y="365"/>
                  </a:lnTo>
                  <a:lnTo>
                    <a:pt x="664" y="436"/>
                  </a:lnTo>
                  <a:lnTo>
                    <a:pt x="786" y="450"/>
                  </a:lnTo>
                  <a:lnTo>
                    <a:pt x="805" y="483"/>
                  </a:lnTo>
                  <a:lnTo>
                    <a:pt x="775" y="575"/>
                  </a:lnTo>
                  <a:lnTo>
                    <a:pt x="664" y="619"/>
                  </a:lnTo>
                  <a:lnTo>
                    <a:pt x="542" y="652"/>
                  </a:lnTo>
                  <a:lnTo>
                    <a:pt x="443" y="776"/>
                  </a:lnTo>
                  <a:lnTo>
                    <a:pt x="443" y="729"/>
                  </a:lnTo>
                  <a:lnTo>
                    <a:pt x="373" y="697"/>
                  </a:lnTo>
                  <a:lnTo>
                    <a:pt x="306" y="739"/>
                  </a:lnTo>
                  <a:lnTo>
                    <a:pt x="234" y="599"/>
                  </a:lnTo>
                  <a:lnTo>
                    <a:pt x="180" y="544"/>
                  </a:lnTo>
                  <a:lnTo>
                    <a:pt x="146" y="398"/>
                  </a:lnTo>
                  <a:lnTo>
                    <a:pt x="0" y="20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9" name="Freeform 395"/>
            <p:cNvSpPr/>
            <p:nvPr/>
          </p:nvSpPr>
          <p:spPr bwMode="auto">
            <a:xfrm>
              <a:off x="1621224" y="1970729"/>
              <a:ext cx="3130216" cy="1102686"/>
            </a:xfrm>
            <a:custGeom>
              <a:avLst/>
              <a:gdLst>
                <a:gd name="T0" fmla="*/ 3 w 6518"/>
                <a:gd name="T1" fmla="*/ 35 h 2431"/>
                <a:gd name="T2" fmla="*/ 8 w 6518"/>
                <a:gd name="T3" fmla="*/ 31 h 2431"/>
                <a:gd name="T4" fmla="*/ 8 w 6518"/>
                <a:gd name="T5" fmla="*/ 18 h 2431"/>
                <a:gd name="T6" fmla="*/ 14 w 6518"/>
                <a:gd name="T7" fmla="*/ 17 h 2431"/>
                <a:gd name="T8" fmla="*/ 16 w 6518"/>
                <a:gd name="T9" fmla="*/ 26 h 2431"/>
                <a:gd name="T10" fmla="*/ 18 w 6518"/>
                <a:gd name="T11" fmla="*/ 23 h 2431"/>
                <a:gd name="T12" fmla="*/ 23 w 6518"/>
                <a:gd name="T13" fmla="*/ 20 h 2431"/>
                <a:gd name="T14" fmla="*/ 35 w 6518"/>
                <a:gd name="T15" fmla="*/ 17 h 2431"/>
                <a:gd name="T16" fmla="*/ 44 w 6518"/>
                <a:gd name="T17" fmla="*/ 17 h 2431"/>
                <a:gd name="T18" fmla="*/ 44 w 6518"/>
                <a:gd name="T19" fmla="*/ 10 h 2431"/>
                <a:gd name="T20" fmla="*/ 47 w 6518"/>
                <a:gd name="T21" fmla="*/ 19 h 2431"/>
                <a:gd name="T22" fmla="*/ 49 w 6518"/>
                <a:gd name="T23" fmla="*/ 17 h 2431"/>
                <a:gd name="T24" fmla="*/ 51 w 6518"/>
                <a:gd name="T25" fmla="*/ 17 h 2431"/>
                <a:gd name="T26" fmla="*/ 49 w 6518"/>
                <a:gd name="T27" fmla="*/ 13 h 2431"/>
                <a:gd name="T28" fmla="*/ 56 w 6518"/>
                <a:gd name="T29" fmla="*/ 12 h 2431"/>
                <a:gd name="T30" fmla="*/ 59 w 6518"/>
                <a:gd name="T31" fmla="*/ 8 h 2431"/>
                <a:gd name="T32" fmla="*/ 67 w 6518"/>
                <a:gd name="T33" fmla="*/ 3 h 2431"/>
                <a:gd name="T34" fmla="*/ 72 w 6518"/>
                <a:gd name="T35" fmla="*/ 1 h 2431"/>
                <a:gd name="T36" fmla="*/ 83 w 6518"/>
                <a:gd name="T37" fmla="*/ 4 h 2431"/>
                <a:gd name="T38" fmla="*/ 77 w 6518"/>
                <a:gd name="T39" fmla="*/ 9 h 2431"/>
                <a:gd name="T40" fmla="*/ 84 w 6518"/>
                <a:gd name="T41" fmla="*/ 9 h 2431"/>
                <a:gd name="T42" fmla="*/ 92 w 6518"/>
                <a:gd name="T43" fmla="*/ 8 h 2431"/>
                <a:gd name="T44" fmla="*/ 102 w 6518"/>
                <a:gd name="T45" fmla="*/ 12 h 2431"/>
                <a:gd name="T46" fmla="*/ 114 w 6518"/>
                <a:gd name="T47" fmla="*/ 12 h 2431"/>
                <a:gd name="T48" fmla="*/ 126 w 6518"/>
                <a:gd name="T49" fmla="*/ 16 h 2431"/>
                <a:gd name="T50" fmla="*/ 133 w 6518"/>
                <a:gd name="T51" fmla="*/ 15 h 2431"/>
                <a:gd name="T52" fmla="*/ 148 w 6518"/>
                <a:gd name="T53" fmla="*/ 21 h 2431"/>
                <a:gd name="T54" fmla="*/ 147 w 6518"/>
                <a:gd name="T55" fmla="*/ 25 h 2431"/>
                <a:gd name="T56" fmla="*/ 143 w 6518"/>
                <a:gd name="T57" fmla="*/ 22 h 2431"/>
                <a:gd name="T58" fmla="*/ 141 w 6518"/>
                <a:gd name="T59" fmla="*/ 28 h 2431"/>
                <a:gd name="T60" fmla="*/ 129 w 6518"/>
                <a:gd name="T61" fmla="*/ 31 h 2431"/>
                <a:gd name="T62" fmla="*/ 126 w 6518"/>
                <a:gd name="T63" fmla="*/ 37 h 2431"/>
                <a:gd name="T64" fmla="*/ 121 w 6518"/>
                <a:gd name="T65" fmla="*/ 45 h 2431"/>
                <a:gd name="T66" fmla="*/ 128 w 6518"/>
                <a:gd name="T67" fmla="*/ 29 h 2431"/>
                <a:gd name="T68" fmla="*/ 119 w 6518"/>
                <a:gd name="T69" fmla="*/ 32 h 2431"/>
                <a:gd name="T70" fmla="*/ 109 w 6518"/>
                <a:gd name="T71" fmla="*/ 33 h 2431"/>
                <a:gd name="T72" fmla="*/ 105 w 6518"/>
                <a:gd name="T73" fmla="*/ 41 h 2431"/>
                <a:gd name="T74" fmla="*/ 107 w 6518"/>
                <a:gd name="T75" fmla="*/ 45 h 2431"/>
                <a:gd name="T76" fmla="*/ 99 w 6518"/>
                <a:gd name="T77" fmla="*/ 55 h 2431"/>
                <a:gd name="T78" fmla="*/ 94 w 6518"/>
                <a:gd name="T79" fmla="*/ 42 h 2431"/>
                <a:gd name="T80" fmla="*/ 84 w 6518"/>
                <a:gd name="T81" fmla="*/ 46 h 2431"/>
                <a:gd name="T82" fmla="*/ 69 w 6518"/>
                <a:gd name="T83" fmla="*/ 46 h 2431"/>
                <a:gd name="T84" fmla="*/ 53 w 6518"/>
                <a:gd name="T85" fmla="*/ 46 h 2431"/>
                <a:gd name="T86" fmla="*/ 46 w 6518"/>
                <a:gd name="T87" fmla="*/ 42 h 2431"/>
                <a:gd name="T88" fmla="*/ 38 w 6518"/>
                <a:gd name="T89" fmla="*/ 39 h 2431"/>
                <a:gd name="T90" fmla="*/ 32 w 6518"/>
                <a:gd name="T91" fmla="*/ 40 h 2431"/>
                <a:gd name="T92" fmla="*/ 33 w 6518"/>
                <a:gd name="T93" fmla="*/ 45 h 2431"/>
                <a:gd name="T94" fmla="*/ 29 w 6518"/>
                <a:gd name="T95" fmla="*/ 44 h 2431"/>
                <a:gd name="T96" fmla="*/ 24 w 6518"/>
                <a:gd name="T97" fmla="*/ 46 h 2431"/>
                <a:gd name="T98" fmla="*/ 23 w 6518"/>
                <a:gd name="T99" fmla="*/ 48 h 2431"/>
                <a:gd name="T100" fmla="*/ 25 w 6518"/>
                <a:gd name="T101" fmla="*/ 51 h 2431"/>
                <a:gd name="T102" fmla="*/ 23 w 6518"/>
                <a:gd name="T103" fmla="*/ 55 h 2431"/>
                <a:gd name="T104" fmla="*/ 17 w 6518"/>
                <a:gd name="T105" fmla="*/ 54 h 2431"/>
                <a:gd name="T106" fmla="*/ 17 w 6518"/>
                <a:gd name="T107" fmla="*/ 47 h 2431"/>
                <a:gd name="T108" fmla="*/ 12 w 6518"/>
                <a:gd name="T109" fmla="*/ 43 h 2431"/>
                <a:gd name="T110" fmla="*/ 10 w 6518"/>
                <a:gd name="T111" fmla="*/ 42 h 2431"/>
                <a:gd name="T112" fmla="*/ 6 w 6518"/>
                <a:gd name="T113" fmla="*/ 38 h 2431"/>
                <a:gd name="T114" fmla="*/ 4 w 6518"/>
                <a:gd name="T115" fmla="*/ 41 h 24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518"/>
                <a:gd name="T175" fmla="*/ 0 h 2431"/>
                <a:gd name="T176" fmla="*/ 6518 w 6518"/>
                <a:gd name="T177" fmla="*/ 2431 h 243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518" h="2431">
                  <a:moveTo>
                    <a:pt x="0" y="1726"/>
                  </a:moveTo>
                  <a:lnTo>
                    <a:pt x="55" y="1671"/>
                  </a:lnTo>
                  <a:lnTo>
                    <a:pt x="36" y="1694"/>
                  </a:lnTo>
                  <a:lnTo>
                    <a:pt x="61" y="1701"/>
                  </a:lnTo>
                  <a:lnTo>
                    <a:pt x="55" y="1587"/>
                  </a:lnTo>
                  <a:lnTo>
                    <a:pt x="77" y="1534"/>
                  </a:lnTo>
                  <a:lnTo>
                    <a:pt x="108" y="1526"/>
                  </a:lnTo>
                  <a:lnTo>
                    <a:pt x="171" y="1575"/>
                  </a:lnTo>
                  <a:lnTo>
                    <a:pt x="182" y="1482"/>
                  </a:lnTo>
                  <a:lnTo>
                    <a:pt x="158" y="1483"/>
                  </a:lnTo>
                  <a:lnTo>
                    <a:pt x="147" y="1429"/>
                  </a:lnTo>
                  <a:lnTo>
                    <a:pt x="405" y="1377"/>
                  </a:lnTo>
                  <a:lnTo>
                    <a:pt x="339" y="1358"/>
                  </a:lnTo>
                  <a:lnTo>
                    <a:pt x="343" y="1330"/>
                  </a:lnTo>
                  <a:lnTo>
                    <a:pt x="305" y="1340"/>
                  </a:lnTo>
                  <a:lnTo>
                    <a:pt x="452" y="1197"/>
                  </a:lnTo>
                  <a:lnTo>
                    <a:pt x="389" y="1047"/>
                  </a:lnTo>
                  <a:lnTo>
                    <a:pt x="401" y="976"/>
                  </a:lnTo>
                  <a:lnTo>
                    <a:pt x="361" y="896"/>
                  </a:lnTo>
                  <a:lnTo>
                    <a:pt x="398" y="850"/>
                  </a:lnTo>
                  <a:lnTo>
                    <a:pt x="339" y="786"/>
                  </a:lnTo>
                  <a:lnTo>
                    <a:pt x="355" y="736"/>
                  </a:lnTo>
                  <a:lnTo>
                    <a:pt x="429" y="677"/>
                  </a:lnTo>
                  <a:lnTo>
                    <a:pt x="469" y="670"/>
                  </a:lnTo>
                  <a:lnTo>
                    <a:pt x="516" y="683"/>
                  </a:lnTo>
                  <a:lnTo>
                    <a:pt x="475" y="696"/>
                  </a:lnTo>
                  <a:lnTo>
                    <a:pt x="505" y="719"/>
                  </a:lnTo>
                  <a:lnTo>
                    <a:pt x="620" y="727"/>
                  </a:lnTo>
                  <a:lnTo>
                    <a:pt x="819" y="847"/>
                  </a:lnTo>
                  <a:lnTo>
                    <a:pt x="824" y="907"/>
                  </a:lnTo>
                  <a:lnTo>
                    <a:pt x="738" y="958"/>
                  </a:lnTo>
                  <a:lnTo>
                    <a:pt x="471" y="886"/>
                  </a:lnTo>
                  <a:lnTo>
                    <a:pt x="578" y="972"/>
                  </a:lnTo>
                  <a:lnTo>
                    <a:pt x="574" y="1074"/>
                  </a:lnTo>
                  <a:lnTo>
                    <a:pt x="682" y="1122"/>
                  </a:lnTo>
                  <a:lnTo>
                    <a:pt x="712" y="1114"/>
                  </a:lnTo>
                  <a:lnTo>
                    <a:pt x="698" y="1074"/>
                  </a:lnTo>
                  <a:lnTo>
                    <a:pt x="647" y="1057"/>
                  </a:lnTo>
                  <a:lnTo>
                    <a:pt x="659" y="1023"/>
                  </a:lnTo>
                  <a:lnTo>
                    <a:pt x="710" y="1061"/>
                  </a:lnTo>
                  <a:lnTo>
                    <a:pt x="813" y="1074"/>
                  </a:lnTo>
                  <a:lnTo>
                    <a:pt x="768" y="993"/>
                  </a:lnTo>
                  <a:lnTo>
                    <a:pt x="867" y="926"/>
                  </a:lnTo>
                  <a:lnTo>
                    <a:pt x="937" y="972"/>
                  </a:lnTo>
                  <a:lnTo>
                    <a:pt x="934" y="792"/>
                  </a:lnTo>
                  <a:lnTo>
                    <a:pt x="903" y="765"/>
                  </a:lnTo>
                  <a:lnTo>
                    <a:pt x="1023" y="805"/>
                  </a:lnTo>
                  <a:lnTo>
                    <a:pt x="1032" y="827"/>
                  </a:lnTo>
                  <a:lnTo>
                    <a:pt x="969" y="859"/>
                  </a:lnTo>
                  <a:lnTo>
                    <a:pt x="1032" y="917"/>
                  </a:lnTo>
                  <a:lnTo>
                    <a:pt x="1086" y="850"/>
                  </a:lnTo>
                  <a:lnTo>
                    <a:pt x="1303" y="743"/>
                  </a:lnTo>
                  <a:lnTo>
                    <a:pt x="1337" y="739"/>
                  </a:lnTo>
                  <a:lnTo>
                    <a:pt x="1303" y="755"/>
                  </a:lnTo>
                  <a:lnTo>
                    <a:pt x="1340" y="807"/>
                  </a:lnTo>
                  <a:lnTo>
                    <a:pt x="1500" y="739"/>
                  </a:lnTo>
                  <a:lnTo>
                    <a:pt x="1536" y="789"/>
                  </a:lnTo>
                  <a:lnTo>
                    <a:pt x="1575" y="748"/>
                  </a:lnTo>
                  <a:lnTo>
                    <a:pt x="1553" y="693"/>
                  </a:lnTo>
                  <a:lnTo>
                    <a:pt x="1578" y="674"/>
                  </a:lnTo>
                  <a:lnTo>
                    <a:pt x="1699" y="701"/>
                  </a:lnTo>
                  <a:lnTo>
                    <a:pt x="1858" y="803"/>
                  </a:lnTo>
                  <a:lnTo>
                    <a:pt x="1888" y="754"/>
                  </a:lnTo>
                  <a:lnTo>
                    <a:pt x="1855" y="704"/>
                  </a:lnTo>
                  <a:lnTo>
                    <a:pt x="1807" y="688"/>
                  </a:lnTo>
                  <a:lnTo>
                    <a:pt x="1824" y="608"/>
                  </a:lnTo>
                  <a:lnTo>
                    <a:pt x="1795" y="597"/>
                  </a:lnTo>
                  <a:lnTo>
                    <a:pt x="1803" y="560"/>
                  </a:lnTo>
                  <a:lnTo>
                    <a:pt x="1861" y="521"/>
                  </a:lnTo>
                  <a:lnTo>
                    <a:pt x="1899" y="424"/>
                  </a:lnTo>
                  <a:lnTo>
                    <a:pt x="1981" y="425"/>
                  </a:lnTo>
                  <a:lnTo>
                    <a:pt x="2024" y="439"/>
                  </a:lnTo>
                  <a:lnTo>
                    <a:pt x="1990" y="543"/>
                  </a:lnTo>
                  <a:lnTo>
                    <a:pt x="2028" y="593"/>
                  </a:lnTo>
                  <a:lnTo>
                    <a:pt x="2017" y="736"/>
                  </a:lnTo>
                  <a:lnTo>
                    <a:pt x="2056" y="784"/>
                  </a:lnTo>
                  <a:lnTo>
                    <a:pt x="2039" y="836"/>
                  </a:lnTo>
                  <a:lnTo>
                    <a:pt x="1977" y="877"/>
                  </a:lnTo>
                  <a:lnTo>
                    <a:pt x="1996" y="896"/>
                  </a:lnTo>
                  <a:lnTo>
                    <a:pt x="1914" y="915"/>
                  </a:lnTo>
                  <a:lnTo>
                    <a:pt x="2002" y="949"/>
                  </a:lnTo>
                  <a:lnTo>
                    <a:pt x="2105" y="836"/>
                  </a:lnTo>
                  <a:lnTo>
                    <a:pt x="2091" y="765"/>
                  </a:lnTo>
                  <a:lnTo>
                    <a:pt x="2123" y="754"/>
                  </a:lnTo>
                  <a:lnTo>
                    <a:pt x="2176" y="740"/>
                  </a:lnTo>
                  <a:lnTo>
                    <a:pt x="2204" y="781"/>
                  </a:lnTo>
                  <a:lnTo>
                    <a:pt x="2201" y="835"/>
                  </a:lnTo>
                  <a:lnTo>
                    <a:pt x="2263" y="851"/>
                  </a:lnTo>
                  <a:lnTo>
                    <a:pt x="2212" y="834"/>
                  </a:lnTo>
                  <a:lnTo>
                    <a:pt x="2236" y="801"/>
                  </a:lnTo>
                  <a:lnTo>
                    <a:pt x="2214" y="754"/>
                  </a:lnTo>
                  <a:lnTo>
                    <a:pt x="2067" y="723"/>
                  </a:lnTo>
                  <a:lnTo>
                    <a:pt x="2091" y="612"/>
                  </a:lnTo>
                  <a:lnTo>
                    <a:pt x="2039" y="543"/>
                  </a:lnTo>
                  <a:lnTo>
                    <a:pt x="2112" y="479"/>
                  </a:lnTo>
                  <a:lnTo>
                    <a:pt x="2106" y="433"/>
                  </a:lnTo>
                  <a:lnTo>
                    <a:pt x="2137" y="459"/>
                  </a:lnTo>
                  <a:lnTo>
                    <a:pt x="2120" y="550"/>
                  </a:lnTo>
                  <a:lnTo>
                    <a:pt x="2145" y="560"/>
                  </a:lnTo>
                  <a:lnTo>
                    <a:pt x="2246" y="587"/>
                  </a:lnTo>
                  <a:lnTo>
                    <a:pt x="2153" y="514"/>
                  </a:lnTo>
                  <a:lnTo>
                    <a:pt x="2221" y="517"/>
                  </a:lnTo>
                  <a:lnTo>
                    <a:pt x="2206" y="487"/>
                  </a:lnTo>
                  <a:lnTo>
                    <a:pt x="2246" y="472"/>
                  </a:lnTo>
                  <a:lnTo>
                    <a:pt x="2429" y="532"/>
                  </a:lnTo>
                  <a:lnTo>
                    <a:pt x="2394" y="568"/>
                  </a:lnTo>
                  <a:lnTo>
                    <a:pt x="2389" y="628"/>
                  </a:lnTo>
                  <a:lnTo>
                    <a:pt x="2427" y="660"/>
                  </a:lnTo>
                  <a:lnTo>
                    <a:pt x="2446" y="532"/>
                  </a:lnTo>
                  <a:lnTo>
                    <a:pt x="2347" y="466"/>
                  </a:lnTo>
                  <a:lnTo>
                    <a:pt x="2325" y="375"/>
                  </a:lnTo>
                  <a:lnTo>
                    <a:pt x="2558" y="344"/>
                  </a:lnTo>
                  <a:lnTo>
                    <a:pt x="2529" y="260"/>
                  </a:lnTo>
                  <a:lnTo>
                    <a:pt x="2558" y="279"/>
                  </a:lnTo>
                  <a:lnTo>
                    <a:pt x="2599" y="247"/>
                  </a:lnTo>
                  <a:lnTo>
                    <a:pt x="2568" y="237"/>
                  </a:lnTo>
                  <a:lnTo>
                    <a:pt x="2816" y="171"/>
                  </a:lnTo>
                  <a:lnTo>
                    <a:pt x="2794" y="152"/>
                  </a:lnTo>
                  <a:lnTo>
                    <a:pt x="2909" y="145"/>
                  </a:lnTo>
                  <a:lnTo>
                    <a:pt x="2908" y="167"/>
                  </a:lnTo>
                  <a:lnTo>
                    <a:pt x="2934" y="167"/>
                  </a:lnTo>
                  <a:lnTo>
                    <a:pt x="3018" y="137"/>
                  </a:lnTo>
                  <a:lnTo>
                    <a:pt x="3057" y="153"/>
                  </a:lnTo>
                  <a:lnTo>
                    <a:pt x="3019" y="117"/>
                  </a:lnTo>
                  <a:lnTo>
                    <a:pt x="3113" y="110"/>
                  </a:lnTo>
                  <a:lnTo>
                    <a:pt x="3116" y="64"/>
                  </a:lnTo>
                  <a:lnTo>
                    <a:pt x="3223" y="0"/>
                  </a:lnTo>
                  <a:lnTo>
                    <a:pt x="3300" y="38"/>
                  </a:lnTo>
                  <a:lnTo>
                    <a:pt x="3235" y="71"/>
                  </a:lnTo>
                  <a:lnTo>
                    <a:pt x="3348" y="69"/>
                  </a:lnTo>
                  <a:lnTo>
                    <a:pt x="3301" y="117"/>
                  </a:lnTo>
                  <a:lnTo>
                    <a:pt x="3491" y="92"/>
                  </a:lnTo>
                  <a:lnTo>
                    <a:pt x="3593" y="167"/>
                  </a:lnTo>
                  <a:lnTo>
                    <a:pt x="3577" y="194"/>
                  </a:lnTo>
                  <a:lnTo>
                    <a:pt x="3543" y="176"/>
                  </a:lnTo>
                  <a:lnTo>
                    <a:pt x="3590" y="201"/>
                  </a:lnTo>
                  <a:lnTo>
                    <a:pt x="3568" y="244"/>
                  </a:lnTo>
                  <a:lnTo>
                    <a:pt x="3223" y="456"/>
                  </a:lnTo>
                  <a:lnTo>
                    <a:pt x="3335" y="428"/>
                  </a:lnTo>
                  <a:lnTo>
                    <a:pt x="3311" y="401"/>
                  </a:lnTo>
                  <a:lnTo>
                    <a:pt x="3485" y="362"/>
                  </a:lnTo>
                  <a:lnTo>
                    <a:pt x="3437" y="367"/>
                  </a:lnTo>
                  <a:lnTo>
                    <a:pt x="3448" y="332"/>
                  </a:lnTo>
                  <a:lnTo>
                    <a:pt x="3543" y="362"/>
                  </a:lnTo>
                  <a:lnTo>
                    <a:pt x="3560" y="332"/>
                  </a:lnTo>
                  <a:lnTo>
                    <a:pt x="3579" y="401"/>
                  </a:lnTo>
                  <a:lnTo>
                    <a:pt x="3626" y="406"/>
                  </a:lnTo>
                  <a:lnTo>
                    <a:pt x="3582" y="376"/>
                  </a:lnTo>
                  <a:lnTo>
                    <a:pt x="3675" y="362"/>
                  </a:lnTo>
                  <a:lnTo>
                    <a:pt x="3786" y="375"/>
                  </a:lnTo>
                  <a:lnTo>
                    <a:pt x="3778" y="401"/>
                  </a:lnTo>
                  <a:lnTo>
                    <a:pt x="3871" y="424"/>
                  </a:lnTo>
                  <a:lnTo>
                    <a:pt x="3954" y="418"/>
                  </a:lnTo>
                  <a:lnTo>
                    <a:pt x="3958" y="353"/>
                  </a:lnTo>
                  <a:lnTo>
                    <a:pt x="3983" y="347"/>
                  </a:lnTo>
                  <a:lnTo>
                    <a:pt x="4193" y="418"/>
                  </a:lnTo>
                  <a:lnTo>
                    <a:pt x="4167" y="532"/>
                  </a:lnTo>
                  <a:lnTo>
                    <a:pt x="4264" y="608"/>
                  </a:lnTo>
                  <a:lnTo>
                    <a:pt x="4319" y="504"/>
                  </a:lnTo>
                  <a:lnTo>
                    <a:pt x="4354" y="550"/>
                  </a:lnTo>
                  <a:lnTo>
                    <a:pt x="4424" y="532"/>
                  </a:lnTo>
                  <a:lnTo>
                    <a:pt x="4519" y="568"/>
                  </a:lnTo>
                  <a:lnTo>
                    <a:pt x="4593" y="547"/>
                  </a:lnTo>
                  <a:lnTo>
                    <a:pt x="4589" y="504"/>
                  </a:lnTo>
                  <a:lnTo>
                    <a:pt x="4640" y="431"/>
                  </a:lnTo>
                  <a:lnTo>
                    <a:pt x="4957" y="482"/>
                  </a:lnTo>
                  <a:lnTo>
                    <a:pt x="4978" y="516"/>
                  </a:lnTo>
                  <a:lnTo>
                    <a:pt x="4938" y="531"/>
                  </a:lnTo>
                  <a:lnTo>
                    <a:pt x="5042" y="547"/>
                  </a:lnTo>
                  <a:lnTo>
                    <a:pt x="5080" y="597"/>
                  </a:lnTo>
                  <a:lnTo>
                    <a:pt x="5319" y="587"/>
                  </a:lnTo>
                  <a:lnTo>
                    <a:pt x="5362" y="628"/>
                  </a:lnTo>
                  <a:lnTo>
                    <a:pt x="5345" y="677"/>
                  </a:lnTo>
                  <a:lnTo>
                    <a:pt x="5415" y="712"/>
                  </a:lnTo>
                  <a:lnTo>
                    <a:pt x="5451" y="685"/>
                  </a:lnTo>
                  <a:lnTo>
                    <a:pt x="5622" y="705"/>
                  </a:lnTo>
                  <a:lnTo>
                    <a:pt x="5655" y="677"/>
                  </a:lnTo>
                  <a:lnTo>
                    <a:pt x="5677" y="721"/>
                  </a:lnTo>
                  <a:lnTo>
                    <a:pt x="5747" y="757"/>
                  </a:lnTo>
                  <a:lnTo>
                    <a:pt x="5780" y="732"/>
                  </a:lnTo>
                  <a:lnTo>
                    <a:pt x="5744" y="693"/>
                  </a:lnTo>
                  <a:lnTo>
                    <a:pt x="5765" y="660"/>
                  </a:lnTo>
                  <a:lnTo>
                    <a:pt x="6062" y="711"/>
                  </a:lnTo>
                  <a:lnTo>
                    <a:pt x="6258" y="838"/>
                  </a:lnTo>
                  <a:lnTo>
                    <a:pt x="6302" y="838"/>
                  </a:lnTo>
                  <a:lnTo>
                    <a:pt x="6352" y="942"/>
                  </a:lnTo>
                  <a:lnTo>
                    <a:pt x="6328" y="886"/>
                  </a:lnTo>
                  <a:lnTo>
                    <a:pt x="6361" y="881"/>
                  </a:lnTo>
                  <a:lnTo>
                    <a:pt x="6383" y="903"/>
                  </a:lnTo>
                  <a:lnTo>
                    <a:pt x="6439" y="896"/>
                  </a:lnTo>
                  <a:lnTo>
                    <a:pt x="6518" y="954"/>
                  </a:lnTo>
                  <a:lnTo>
                    <a:pt x="6404" y="1020"/>
                  </a:lnTo>
                  <a:lnTo>
                    <a:pt x="6428" y="1039"/>
                  </a:lnTo>
                  <a:lnTo>
                    <a:pt x="6387" y="1051"/>
                  </a:lnTo>
                  <a:lnTo>
                    <a:pt x="6420" y="1076"/>
                  </a:lnTo>
                  <a:lnTo>
                    <a:pt x="6352" y="1077"/>
                  </a:lnTo>
                  <a:lnTo>
                    <a:pt x="6327" y="1039"/>
                  </a:lnTo>
                  <a:lnTo>
                    <a:pt x="6303" y="1054"/>
                  </a:lnTo>
                  <a:lnTo>
                    <a:pt x="6258" y="993"/>
                  </a:lnTo>
                  <a:lnTo>
                    <a:pt x="6179" y="995"/>
                  </a:lnTo>
                  <a:lnTo>
                    <a:pt x="6158" y="958"/>
                  </a:lnTo>
                  <a:lnTo>
                    <a:pt x="6178" y="942"/>
                  </a:lnTo>
                  <a:lnTo>
                    <a:pt x="6150" y="942"/>
                  </a:lnTo>
                  <a:lnTo>
                    <a:pt x="6124" y="954"/>
                  </a:lnTo>
                  <a:lnTo>
                    <a:pt x="6151" y="996"/>
                  </a:lnTo>
                  <a:lnTo>
                    <a:pt x="6135" y="1023"/>
                  </a:lnTo>
                  <a:lnTo>
                    <a:pt x="6069" y="1065"/>
                  </a:lnTo>
                  <a:lnTo>
                    <a:pt x="6024" y="1055"/>
                  </a:lnTo>
                  <a:lnTo>
                    <a:pt x="6099" y="1173"/>
                  </a:lnTo>
                  <a:lnTo>
                    <a:pt x="6085" y="1219"/>
                  </a:lnTo>
                  <a:lnTo>
                    <a:pt x="6009" y="1187"/>
                  </a:lnTo>
                  <a:lnTo>
                    <a:pt x="6012" y="1206"/>
                  </a:lnTo>
                  <a:lnTo>
                    <a:pt x="5875" y="1264"/>
                  </a:lnTo>
                  <a:lnTo>
                    <a:pt x="5751" y="1384"/>
                  </a:lnTo>
                  <a:lnTo>
                    <a:pt x="5669" y="1338"/>
                  </a:lnTo>
                  <a:lnTo>
                    <a:pt x="5593" y="1387"/>
                  </a:lnTo>
                  <a:lnTo>
                    <a:pt x="5593" y="1344"/>
                  </a:lnTo>
                  <a:lnTo>
                    <a:pt x="5549" y="1388"/>
                  </a:lnTo>
                  <a:lnTo>
                    <a:pt x="5493" y="1386"/>
                  </a:lnTo>
                  <a:lnTo>
                    <a:pt x="5436" y="1502"/>
                  </a:lnTo>
                  <a:lnTo>
                    <a:pt x="5483" y="1526"/>
                  </a:lnTo>
                  <a:lnTo>
                    <a:pt x="5465" y="1564"/>
                  </a:lnTo>
                  <a:lnTo>
                    <a:pt x="5486" y="1625"/>
                  </a:lnTo>
                  <a:lnTo>
                    <a:pt x="5446" y="1614"/>
                  </a:lnTo>
                  <a:lnTo>
                    <a:pt x="5423" y="1668"/>
                  </a:lnTo>
                  <a:lnTo>
                    <a:pt x="5437" y="1714"/>
                  </a:lnTo>
                  <a:lnTo>
                    <a:pt x="5353" y="1753"/>
                  </a:lnTo>
                  <a:lnTo>
                    <a:pt x="5362" y="1808"/>
                  </a:lnTo>
                  <a:lnTo>
                    <a:pt x="5306" y="1822"/>
                  </a:lnTo>
                  <a:lnTo>
                    <a:pt x="5293" y="1881"/>
                  </a:lnTo>
                  <a:lnTo>
                    <a:pt x="5241" y="1943"/>
                  </a:lnTo>
                  <a:lnTo>
                    <a:pt x="5196" y="1714"/>
                  </a:lnTo>
                  <a:lnTo>
                    <a:pt x="5200" y="1591"/>
                  </a:lnTo>
                  <a:lnTo>
                    <a:pt x="5241" y="1518"/>
                  </a:lnTo>
                  <a:lnTo>
                    <a:pt x="5299" y="1503"/>
                  </a:lnTo>
                  <a:lnTo>
                    <a:pt x="5434" y="1350"/>
                  </a:lnTo>
                  <a:lnTo>
                    <a:pt x="5498" y="1318"/>
                  </a:lnTo>
                  <a:lnTo>
                    <a:pt x="5520" y="1230"/>
                  </a:lnTo>
                  <a:lnTo>
                    <a:pt x="5549" y="1207"/>
                  </a:lnTo>
                  <a:lnTo>
                    <a:pt x="5497" y="1206"/>
                  </a:lnTo>
                  <a:lnTo>
                    <a:pt x="5482" y="1279"/>
                  </a:lnTo>
                  <a:lnTo>
                    <a:pt x="5367" y="1340"/>
                  </a:lnTo>
                  <a:lnTo>
                    <a:pt x="5378" y="1246"/>
                  </a:lnTo>
                  <a:lnTo>
                    <a:pt x="5254" y="1268"/>
                  </a:lnTo>
                  <a:lnTo>
                    <a:pt x="5138" y="1387"/>
                  </a:lnTo>
                  <a:lnTo>
                    <a:pt x="5161" y="1438"/>
                  </a:lnTo>
                  <a:lnTo>
                    <a:pt x="5037" y="1455"/>
                  </a:lnTo>
                  <a:lnTo>
                    <a:pt x="5021" y="1440"/>
                  </a:lnTo>
                  <a:lnTo>
                    <a:pt x="5063" y="1432"/>
                  </a:lnTo>
                  <a:lnTo>
                    <a:pt x="4959" y="1400"/>
                  </a:lnTo>
                  <a:lnTo>
                    <a:pt x="4929" y="1432"/>
                  </a:lnTo>
                  <a:lnTo>
                    <a:pt x="4694" y="1433"/>
                  </a:lnTo>
                  <a:lnTo>
                    <a:pt x="4417" y="1709"/>
                  </a:lnTo>
                  <a:lnTo>
                    <a:pt x="4473" y="1721"/>
                  </a:lnTo>
                  <a:lnTo>
                    <a:pt x="4473" y="1771"/>
                  </a:lnTo>
                  <a:lnTo>
                    <a:pt x="4507" y="1740"/>
                  </a:lnTo>
                  <a:lnTo>
                    <a:pt x="4497" y="1783"/>
                  </a:lnTo>
                  <a:lnTo>
                    <a:pt x="4537" y="1759"/>
                  </a:lnTo>
                  <a:lnTo>
                    <a:pt x="4535" y="1786"/>
                  </a:lnTo>
                  <a:lnTo>
                    <a:pt x="4546" y="1740"/>
                  </a:lnTo>
                  <a:lnTo>
                    <a:pt x="4589" y="1741"/>
                  </a:lnTo>
                  <a:lnTo>
                    <a:pt x="4647" y="1801"/>
                  </a:lnTo>
                  <a:lnTo>
                    <a:pt x="4592" y="1806"/>
                  </a:lnTo>
                  <a:lnTo>
                    <a:pt x="4641" y="1824"/>
                  </a:lnTo>
                  <a:lnTo>
                    <a:pt x="4653" y="1866"/>
                  </a:lnTo>
                  <a:lnTo>
                    <a:pt x="4614" y="1952"/>
                  </a:lnTo>
                  <a:lnTo>
                    <a:pt x="4606" y="2082"/>
                  </a:lnTo>
                  <a:lnTo>
                    <a:pt x="4411" y="2358"/>
                  </a:lnTo>
                  <a:lnTo>
                    <a:pt x="4342" y="2396"/>
                  </a:lnTo>
                  <a:lnTo>
                    <a:pt x="4287" y="2358"/>
                  </a:lnTo>
                  <a:lnTo>
                    <a:pt x="4240" y="2412"/>
                  </a:lnTo>
                  <a:lnTo>
                    <a:pt x="4237" y="2401"/>
                  </a:lnTo>
                  <a:lnTo>
                    <a:pt x="4262" y="2358"/>
                  </a:lnTo>
                  <a:lnTo>
                    <a:pt x="4249" y="2289"/>
                  </a:lnTo>
                  <a:lnTo>
                    <a:pt x="4334" y="2261"/>
                  </a:lnTo>
                  <a:lnTo>
                    <a:pt x="4403" y="2077"/>
                  </a:lnTo>
                  <a:lnTo>
                    <a:pt x="4257" y="2121"/>
                  </a:lnTo>
                  <a:lnTo>
                    <a:pt x="4237" y="2052"/>
                  </a:lnTo>
                  <a:lnTo>
                    <a:pt x="4120" y="2010"/>
                  </a:lnTo>
                  <a:lnTo>
                    <a:pt x="4050" y="1821"/>
                  </a:lnTo>
                  <a:lnTo>
                    <a:pt x="3972" y="1786"/>
                  </a:lnTo>
                  <a:lnTo>
                    <a:pt x="3834" y="1837"/>
                  </a:lnTo>
                  <a:lnTo>
                    <a:pt x="3859" y="1878"/>
                  </a:lnTo>
                  <a:lnTo>
                    <a:pt x="3802" y="1990"/>
                  </a:lnTo>
                  <a:lnTo>
                    <a:pt x="3748" y="2020"/>
                  </a:lnTo>
                  <a:lnTo>
                    <a:pt x="3691" y="1993"/>
                  </a:lnTo>
                  <a:lnTo>
                    <a:pt x="3621" y="1981"/>
                  </a:lnTo>
                  <a:lnTo>
                    <a:pt x="3441" y="2033"/>
                  </a:lnTo>
                  <a:lnTo>
                    <a:pt x="3280" y="1956"/>
                  </a:lnTo>
                  <a:lnTo>
                    <a:pt x="3179" y="1967"/>
                  </a:lnTo>
                  <a:lnTo>
                    <a:pt x="3142" y="1905"/>
                  </a:lnTo>
                  <a:lnTo>
                    <a:pt x="3042" y="1866"/>
                  </a:lnTo>
                  <a:lnTo>
                    <a:pt x="2989" y="1908"/>
                  </a:lnTo>
                  <a:lnTo>
                    <a:pt x="2986" y="1992"/>
                  </a:lnTo>
                  <a:lnTo>
                    <a:pt x="2756" y="1955"/>
                  </a:lnTo>
                  <a:lnTo>
                    <a:pt x="2633" y="2033"/>
                  </a:lnTo>
                  <a:lnTo>
                    <a:pt x="2568" y="2063"/>
                  </a:lnTo>
                  <a:lnTo>
                    <a:pt x="2488" y="2002"/>
                  </a:lnTo>
                  <a:lnTo>
                    <a:pt x="2435" y="2036"/>
                  </a:lnTo>
                  <a:lnTo>
                    <a:pt x="2339" y="1993"/>
                  </a:lnTo>
                  <a:lnTo>
                    <a:pt x="2302" y="1990"/>
                  </a:lnTo>
                  <a:lnTo>
                    <a:pt x="2275" y="1923"/>
                  </a:lnTo>
                  <a:lnTo>
                    <a:pt x="2221" y="1923"/>
                  </a:lnTo>
                  <a:lnTo>
                    <a:pt x="2202" y="1935"/>
                  </a:lnTo>
                  <a:lnTo>
                    <a:pt x="2159" y="1885"/>
                  </a:lnTo>
                  <a:lnTo>
                    <a:pt x="2130" y="1898"/>
                  </a:lnTo>
                  <a:lnTo>
                    <a:pt x="2106" y="1914"/>
                  </a:lnTo>
                  <a:lnTo>
                    <a:pt x="1996" y="1812"/>
                  </a:lnTo>
                  <a:lnTo>
                    <a:pt x="1965" y="1802"/>
                  </a:lnTo>
                  <a:lnTo>
                    <a:pt x="1893" y="1724"/>
                  </a:lnTo>
                  <a:lnTo>
                    <a:pt x="1825" y="1771"/>
                  </a:lnTo>
                  <a:lnTo>
                    <a:pt x="1813" y="1739"/>
                  </a:lnTo>
                  <a:lnTo>
                    <a:pt x="1713" y="1733"/>
                  </a:lnTo>
                  <a:lnTo>
                    <a:pt x="1674" y="1678"/>
                  </a:lnTo>
                  <a:lnTo>
                    <a:pt x="1622" y="1682"/>
                  </a:lnTo>
                  <a:lnTo>
                    <a:pt x="1601" y="1705"/>
                  </a:lnTo>
                  <a:lnTo>
                    <a:pt x="1536" y="1718"/>
                  </a:lnTo>
                  <a:lnTo>
                    <a:pt x="1517" y="1705"/>
                  </a:lnTo>
                  <a:lnTo>
                    <a:pt x="1493" y="1749"/>
                  </a:lnTo>
                  <a:lnTo>
                    <a:pt x="1471" y="1739"/>
                  </a:lnTo>
                  <a:lnTo>
                    <a:pt x="1392" y="1751"/>
                  </a:lnTo>
                  <a:lnTo>
                    <a:pt x="1367" y="1739"/>
                  </a:lnTo>
                  <a:lnTo>
                    <a:pt x="1357" y="1751"/>
                  </a:lnTo>
                  <a:lnTo>
                    <a:pt x="1398" y="1802"/>
                  </a:lnTo>
                  <a:lnTo>
                    <a:pt x="1369" y="1832"/>
                  </a:lnTo>
                  <a:lnTo>
                    <a:pt x="1370" y="1874"/>
                  </a:lnTo>
                  <a:lnTo>
                    <a:pt x="1416" y="1875"/>
                  </a:lnTo>
                  <a:lnTo>
                    <a:pt x="1438" y="1914"/>
                  </a:lnTo>
                  <a:lnTo>
                    <a:pt x="1424" y="1944"/>
                  </a:lnTo>
                  <a:lnTo>
                    <a:pt x="1392" y="1923"/>
                  </a:lnTo>
                  <a:lnTo>
                    <a:pt x="1367" y="1943"/>
                  </a:lnTo>
                  <a:lnTo>
                    <a:pt x="1339" y="1927"/>
                  </a:lnTo>
                  <a:lnTo>
                    <a:pt x="1325" y="1898"/>
                  </a:lnTo>
                  <a:lnTo>
                    <a:pt x="1295" y="1914"/>
                  </a:lnTo>
                  <a:lnTo>
                    <a:pt x="1273" y="1900"/>
                  </a:lnTo>
                  <a:lnTo>
                    <a:pt x="1245" y="1923"/>
                  </a:lnTo>
                  <a:lnTo>
                    <a:pt x="1211" y="1929"/>
                  </a:lnTo>
                  <a:lnTo>
                    <a:pt x="1190" y="1898"/>
                  </a:lnTo>
                  <a:lnTo>
                    <a:pt x="1066" y="1890"/>
                  </a:lnTo>
                  <a:lnTo>
                    <a:pt x="1054" y="1905"/>
                  </a:lnTo>
                  <a:lnTo>
                    <a:pt x="1042" y="1904"/>
                  </a:lnTo>
                  <a:lnTo>
                    <a:pt x="1020" y="1937"/>
                  </a:lnTo>
                  <a:lnTo>
                    <a:pt x="1023" y="1970"/>
                  </a:lnTo>
                  <a:lnTo>
                    <a:pt x="1008" y="1973"/>
                  </a:lnTo>
                  <a:lnTo>
                    <a:pt x="999" y="1944"/>
                  </a:lnTo>
                  <a:lnTo>
                    <a:pt x="980" y="1947"/>
                  </a:lnTo>
                  <a:lnTo>
                    <a:pt x="975" y="2042"/>
                  </a:lnTo>
                  <a:lnTo>
                    <a:pt x="993" y="2070"/>
                  </a:lnTo>
                  <a:lnTo>
                    <a:pt x="993" y="2096"/>
                  </a:lnTo>
                  <a:lnTo>
                    <a:pt x="1015" y="2092"/>
                  </a:lnTo>
                  <a:lnTo>
                    <a:pt x="1042" y="2079"/>
                  </a:lnTo>
                  <a:lnTo>
                    <a:pt x="1064" y="2121"/>
                  </a:lnTo>
                  <a:lnTo>
                    <a:pt x="1078" y="2148"/>
                  </a:lnTo>
                  <a:lnTo>
                    <a:pt x="1097" y="2184"/>
                  </a:lnTo>
                  <a:lnTo>
                    <a:pt x="1126" y="2193"/>
                  </a:lnTo>
                  <a:lnTo>
                    <a:pt x="1089" y="2221"/>
                  </a:lnTo>
                  <a:lnTo>
                    <a:pt x="1065" y="2194"/>
                  </a:lnTo>
                  <a:lnTo>
                    <a:pt x="1040" y="2300"/>
                  </a:lnTo>
                  <a:lnTo>
                    <a:pt x="1070" y="2328"/>
                  </a:lnTo>
                  <a:lnTo>
                    <a:pt x="1095" y="2431"/>
                  </a:lnTo>
                  <a:lnTo>
                    <a:pt x="1071" y="2412"/>
                  </a:lnTo>
                  <a:lnTo>
                    <a:pt x="1047" y="2401"/>
                  </a:lnTo>
                  <a:lnTo>
                    <a:pt x="1015" y="2396"/>
                  </a:lnTo>
                  <a:lnTo>
                    <a:pt x="993" y="2384"/>
                  </a:lnTo>
                  <a:lnTo>
                    <a:pt x="973" y="2381"/>
                  </a:lnTo>
                  <a:lnTo>
                    <a:pt x="958" y="2345"/>
                  </a:lnTo>
                  <a:lnTo>
                    <a:pt x="918" y="2366"/>
                  </a:lnTo>
                  <a:lnTo>
                    <a:pt x="883" y="2365"/>
                  </a:lnTo>
                  <a:lnTo>
                    <a:pt x="856" y="2334"/>
                  </a:lnTo>
                  <a:lnTo>
                    <a:pt x="796" y="2303"/>
                  </a:lnTo>
                  <a:lnTo>
                    <a:pt x="737" y="2309"/>
                  </a:lnTo>
                  <a:lnTo>
                    <a:pt x="671" y="2258"/>
                  </a:lnTo>
                  <a:lnTo>
                    <a:pt x="722" y="2212"/>
                  </a:lnTo>
                  <a:lnTo>
                    <a:pt x="727" y="2170"/>
                  </a:lnTo>
                  <a:lnTo>
                    <a:pt x="726" y="2131"/>
                  </a:lnTo>
                  <a:lnTo>
                    <a:pt x="733" y="2098"/>
                  </a:lnTo>
                  <a:lnTo>
                    <a:pt x="765" y="2088"/>
                  </a:lnTo>
                  <a:lnTo>
                    <a:pt x="745" y="2027"/>
                  </a:lnTo>
                  <a:lnTo>
                    <a:pt x="708" y="2010"/>
                  </a:lnTo>
                  <a:lnTo>
                    <a:pt x="688" y="2000"/>
                  </a:lnTo>
                  <a:lnTo>
                    <a:pt x="660" y="2009"/>
                  </a:lnTo>
                  <a:lnTo>
                    <a:pt x="605" y="1992"/>
                  </a:lnTo>
                  <a:lnTo>
                    <a:pt x="562" y="1931"/>
                  </a:lnTo>
                  <a:lnTo>
                    <a:pt x="524" y="1913"/>
                  </a:lnTo>
                  <a:lnTo>
                    <a:pt x="505" y="1858"/>
                  </a:lnTo>
                  <a:lnTo>
                    <a:pt x="475" y="1851"/>
                  </a:lnTo>
                  <a:lnTo>
                    <a:pt x="444" y="1870"/>
                  </a:lnTo>
                  <a:lnTo>
                    <a:pt x="423" y="1881"/>
                  </a:lnTo>
                  <a:lnTo>
                    <a:pt x="412" y="1856"/>
                  </a:lnTo>
                  <a:lnTo>
                    <a:pt x="399" y="1831"/>
                  </a:lnTo>
                  <a:lnTo>
                    <a:pt x="441" y="1825"/>
                  </a:lnTo>
                  <a:lnTo>
                    <a:pt x="439" y="1810"/>
                  </a:lnTo>
                  <a:lnTo>
                    <a:pt x="429" y="1797"/>
                  </a:lnTo>
                  <a:lnTo>
                    <a:pt x="412" y="1785"/>
                  </a:lnTo>
                  <a:lnTo>
                    <a:pt x="391" y="1718"/>
                  </a:lnTo>
                  <a:lnTo>
                    <a:pt x="355" y="1686"/>
                  </a:lnTo>
                  <a:lnTo>
                    <a:pt x="322" y="1684"/>
                  </a:lnTo>
                  <a:lnTo>
                    <a:pt x="287" y="1684"/>
                  </a:lnTo>
                  <a:lnTo>
                    <a:pt x="265" y="1664"/>
                  </a:lnTo>
                  <a:lnTo>
                    <a:pt x="241" y="1660"/>
                  </a:lnTo>
                  <a:lnTo>
                    <a:pt x="222" y="1660"/>
                  </a:lnTo>
                  <a:lnTo>
                    <a:pt x="210" y="1678"/>
                  </a:lnTo>
                  <a:lnTo>
                    <a:pt x="186" y="1703"/>
                  </a:lnTo>
                  <a:lnTo>
                    <a:pt x="181" y="1730"/>
                  </a:lnTo>
                  <a:lnTo>
                    <a:pt x="173" y="1739"/>
                  </a:lnTo>
                  <a:lnTo>
                    <a:pt x="159" y="1783"/>
                  </a:lnTo>
                  <a:lnTo>
                    <a:pt x="150" y="1768"/>
                  </a:lnTo>
                  <a:lnTo>
                    <a:pt x="145" y="1752"/>
                  </a:lnTo>
                  <a:lnTo>
                    <a:pt x="0" y="172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0" name="Freeform 396"/>
            <p:cNvSpPr/>
            <p:nvPr/>
          </p:nvSpPr>
          <p:spPr bwMode="auto">
            <a:xfrm>
              <a:off x="2116533" y="1827522"/>
              <a:ext cx="90975" cy="44553"/>
            </a:xfrm>
            <a:custGeom>
              <a:avLst/>
              <a:gdLst>
                <a:gd name="T0" fmla="*/ 0 w 190"/>
                <a:gd name="T1" fmla="*/ 2 h 94"/>
                <a:gd name="T2" fmla="*/ 1 w 190"/>
                <a:gd name="T3" fmla="*/ 1 h 94"/>
                <a:gd name="T4" fmla="*/ 0 w 190"/>
                <a:gd name="T5" fmla="*/ 1 h 94"/>
                <a:gd name="T6" fmla="*/ 3 w 190"/>
                <a:gd name="T7" fmla="*/ 0 h 94"/>
                <a:gd name="T8" fmla="*/ 4 w 190"/>
                <a:gd name="T9" fmla="*/ 0 h 94"/>
                <a:gd name="T10" fmla="*/ 3 w 190"/>
                <a:gd name="T11" fmla="*/ 1 h 94"/>
                <a:gd name="T12" fmla="*/ 4 w 190"/>
                <a:gd name="T13" fmla="*/ 1 h 94"/>
                <a:gd name="T14" fmla="*/ 1 w 190"/>
                <a:gd name="T15" fmla="*/ 2 h 94"/>
                <a:gd name="T16" fmla="*/ 1 w 190"/>
                <a:gd name="T17" fmla="*/ 2 h 94"/>
                <a:gd name="T18" fmla="*/ 1 w 190"/>
                <a:gd name="T19" fmla="*/ 2 h 94"/>
                <a:gd name="T20" fmla="*/ 0 w 190"/>
                <a:gd name="T21" fmla="*/ 2 h 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0"/>
                <a:gd name="T34" fmla="*/ 0 h 94"/>
                <a:gd name="T35" fmla="*/ 190 w 190"/>
                <a:gd name="T36" fmla="*/ 94 h 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0" h="94">
                  <a:moveTo>
                    <a:pt x="0" y="67"/>
                  </a:moveTo>
                  <a:lnTo>
                    <a:pt x="39" y="46"/>
                  </a:lnTo>
                  <a:lnTo>
                    <a:pt x="11" y="27"/>
                  </a:lnTo>
                  <a:lnTo>
                    <a:pt x="146" y="0"/>
                  </a:lnTo>
                  <a:lnTo>
                    <a:pt x="168" y="1"/>
                  </a:lnTo>
                  <a:lnTo>
                    <a:pt x="142" y="25"/>
                  </a:lnTo>
                  <a:lnTo>
                    <a:pt x="190" y="23"/>
                  </a:lnTo>
                  <a:lnTo>
                    <a:pt x="66" y="79"/>
                  </a:lnTo>
                  <a:lnTo>
                    <a:pt x="39" y="94"/>
                  </a:lnTo>
                  <a:lnTo>
                    <a:pt x="45" y="71"/>
                  </a:lnTo>
                  <a:lnTo>
                    <a:pt x="0" y="6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1" name="Freeform 397"/>
            <p:cNvSpPr/>
            <p:nvPr/>
          </p:nvSpPr>
          <p:spPr bwMode="auto">
            <a:xfrm>
              <a:off x="2143488" y="2290555"/>
              <a:ext cx="37064" cy="22276"/>
            </a:xfrm>
            <a:custGeom>
              <a:avLst/>
              <a:gdLst>
                <a:gd name="T0" fmla="*/ 0 w 75"/>
                <a:gd name="T1" fmla="*/ 1 h 49"/>
                <a:gd name="T2" fmla="*/ 1 w 75"/>
                <a:gd name="T3" fmla="*/ 0 h 49"/>
                <a:gd name="T4" fmla="*/ 2 w 75"/>
                <a:gd name="T5" fmla="*/ 1 h 49"/>
                <a:gd name="T6" fmla="*/ 0 w 75"/>
                <a:gd name="T7" fmla="*/ 1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5"/>
                <a:gd name="T13" fmla="*/ 0 h 49"/>
                <a:gd name="T14" fmla="*/ 75 w 75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" h="49">
                  <a:moveTo>
                    <a:pt x="0" y="49"/>
                  </a:moveTo>
                  <a:lnTo>
                    <a:pt x="22" y="0"/>
                  </a:lnTo>
                  <a:lnTo>
                    <a:pt x="75" y="27"/>
                  </a:lnTo>
                  <a:lnTo>
                    <a:pt x="0" y="4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2" name="Freeform 398"/>
            <p:cNvSpPr/>
            <p:nvPr/>
          </p:nvSpPr>
          <p:spPr bwMode="auto">
            <a:xfrm>
              <a:off x="2207508" y="2152123"/>
              <a:ext cx="111192" cy="92288"/>
            </a:xfrm>
            <a:custGeom>
              <a:avLst/>
              <a:gdLst>
                <a:gd name="T0" fmla="*/ 0 w 229"/>
                <a:gd name="T1" fmla="*/ 2 h 204"/>
                <a:gd name="T2" fmla="*/ 0 w 229"/>
                <a:gd name="T3" fmla="*/ 3 h 204"/>
                <a:gd name="T4" fmla="*/ 1 w 229"/>
                <a:gd name="T5" fmla="*/ 3 h 204"/>
                <a:gd name="T6" fmla="*/ 2 w 229"/>
                <a:gd name="T7" fmla="*/ 4 h 204"/>
                <a:gd name="T8" fmla="*/ 2 w 229"/>
                <a:gd name="T9" fmla="*/ 3 h 204"/>
                <a:gd name="T10" fmla="*/ 2 w 229"/>
                <a:gd name="T11" fmla="*/ 5 h 204"/>
                <a:gd name="T12" fmla="*/ 5 w 229"/>
                <a:gd name="T13" fmla="*/ 5 h 204"/>
                <a:gd name="T14" fmla="*/ 4 w 229"/>
                <a:gd name="T15" fmla="*/ 4 h 204"/>
                <a:gd name="T16" fmla="*/ 3 w 229"/>
                <a:gd name="T17" fmla="*/ 3 h 204"/>
                <a:gd name="T18" fmla="*/ 3 w 229"/>
                <a:gd name="T19" fmla="*/ 1 h 204"/>
                <a:gd name="T20" fmla="*/ 5 w 229"/>
                <a:gd name="T21" fmla="*/ 0 h 204"/>
                <a:gd name="T22" fmla="*/ 1 w 229"/>
                <a:gd name="T23" fmla="*/ 0 h 204"/>
                <a:gd name="T24" fmla="*/ 1 w 229"/>
                <a:gd name="T25" fmla="*/ 2 h 204"/>
                <a:gd name="T26" fmla="*/ 0 w 229"/>
                <a:gd name="T27" fmla="*/ 2 h 2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9"/>
                <a:gd name="T43" fmla="*/ 0 h 204"/>
                <a:gd name="T44" fmla="*/ 229 w 229"/>
                <a:gd name="T45" fmla="*/ 204 h 20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9" h="204">
                  <a:moveTo>
                    <a:pt x="0" y="103"/>
                  </a:moveTo>
                  <a:lnTo>
                    <a:pt x="16" y="146"/>
                  </a:lnTo>
                  <a:lnTo>
                    <a:pt x="41" y="131"/>
                  </a:lnTo>
                  <a:lnTo>
                    <a:pt x="71" y="159"/>
                  </a:lnTo>
                  <a:lnTo>
                    <a:pt x="91" y="146"/>
                  </a:lnTo>
                  <a:lnTo>
                    <a:pt x="82" y="196"/>
                  </a:lnTo>
                  <a:lnTo>
                    <a:pt x="229" y="204"/>
                  </a:lnTo>
                  <a:lnTo>
                    <a:pt x="175" y="167"/>
                  </a:lnTo>
                  <a:lnTo>
                    <a:pt x="147" y="105"/>
                  </a:lnTo>
                  <a:lnTo>
                    <a:pt x="148" y="38"/>
                  </a:lnTo>
                  <a:lnTo>
                    <a:pt x="186" y="0"/>
                  </a:lnTo>
                  <a:lnTo>
                    <a:pt x="57" y="13"/>
                  </a:lnTo>
                  <a:lnTo>
                    <a:pt x="25" y="103"/>
                  </a:lnTo>
                  <a:lnTo>
                    <a:pt x="0" y="10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3" name="Freeform 399"/>
            <p:cNvSpPr/>
            <p:nvPr/>
          </p:nvSpPr>
          <p:spPr bwMode="auto">
            <a:xfrm>
              <a:off x="2244572" y="2002552"/>
              <a:ext cx="283034" cy="149571"/>
            </a:xfrm>
            <a:custGeom>
              <a:avLst/>
              <a:gdLst>
                <a:gd name="T0" fmla="*/ 0 w 587"/>
                <a:gd name="T1" fmla="*/ 7 h 330"/>
                <a:gd name="T2" fmla="*/ 1 w 587"/>
                <a:gd name="T3" fmla="*/ 7 h 330"/>
                <a:gd name="T4" fmla="*/ 0 w 587"/>
                <a:gd name="T5" fmla="*/ 7 h 330"/>
                <a:gd name="T6" fmla="*/ 3 w 587"/>
                <a:gd name="T7" fmla="*/ 8 h 330"/>
                <a:gd name="T8" fmla="*/ 3 w 587"/>
                <a:gd name="T9" fmla="*/ 7 h 330"/>
                <a:gd name="T10" fmla="*/ 3 w 587"/>
                <a:gd name="T11" fmla="*/ 7 h 330"/>
                <a:gd name="T12" fmla="*/ 3 w 587"/>
                <a:gd name="T13" fmla="*/ 7 h 330"/>
                <a:gd name="T14" fmla="*/ 4 w 587"/>
                <a:gd name="T15" fmla="*/ 7 h 330"/>
                <a:gd name="T16" fmla="*/ 3 w 587"/>
                <a:gd name="T17" fmla="*/ 6 h 330"/>
                <a:gd name="T18" fmla="*/ 4 w 587"/>
                <a:gd name="T19" fmla="*/ 6 h 330"/>
                <a:gd name="T20" fmla="*/ 5 w 587"/>
                <a:gd name="T21" fmla="*/ 6 h 330"/>
                <a:gd name="T22" fmla="*/ 4 w 587"/>
                <a:gd name="T23" fmla="*/ 5 h 330"/>
                <a:gd name="T24" fmla="*/ 5 w 587"/>
                <a:gd name="T25" fmla="*/ 5 h 330"/>
                <a:gd name="T26" fmla="*/ 5 w 587"/>
                <a:gd name="T27" fmla="*/ 5 h 330"/>
                <a:gd name="T28" fmla="*/ 6 w 587"/>
                <a:gd name="T29" fmla="*/ 5 h 330"/>
                <a:gd name="T30" fmla="*/ 6 w 587"/>
                <a:gd name="T31" fmla="*/ 4 h 330"/>
                <a:gd name="T32" fmla="*/ 13 w 587"/>
                <a:gd name="T33" fmla="*/ 2 h 330"/>
                <a:gd name="T34" fmla="*/ 14 w 587"/>
                <a:gd name="T35" fmla="*/ 1 h 330"/>
                <a:gd name="T36" fmla="*/ 13 w 587"/>
                <a:gd name="T37" fmla="*/ 0 h 330"/>
                <a:gd name="T38" fmla="*/ 9 w 587"/>
                <a:gd name="T39" fmla="*/ 1 h 330"/>
                <a:gd name="T40" fmla="*/ 7 w 587"/>
                <a:gd name="T41" fmla="*/ 1 h 330"/>
                <a:gd name="T42" fmla="*/ 3 w 587"/>
                <a:gd name="T43" fmla="*/ 4 h 330"/>
                <a:gd name="T44" fmla="*/ 2 w 587"/>
                <a:gd name="T45" fmla="*/ 4 h 330"/>
                <a:gd name="T46" fmla="*/ 2 w 587"/>
                <a:gd name="T47" fmla="*/ 5 h 330"/>
                <a:gd name="T48" fmla="*/ 3 w 587"/>
                <a:gd name="T49" fmla="*/ 5 h 330"/>
                <a:gd name="T50" fmla="*/ 2 w 587"/>
                <a:gd name="T51" fmla="*/ 5 h 330"/>
                <a:gd name="T52" fmla="*/ 2 w 587"/>
                <a:gd name="T53" fmla="*/ 5 h 330"/>
                <a:gd name="T54" fmla="*/ 1 w 587"/>
                <a:gd name="T55" fmla="*/ 6 h 330"/>
                <a:gd name="T56" fmla="*/ 2 w 587"/>
                <a:gd name="T57" fmla="*/ 6 h 330"/>
                <a:gd name="T58" fmla="*/ 0 w 587"/>
                <a:gd name="T59" fmla="*/ 7 h 33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87"/>
                <a:gd name="T91" fmla="*/ 0 h 330"/>
                <a:gd name="T92" fmla="*/ 587 w 587"/>
                <a:gd name="T93" fmla="*/ 330 h 33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87" h="330">
                  <a:moveTo>
                    <a:pt x="0" y="284"/>
                  </a:moveTo>
                  <a:lnTo>
                    <a:pt x="58" y="293"/>
                  </a:lnTo>
                  <a:lnTo>
                    <a:pt x="18" y="321"/>
                  </a:lnTo>
                  <a:lnTo>
                    <a:pt x="117" y="330"/>
                  </a:lnTo>
                  <a:lnTo>
                    <a:pt x="120" y="293"/>
                  </a:lnTo>
                  <a:lnTo>
                    <a:pt x="149" y="298"/>
                  </a:lnTo>
                  <a:lnTo>
                    <a:pt x="119" y="279"/>
                  </a:lnTo>
                  <a:lnTo>
                    <a:pt x="158" y="286"/>
                  </a:lnTo>
                  <a:lnTo>
                    <a:pt x="149" y="244"/>
                  </a:lnTo>
                  <a:lnTo>
                    <a:pt x="167" y="270"/>
                  </a:lnTo>
                  <a:lnTo>
                    <a:pt x="196" y="245"/>
                  </a:lnTo>
                  <a:lnTo>
                    <a:pt x="177" y="217"/>
                  </a:lnTo>
                  <a:lnTo>
                    <a:pt x="239" y="222"/>
                  </a:lnTo>
                  <a:lnTo>
                    <a:pt x="221" y="205"/>
                  </a:lnTo>
                  <a:lnTo>
                    <a:pt x="249" y="209"/>
                  </a:lnTo>
                  <a:lnTo>
                    <a:pt x="265" y="175"/>
                  </a:lnTo>
                  <a:lnTo>
                    <a:pt x="558" y="71"/>
                  </a:lnTo>
                  <a:lnTo>
                    <a:pt x="587" y="30"/>
                  </a:lnTo>
                  <a:lnTo>
                    <a:pt x="530" y="0"/>
                  </a:lnTo>
                  <a:lnTo>
                    <a:pt x="409" y="67"/>
                  </a:lnTo>
                  <a:lnTo>
                    <a:pt x="282" y="67"/>
                  </a:lnTo>
                  <a:lnTo>
                    <a:pt x="147" y="155"/>
                  </a:lnTo>
                  <a:lnTo>
                    <a:pt x="71" y="165"/>
                  </a:lnTo>
                  <a:lnTo>
                    <a:pt x="76" y="205"/>
                  </a:lnTo>
                  <a:lnTo>
                    <a:pt x="116" y="209"/>
                  </a:lnTo>
                  <a:lnTo>
                    <a:pt x="70" y="210"/>
                  </a:lnTo>
                  <a:lnTo>
                    <a:pt x="91" y="226"/>
                  </a:lnTo>
                  <a:lnTo>
                    <a:pt x="58" y="245"/>
                  </a:lnTo>
                  <a:lnTo>
                    <a:pt x="97" y="263"/>
                  </a:lnTo>
                  <a:lnTo>
                    <a:pt x="0" y="28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4" name="Freeform 400"/>
            <p:cNvSpPr/>
            <p:nvPr/>
          </p:nvSpPr>
          <p:spPr bwMode="auto">
            <a:xfrm>
              <a:off x="2407990" y="1805246"/>
              <a:ext cx="53911" cy="30232"/>
            </a:xfrm>
            <a:custGeom>
              <a:avLst/>
              <a:gdLst>
                <a:gd name="T0" fmla="*/ 0 w 115"/>
                <a:gd name="T1" fmla="*/ 1 h 66"/>
                <a:gd name="T2" fmla="*/ 1 w 115"/>
                <a:gd name="T3" fmla="*/ 1 h 66"/>
                <a:gd name="T4" fmla="*/ 3 w 115"/>
                <a:gd name="T5" fmla="*/ 1 h 66"/>
                <a:gd name="T6" fmla="*/ 1 w 115"/>
                <a:gd name="T7" fmla="*/ 0 h 66"/>
                <a:gd name="T8" fmla="*/ 0 w 115"/>
                <a:gd name="T9" fmla="*/ 1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6"/>
                <a:gd name="T17" fmla="*/ 115 w 115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6">
                  <a:moveTo>
                    <a:pt x="0" y="47"/>
                  </a:moveTo>
                  <a:lnTo>
                    <a:pt x="32" y="66"/>
                  </a:lnTo>
                  <a:lnTo>
                    <a:pt x="115" y="43"/>
                  </a:lnTo>
                  <a:lnTo>
                    <a:pt x="66" y="0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5" name="Freeform 401"/>
            <p:cNvSpPr/>
            <p:nvPr/>
          </p:nvSpPr>
          <p:spPr bwMode="auto">
            <a:xfrm>
              <a:off x="2930254" y="1865711"/>
              <a:ext cx="48857" cy="19094"/>
            </a:xfrm>
            <a:custGeom>
              <a:avLst/>
              <a:gdLst>
                <a:gd name="T0" fmla="*/ 0 w 103"/>
                <a:gd name="T1" fmla="*/ 0 h 42"/>
                <a:gd name="T2" fmla="*/ 1 w 103"/>
                <a:gd name="T3" fmla="*/ 1 h 42"/>
                <a:gd name="T4" fmla="*/ 1 w 103"/>
                <a:gd name="T5" fmla="*/ 1 h 42"/>
                <a:gd name="T6" fmla="*/ 2 w 103"/>
                <a:gd name="T7" fmla="*/ 1 h 42"/>
                <a:gd name="T8" fmla="*/ 2 w 103"/>
                <a:gd name="T9" fmla="*/ 1 h 42"/>
                <a:gd name="T10" fmla="*/ 0 w 103"/>
                <a:gd name="T11" fmla="*/ 0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3"/>
                <a:gd name="T19" fmla="*/ 0 h 42"/>
                <a:gd name="T20" fmla="*/ 103 w 103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3" h="42">
                  <a:moveTo>
                    <a:pt x="0" y="0"/>
                  </a:moveTo>
                  <a:lnTo>
                    <a:pt x="46" y="34"/>
                  </a:lnTo>
                  <a:lnTo>
                    <a:pt x="31" y="42"/>
                  </a:lnTo>
                  <a:lnTo>
                    <a:pt x="70" y="41"/>
                  </a:lnTo>
                  <a:lnTo>
                    <a:pt x="103" y="2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6" name="Freeform 402"/>
            <p:cNvSpPr/>
            <p:nvPr/>
          </p:nvSpPr>
          <p:spPr bwMode="auto">
            <a:xfrm>
              <a:off x="2940363" y="1811611"/>
              <a:ext cx="116246" cy="55691"/>
            </a:xfrm>
            <a:custGeom>
              <a:avLst/>
              <a:gdLst>
                <a:gd name="T0" fmla="*/ 0 w 242"/>
                <a:gd name="T1" fmla="*/ 2 h 123"/>
                <a:gd name="T2" fmla="*/ 1 w 242"/>
                <a:gd name="T3" fmla="*/ 1 h 123"/>
                <a:gd name="T4" fmla="*/ 4 w 242"/>
                <a:gd name="T5" fmla="*/ 0 h 123"/>
                <a:gd name="T6" fmla="*/ 6 w 242"/>
                <a:gd name="T7" fmla="*/ 1 h 123"/>
                <a:gd name="T8" fmla="*/ 5 w 242"/>
                <a:gd name="T9" fmla="*/ 2 h 123"/>
                <a:gd name="T10" fmla="*/ 5 w 242"/>
                <a:gd name="T11" fmla="*/ 2 h 123"/>
                <a:gd name="T12" fmla="*/ 2 w 242"/>
                <a:gd name="T13" fmla="*/ 3 h 123"/>
                <a:gd name="T14" fmla="*/ 0 w 242"/>
                <a:gd name="T15" fmla="*/ 2 h 1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2"/>
                <a:gd name="T25" fmla="*/ 0 h 123"/>
                <a:gd name="T26" fmla="*/ 242 w 242"/>
                <a:gd name="T27" fmla="*/ 123 h 1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" h="123">
                  <a:moveTo>
                    <a:pt x="0" y="100"/>
                  </a:moveTo>
                  <a:lnTo>
                    <a:pt x="65" y="33"/>
                  </a:lnTo>
                  <a:lnTo>
                    <a:pt x="156" y="0"/>
                  </a:lnTo>
                  <a:lnTo>
                    <a:pt x="242" y="59"/>
                  </a:lnTo>
                  <a:lnTo>
                    <a:pt x="212" y="71"/>
                  </a:lnTo>
                  <a:lnTo>
                    <a:pt x="220" y="98"/>
                  </a:lnTo>
                  <a:lnTo>
                    <a:pt x="95" y="123"/>
                  </a:lnTo>
                  <a:lnTo>
                    <a:pt x="0" y="10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7" name="Freeform 403"/>
            <p:cNvSpPr/>
            <p:nvPr/>
          </p:nvSpPr>
          <p:spPr bwMode="auto">
            <a:xfrm>
              <a:off x="2963949" y="1860937"/>
              <a:ext cx="131408" cy="63647"/>
            </a:xfrm>
            <a:custGeom>
              <a:avLst/>
              <a:gdLst>
                <a:gd name="T0" fmla="*/ 0 w 274"/>
                <a:gd name="T1" fmla="*/ 1 h 142"/>
                <a:gd name="T2" fmla="*/ 1 w 274"/>
                <a:gd name="T3" fmla="*/ 1 h 142"/>
                <a:gd name="T4" fmla="*/ 2 w 274"/>
                <a:gd name="T5" fmla="*/ 3 h 142"/>
                <a:gd name="T6" fmla="*/ 3 w 274"/>
                <a:gd name="T7" fmla="*/ 2 h 142"/>
                <a:gd name="T8" fmla="*/ 5 w 274"/>
                <a:gd name="T9" fmla="*/ 3 h 142"/>
                <a:gd name="T10" fmla="*/ 6 w 274"/>
                <a:gd name="T11" fmla="*/ 3 h 142"/>
                <a:gd name="T12" fmla="*/ 5 w 274"/>
                <a:gd name="T13" fmla="*/ 2 h 142"/>
                <a:gd name="T14" fmla="*/ 6 w 274"/>
                <a:gd name="T15" fmla="*/ 2 h 142"/>
                <a:gd name="T16" fmla="*/ 6 w 274"/>
                <a:gd name="T17" fmla="*/ 1 h 142"/>
                <a:gd name="T18" fmla="*/ 5 w 274"/>
                <a:gd name="T19" fmla="*/ 0 h 142"/>
                <a:gd name="T20" fmla="*/ 4 w 274"/>
                <a:gd name="T21" fmla="*/ 1 h 142"/>
                <a:gd name="T22" fmla="*/ 5 w 274"/>
                <a:gd name="T23" fmla="*/ 1 h 142"/>
                <a:gd name="T24" fmla="*/ 4 w 274"/>
                <a:gd name="T25" fmla="*/ 0 h 142"/>
                <a:gd name="T26" fmla="*/ 2 w 274"/>
                <a:gd name="T27" fmla="*/ 0 h 142"/>
                <a:gd name="T28" fmla="*/ 0 w 274"/>
                <a:gd name="T29" fmla="*/ 1 h 1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4"/>
                <a:gd name="T46" fmla="*/ 0 h 142"/>
                <a:gd name="T47" fmla="*/ 274 w 274"/>
                <a:gd name="T48" fmla="*/ 142 h 14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4" h="142">
                  <a:moveTo>
                    <a:pt x="0" y="61"/>
                  </a:moveTo>
                  <a:lnTo>
                    <a:pt x="50" y="68"/>
                  </a:lnTo>
                  <a:lnTo>
                    <a:pt x="85" y="118"/>
                  </a:lnTo>
                  <a:lnTo>
                    <a:pt x="114" y="103"/>
                  </a:lnTo>
                  <a:lnTo>
                    <a:pt x="225" y="142"/>
                  </a:lnTo>
                  <a:lnTo>
                    <a:pt x="264" y="126"/>
                  </a:lnTo>
                  <a:lnTo>
                    <a:pt x="235" y="88"/>
                  </a:lnTo>
                  <a:lnTo>
                    <a:pt x="258" y="98"/>
                  </a:lnTo>
                  <a:lnTo>
                    <a:pt x="274" y="39"/>
                  </a:lnTo>
                  <a:lnTo>
                    <a:pt x="215" y="12"/>
                  </a:lnTo>
                  <a:lnTo>
                    <a:pt x="156" y="52"/>
                  </a:lnTo>
                  <a:lnTo>
                    <a:pt x="203" y="31"/>
                  </a:lnTo>
                  <a:lnTo>
                    <a:pt x="173" y="0"/>
                  </a:lnTo>
                  <a:lnTo>
                    <a:pt x="79" y="11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8" name="Freeform 404"/>
            <p:cNvSpPr/>
            <p:nvPr/>
          </p:nvSpPr>
          <p:spPr bwMode="auto">
            <a:xfrm>
              <a:off x="3086934" y="1892761"/>
              <a:ext cx="109507" cy="66829"/>
            </a:xfrm>
            <a:custGeom>
              <a:avLst/>
              <a:gdLst>
                <a:gd name="T0" fmla="*/ 0 w 226"/>
                <a:gd name="T1" fmla="*/ 3 h 145"/>
                <a:gd name="T2" fmla="*/ 0 w 226"/>
                <a:gd name="T3" fmla="*/ 3 h 145"/>
                <a:gd name="T4" fmla="*/ 5 w 226"/>
                <a:gd name="T5" fmla="*/ 3 h 145"/>
                <a:gd name="T6" fmla="*/ 5 w 226"/>
                <a:gd name="T7" fmla="*/ 2 h 145"/>
                <a:gd name="T8" fmla="*/ 4 w 226"/>
                <a:gd name="T9" fmla="*/ 1 h 145"/>
                <a:gd name="T10" fmla="*/ 3 w 226"/>
                <a:gd name="T11" fmla="*/ 1 h 145"/>
                <a:gd name="T12" fmla="*/ 3 w 226"/>
                <a:gd name="T13" fmla="*/ 0 h 145"/>
                <a:gd name="T14" fmla="*/ 3 w 226"/>
                <a:gd name="T15" fmla="*/ 0 h 145"/>
                <a:gd name="T16" fmla="*/ 1 w 226"/>
                <a:gd name="T17" fmla="*/ 3 h 145"/>
                <a:gd name="T18" fmla="*/ 0 w 226"/>
                <a:gd name="T19" fmla="*/ 3 h 1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6"/>
                <a:gd name="T31" fmla="*/ 0 h 145"/>
                <a:gd name="T32" fmla="*/ 226 w 226"/>
                <a:gd name="T33" fmla="*/ 145 h 1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6" h="145">
                  <a:moveTo>
                    <a:pt x="0" y="125"/>
                  </a:moveTo>
                  <a:lnTo>
                    <a:pt x="17" y="145"/>
                  </a:lnTo>
                  <a:lnTo>
                    <a:pt x="209" y="117"/>
                  </a:lnTo>
                  <a:lnTo>
                    <a:pt x="226" y="69"/>
                  </a:lnTo>
                  <a:lnTo>
                    <a:pt x="172" y="30"/>
                  </a:lnTo>
                  <a:lnTo>
                    <a:pt x="126" y="45"/>
                  </a:lnTo>
                  <a:lnTo>
                    <a:pt x="134" y="12"/>
                  </a:lnTo>
                  <a:lnTo>
                    <a:pt x="110" y="0"/>
                  </a:lnTo>
                  <a:lnTo>
                    <a:pt x="20" y="108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9" name="Freeform 405"/>
            <p:cNvSpPr/>
            <p:nvPr/>
          </p:nvSpPr>
          <p:spPr bwMode="auto">
            <a:xfrm>
              <a:off x="3765877" y="2032784"/>
              <a:ext cx="124670" cy="63647"/>
            </a:xfrm>
            <a:custGeom>
              <a:avLst/>
              <a:gdLst>
                <a:gd name="T0" fmla="*/ 0 w 258"/>
                <a:gd name="T1" fmla="*/ 2 h 136"/>
                <a:gd name="T2" fmla="*/ 1 w 258"/>
                <a:gd name="T3" fmla="*/ 0 h 136"/>
                <a:gd name="T4" fmla="*/ 2 w 258"/>
                <a:gd name="T5" fmla="*/ 0 h 136"/>
                <a:gd name="T6" fmla="*/ 3 w 258"/>
                <a:gd name="T7" fmla="*/ 1 h 136"/>
                <a:gd name="T8" fmla="*/ 4 w 258"/>
                <a:gd name="T9" fmla="*/ 0 h 136"/>
                <a:gd name="T10" fmla="*/ 5 w 258"/>
                <a:gd name="T11" fmla="*/ 1 h 136"/>
                <a:gd name="T12" fmla="*/ 5 w 258"/>
                <a:gd name="T13" fmla="*/ 2 h 136"/>
                <a:gd name="T14" fmla="*/ 6 w 258"/>
                <a:gd name="T15" fmla="*/ 3 h 136"/>
                <a:gd name="T16" fmla="*/ 3 w 258"/>
                <a:gd name="T17" fmla="*/ 3 h 136"/>
                <a:gd name="T18" fmla="*/ 3 w 258"/>
                <a:gd name="T19" fmla="*/ 3 h 136"/>
                <a:gd name="T20" fmla="*/ 2 w 258"/>
                <a:gd name="T21" fmla="*/ 4 h 136"/>
                <a:gd name="T22" fmla="*/ 0 w 258"/>
                <a:gd name="T23" fmla="*/ 2 h 1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8"/>
                <a:gd name="T37" fmla="*/ 0 h 136"/>
                <a:gd name="T38" fmla="*/ 258 w 258"/>
                <a:gd name="T39" fmla="*/ 136 h 1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8" h="136">
                  <a:moveTo>
                    <a:pt x="0" y="73"/>
                  </a:moveTo>
                  <a:lnTo>
                    <a:pt x="53" y="5"/>
                  </a:lnTo>
                  <a:lnTo>
                    <a:pt x="88" y="0"/>
                  </a:lnTo>
                  <a:lnTo>
                    <a:pt x="147" y="50"/>
                  </a:lnTo>
                  <a:lnTo>
                    <a:pt x="157" y="13"/>
                  </a:lnTo>
                  <a:lnTo>
                    <a:pt x="220" y="44"/>
                  </a:lnTo>
                  <a:lnTo>
                    <a:pt x="216" y="93"/>
                  </a:lnTo>
                  <a:lnTo>
                    <a:pt x="258" y="112"/>
                  </a:lnTo>
                  <a:lnTo>
                    <a:pt x="123" y="120"/>
                  </a:lnTo>
                  <a:lnTo>
                    <a:pt x="115" y="98"/>
                  </a:lnTo>
                  <a:lnTo>
                    <a:pt x="92" y="136"/>
                  </a:lnTo>
                  <a:lnTo>
                    <a:pt x="0" y="7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0" name="Freeform 406"/>
            <p:cNvSpPr/>
            <p:nvPr/>
          </p:nvSpPr>
          <p:spPr bwMode="auto">
            <a:xfrm>
              <a:off x="3853483" y="2035967"/>
              <a:ext cx="75813" cy="42962"/>
            </a:xfrm>
            <a:custGeom>
              <a:avLst/>
              <a:gdLst>
                <a:gd name="T0" fmla="*/ 0 w 158"/>
                <a:gd name="T1" fmla="*/ 0 h 92"/>
                <a:gd name="T2" fmla="*/ 1 w 158"/>
                <a:gd name="T3" fmla="*/ 1 h 92"/>
                <a:gd name="T4" fmla="*/ 1 w 158"/>
                <a:gd name="T5" fmla="*/ 2 h 92"/>
                <a:gd name="T6" fmla="*/ 1 w 158"/>
                <a:gd name="T7" fmla="*/ 2 h 92"/>
                <a:gd name="T8" fmla="*/ 3 w 158"/>
                <a:gd name="T9" fmla="*/ 2 h 92"/>
                <a:gd name="T10" fmla="*/ 4 w 158"/>
                <a:gd name="T11" fmla="*/ 1 h 92"/>
                <a:gd name="T12" fmla="*/ 0 w 158"/>
                <a:gd name="T13" fmla="*/ 0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8"/>
                <a:gd name="T22" fmla="*/ 0 h 92"/>
                <a:gd name="T23" fmla="*/ 158 w 158"/>
                <a:gd name="T24" fmla="*/ 92 h 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8" h="92">
                  <a:moveTo>
                    <a:pt x="0" y="0"/>
                  </a:moveTo>
                  <a:lnTo>
                    <a:pt x="50" y="33"/>
                  </a:lnTo>
                  <a:lnTo>
                    <a:pt x="39" y="65"/>
                  </a:lnTo>
                  <a:lnTo>
                    <a:pt x="64" y="92"/>
                  </a:lnTo>
                  <a:lnTo>
                    <a:pt x="110" y="92"/>
                  </a:lnTo>
                  <a:lnTo>
                    <a:pt x="158" y="5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1" name="Freeform 407"/>
            <p:cNvSpPr/>
            <p:nvPr/>
          </p:nvSpPr>
          <p:spPr bwMode="auto">
            <a:xfrm>
              <a:off x="3861906" y="2756770"/>
              <a:ext cx="53911" cy="219583"/>
            </a:xfrm>
            <a:custGeom>
              <a:avLst/>
              <a:gdLst>
                <a:gd name="T0" fmla="*/ 0 w 115"/>
                <a:gd name="T1" fmla="*/ 3 h 483"/>
                <a:gd name="T2" fmla="*/ 0 w 115"/>
                <a:gd name="T3" fmla="*/ 4 h 483"/>
                <a:gd name="T4" fmla="*/ 0 w 115"/>
                <a:gd name="T5" fmla="*/ 11 h 483"/>
                <a:gd name="T6" fmla="*/ 1 w 115"/>
                <a:gd name="T7" fmla="*/ 10 h 483"/>
                <a:gd name="T8" fmla="*/ 1 w 115"/>
                <a:gd name="T9" fmla="*/ 11 h 483"/>
                <a:gd name="T10" fmla="*/ 1 w 115"/>
                <a:gd name="T11" fmla="*/ 9 h 483"/>
                <a:gd name="T12" fmla="*/ 1 w 115"/>
                <a:gd name="T13" fmla="*/ 7 h 483"/>
                <a:gd name="T14" fmla="*/ 3 w 115"/>
                <a:gd name="T15" fmla="*/ 8 h 483"/>
                <a:gd name="T16" fmla="*/ 1 w 115"/>
                <a:gd name="T17" fmla="*/ 4 h 483"/>
                <a:gd name="T18" fmla="*/ 1 w 115"/>
                <a:gd name="T19" fmla="*/ 0 h 483"/>
                <a:gd name="T20" fmla="*/ 0 w 115"/>
                <a:gd name="T21" fmla="*/ 3 h 4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5"/>
                <a:gd name="T34" fmla="*/ 0 h 483"/>
                <a:gd name="T35" fmla="*/ 115 w 115"/>
                <a:gd name="T36" fmla="*/ 483 h 48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5" h="483">
                  <a:moveTo>
                    <a:pt x="0" y="123"/>
                  </a:moveTo>
                  <a:lnTo>
                    <a:pt x="19" y="182"/>
                  </a:lnTo>
                  <a:lnTo>
                    <a:pt x="19" y="483"/>
                  </a:lnTo>
                  <a:lnTo>
                    <a:pt x="39" y="446"/>
                  </a:lnTo>
                  <a:lnTo>
                    <a:pt x="70" y="469"/>
                  </a:lnTo>
                  <a:lnTo>
                    <a:pt x="32" y="387"/>
                  </a:lnTo>
                  <a:lnTo>
                    <a:pt x="53" y="304"/>
                  </a:lnTo>
                  <a:lnTo>
                    <a:pt x="115" y="329"/>
                  </a:lnTo>
                  <a:lnTo>
                    <a:pt x="57" y="169"/>
                  </a:lnTo>
                  <a:lnTo>
                    <a:pt x="39" y="0"/>
                  </a:lnTo>
                  <a:lnTo>
                    <a:pt x="0" y="12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2" name="Freeform 408"/>
            <p:cNvSpPr/>
            <p:nvPr/>
          </p:nvSpPr>
          <p:spPr bwMode="auto">
            <a:xfrm>
              <a:off x="3944458" y="2059834"/>
              <a:ext cx="84236" cy="31824"/>
            </a:xfrm>
            <a:custGeom>
              <a:avLst/>
              <a:gdLst>
                <a:gd name="T0" fmla="*/ 0 w 179"/>
                <a:gd name="T1" fmla="*/ 0 h 70"/>
                <a:gd name="T2" fmla="*/ 1 w 179"/>
                <a:gd name="T3" fmla="*/ 1 h 70"/>
                <a:gd name="T4" fmla="*/ 3 w 179"/>
                <a:gd name="T5" fmla="*/ 2 h 70"/>
                <a:gd name="T6" fmla="*/ 4 w 179"/>
                <a:gd name="T7" fmla="*/ 1 h 70"/>
                <a:gd name="T8" fmla="*/ 0 w 179"/>
                <a:gd name="T9" fmla="*/ 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9"/>
                <a:gd name="T16" fmla="*/ 0 h 70"/>
                <a:gd name="T17" fmla="*/ 179 w 179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9" h="70">
                  <a:moveTo>
                    <a:pt x="0" y="0"/>
                  </a:moveTo>
                  <a:lnTo>
                    <a:pt x="31" y="47"/>
                  </a:lnTo>
                  <a:lnTo>
                    <a:pt x="112" y="70"/>
                  </a:lnTo>
                  <a:lnTo>
                    <a:pt x="179" y="5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3" name="Freeform 409"/>
            <p:cNvSpPr/>
            <p:nvPr/>
          </p:nvSpPr>
          <p:spPr bwMode="auto">
            <a:xfrm>
              <a:off x="1097275" y="3033635"/>
              <a:ext cx="224068" cy="178212"/>
            </a:xfrm>
            <a:custGeom>
              <a:avLst/>
              <a:gdLst>
                <a:gd name="T0" fmla="*/ 0 w 469"/>
                <a:gd name="T1" fmla="*/ 1 h 392"/>
                <a:gd name="T2" fmla="*/ 0 w 469"/>
                <a:gd name="T3" fmla="*/ 2 h 392"/>
                <a:gd name="T4" fmla="*/ 3 w 469"/>
                <a:gd name="T5" fmla="*/ 3 h 392"/>
                <a:gd name="T6" fmla="*/ 2 w 469"/>
                <a:gd name="T7" fmla="*/ 5 h 392"/>
                <a:gd name="T8" fmla="*/ 2 w 469"/>
                <a:gd name="T9" fmla="*/ 8 h 392"/>
                <a:gd name="T10" fmla="*/ 3 w 469"/>
                <a:gd name="T11" fmla="*/ 9 h 392"/>
                <a:gd name="T12" fmla="*/ 6 w 469"/>
                <a:gd name="T13" fmla="*/ 8 h 392"/>
                <a:gd name="T14" fmla="*/ 8 w 469"/>
                <a:gd name="T15" fmla="*/ 6 h 392"/>
                <a:gd name="T16" fmla="*/ 8 w 469"/>
                <a:gd name="T17" fmla="*/ 5 h 392"/>
                <a:gd name="T18" fmla="*/ 9 w 469"/>
                <a:gd name="T19" fmla="*/ 3 h 392"/>
                <a:gd name="T20" fmla="*/ 11 w 469"/>
                <a:gd name="T21" fmla="*/ 2 h 392"/>
                <a:gd name="T22" fmla="*/ 11 w 469"/>
                <a:gd name="T23" fmla="*/ 1 h 392"/>
                <a:gd name="T24" fmla="*/ 9 w 469"/>
                <a:gd name="T25" fmla="*/ 1 h 392"/>
                <a:gd name="T26" fmla="*/ 9 w 469"/>
                <a:gd name="T27" fmla="*/ 1 h 392"/>
                <a:gd name="T28" fmla="*/ 6 w 469"/>
                <a:gd name="T29" fmla="*/ 0 h 392"/>
                <a:gd name="T30" fmla="*/ 1 w 469"/>
                <a:gd name="T31" fmla="*/ 0 h 392"/>
                <a:gd name="T32" fmla="*/ 0 w 469"/>
                <a:gd name="T33" fmla="*/ 1 h 39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9"/>
                <a:gd name="T52" fmla="*/ 0 h 392"/>
                <a:gd name="T53" fmla="*/ 469 w 469"/>
                <a:gd name="T54" fmla="*/ 392 h 39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9" h="392">
                  <a:moveTo>
                    <a:pt x="0" y="33"/>
                  </a:moveTo>
                  <a:lnTo>
                    <a:pt x="13" y="97"/>
                  </a:lnTo>
                  <a:lnTo>
                    <a:pt x="112" y="106"/>
                  </a:lnTo>
                  <a:lnTo>
                    <a:pt x="70" y="209"/>
                  </a:lnTo>
                  <a:lnTo>
                    <a:pt x="70" y="335"/>
                  </a:lnTo>
                  <a:lnTo>
                    <a:pt x="138" y="392"/>
                  </a:lnTo>
                  <a:lnTo>
                    <a:pt x="275" y="355"/>
                  </a:lnTo>
                  <a:lnTo>
                    <a:pt x="354" y="261"/>
                  </a:lnTo>
                  <a:lnTo>
                    <a:pt x="338" y="223"/>
                  </a:lnTo>
                  <a:lnTo>
                    <a:pt x="379" y="152"/>
                  </a:lnTo>
                  <a:lnTo>
                    <a:pt x="468" y="98"/>
                  </a:lnTo>
                  <a:lnTo>
                    <a:pt x="469" y="67"/>
                  </a:lnTo>
                  <a:lnTo>
                    <a:pt x="412" y="60"/>
                  </a:lnTo>
                  <a:lnTo>
                    <a:pt x="400" y="55"/>
                  </a:lnTo>
                  <a:lnTo>
                    <a:pt x="279" y="13"/>
                  </a:lnTo>
                  <a:lnTo>
                    <a:pt x="39" y="0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4" name="Freeform 410"/>
            <p:cNvSpPr/>
            <p:nvPr/>
          </p:nvSpPr>
          <p:spPr bwMode="auto">
            <a:xfrm>
              <a:off x="1459491" y="1865711"/>
              <a:ext cx="193743" cy="151162"/>
            </a:xfrm>
            <a:custGeom>
              <a:avLst/>
              <a:gdLst>
                <a:gd name="T0" fmla="*/ 0 w 404"/>
                <a:gd name="T1" fmla="*/ 1 h 334"/>
                <a:gd name="T2" fmla="*/ 0 w 404"/>
                <a:gd name="T3" fmla="*/ 2 h 334"/>
                <a:gd name="T4" fmla="*/ 1 w 404"/>
                <a:gd name="T5" fmla="*/ 2 h 334"/>
                <a:gd name="T6" fmla="*/ 1 w 404"/>
                <a:gd name="T7" fmla="*/ 2 h 334"/>
                <a:gd name="T8" fmla="*/ 1 w 404"/>
                <a:gd name="T9" fmla="*/ 3 h 334"/>
                <a:gd name="T10" fmla="*/ 0 w 404"/>
                <a:gd name="T11" fmla="*/ 3 h 334"/>
                <a:gd name="T12" fmla="*/ 2 w 404"/>
                <a:gd name="T13" fmla="*/ 3 h 334"/>
                <a:gd name="T14" fmla="*/ 1 w 404"/>
                <a:gd name="T15" fmla="*/ 4 h 334"/>
                <a:gd name="T16" fmla="*/ 2 w 404"/>
                <a:gd name="T17" fmla="*/ 4 h 334"/>
                <a:gd name="T18" fmla="*/ 3 w 404"/>
                <a:gd name="T19" fmla="*/ 4 h 334"/>
                <a:gd name="T20" fmla="*/ 3 w 404"/>
                <a:gd name="T21" fmla="*/ 3 h 334"/>
                <a:gd name="T22" fmla="*/ 4 w 404"/>
                <a:gd name="T23" fmla="*/ 3 h 334"/>
                <a:gd name="T24" fmla="*/ 4 w 404"/>
                <a:gd name="T25" fmla="*/ 4 h 334"/>
                <a:gd name="T26" fmla="*/ 5 w 404"/>
                <a:gd name="T27" fmla="*/ 3 h 334"/>
                <a:gd name="T28" fmla="*/ 5 w 404"/>
                <a:gd name="T29" fmla="*/ 4 h 334"/>
                <a:gd name="T30" fmla="*/ 6 w 404"/>
                <a:gd name="T31" fmla="*/ 4 h 334"/>
                <a:gd name="T32" fmla="*/ 3 w 404"/>
                <a:gd name="T33" fmla="*/ 5 h 334"/>
                <a:gd name="T34" fmla="*/ 3 w 404"/>
                <a:gd name="T35" fmla="*/ 5 h 334"/>
                <a:gd name="T36" fmla="*/ 5 w 404"/>
                <a:gd name="T37" fmla="*/ 5 h 334"/>
                <a:gd name="T38" fmla="*/ 4 w 404"/>
                <a:gd name="T39" fmla="*/ 5 h 334"/>
                <a:gd name="T40" fmla="*/ 5 w 404"/>
                <a:gd name="T41" fmla="*/ 6 h 334"/>
                <a:gd name="T42" fmla="*/ 3 w 404"/>
                <a:gd name="T43" fmla="*/ 6 h 334"/>
                <a:gd name="T44" fmla="*/ 5 w 404"/>
                <a:gd name="T45" fmla="*/ 8 h 334"/>
                <a:gd name="T46" fmla="*/ 7 w 404"/>
                <a:gd name="T47" fmla="*/ 4 h 334"/>
                <a:gd name="T48" fmla="*/ 9 w 404"/>
                <a:gd name="T49" fmla="*/ 3 h 334"/>
                <a:gd name="T50" fmla="*/ 7 w 404"/>
                <a:gd name="T51" fmla="*/ 2 h 334"/>
                <a:gd name="T52" fmla="*/ 7 w 404"/>
                <a:gd name="T53" fmla="*/ 1 h 334"/>
                <a:gd name="T54" fmla="*/ 6 w 404"/>
                <a:gd name="T55" fmla="*/ 2 h 334"/>
                <a:gd name="T56" fmla="*/ 6 w 404"/>
                <a:gd name="T57" fmla="*/ 1 h 334"/>
                <a:gd name="T58" fmla="*/ 5 w 404"/>
                <a:gd name="T59" fmla="*/ 0 h 334"/>
                <a:gd name="T60" fmla="*/ 4 w 404"/>
                <a:gd name="T61" fmla="*/ 1 h 334"/>
                <a:gd name="T62" fmla="*/ 5 w 404"/>
                <a:gd name="T63" fmla="*/ 3 h 334"/>
                <a:gd name="T64" fmla="*/ 3 w 404"/>
                <a:gd name="T65" fmla="*/ 1 h 334"/>
                <a:gd name="T66" fmla="*/ 3 w 404"/>
                <a:gd name="T67" fmla="*/ 1 h 334"/>
                <a:gd name="T68" fmla="*/ 3 w 404"/>
                <a:gd name="T69" fmla="*/ 2 h 334"/>
                <a:gd name="T70" fmla="*/ 1 w 404"/>
                <a:gd name="T71" fmla="*/ 1 h 334"/>
                <a:gd name="T72" fmla="*/ 3 w 404"/>
                <a:gd name="T73" fmla="*/ 1 h 334"/>
                <a:gd name="T74" fmla="*/ 0 w 404"/>
                <a:gd name="T75" fmla="*/ 1 h 33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04"/>
                <a:gd name="T115" fmla="*/ 0 h 334"/>
                <a:gd name="T116" fmla="*/ 404 w 404"/>
                <a:gd name="T117" fmla="*/ 334 h 33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04" h="334">
                  <a:moveTo>
                    <a:pt x="0" y="41"/>
                  </a:moveTo>
                  <a:lnTo>
                    <a:pt x="2" y="81"/>
                  </a:lnTo>
                  <a:lnTo>
                    <a:pt x="43" y="81"/>
                  </a:lnTo>
                  <a:lnTo>
                    <a:pt x="30" y="100"/>
                  </a:lnTo>
                  <a:lnTo>
                    <a:pt x="64" y="115"/>
                  </a:lnTo>
                  <a:lnTo>
                    <a:pt x="19" y="112"/>
                  </a:lnTo>
                  <a:lnTo>
                    <a:pt x="94" y="147"/>
                  </a:lnTo>
                  <a:lnTo>
                    <a:pt x="66" y="160"/>
                  </a:lnTo>
                  <a:lnTo>
                    <a:pt x="86" y="187"/>
                  </a:lnTo>
                  <a:lnTo>
                    <a:pt x="151" y="170"/>
                  </a:lnTo>
                  <a:lnTo>
                    <a:pt x="150" y="135"/>
                  </a:lnTo>
                  <a:lnTo>
                    <a:pt x="176" y="123"/>
                  </a:lnTo>
                  <a:lnTo>
                    <a:pt x="182" y="162"/>
                  </a:lnTo>
                  <a:lnTo>
                    <a:pt x="224" y="135"/>
                  </a:lnTo>
                  <a:lnTo>
                    <a:pt x="215" y="162"/>
                  </a:lnTo>
                  <a:lnTo>
                    <a:pt x="250" y="164"/>
                  </a:lnTo>
                  <a:lnTo>
                    <a:pt x="113" y="203"/>
                  </a:lnTo>
                  <a:lnTo>
                    <a:pt x="118" y="230"/>
                  </a:lnTo>
                  <a:lnTo>
                    <a:pt x="235" y="211"/>
                  </a:lnTo>
                  <a:lnTo>
                    <a:pt x="157" y="237"/>
                  </a:lnTo>
                  <a:lnTo>
                    <a:pt x="201" y="252"/>
                  </a:lnTo>
                  <a:lnTo>
                    <a:pt x="120" y="265"/>
                  </a:lnTo>
                  <a:lnTo>
                    <a:pt x="238" y="334"/>
                  </a:lnTo>
                  <a:lnTo>
                    <a:pt x="314" y="162"/>
                  </a:lnTo>
                  <a:lnTo>
                    <a:pt x="404" y="122"/>
                  </a:lnTo>
                  <a:lnTo>
                    <a:pt x="306" y="92"/>
                  </a:lnTo>
                  <a:lnTo>
                    <a:pt x="291" y="47"/>
                  </a:lnTo>
                  <a:lnTo>
                    <a:pt x="261" y="73"/>
                  </a:lnTo>
                  <a:lnTo>
                    <a:pt x="276" y="34"/>
                  </a:lnTo>
                  <a:lnTo>
                    <a:pt x="208" y="0"/>
                  </a:lnTo>
                  <a:lnTo>
                    <a:pt x="185" y="34"/>
                  </a:lnTo>
                  <a:lnTo>
                    <a:pt x="216" y="115"/>
                  </a:lnTo>
                  <a:lnTo>
                    <a:pt x="143" y="30"/>
                  </a:lnTo>
                  <a:lnTo>
                    <a:pt x="118" y="47"/>
                  </a:lnTo>
                  <a:lnTo>
                    <a:pt x="134" y="89"/>
                  </a:lnTo>
                  <a:lnTo>
                    <a:pt x="62" y="51"/>
                  </a:lnTo>
                  <a:lnTo>
                    <a:pt x="113" y="27"/>
                  </a:lnTo>
                  <a:lnTo>
                    <a:pt x="0" y="4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5" name="Freeform 411"/>
            <p:cNvSpPr/>
            <p:nvPr/>
          </p:nvSpPr>
          <p:spPr bwMode="auto">
            <a:xfrm>
              <a:off x="1584160" y="1845025"/>
              <a:ext cx="175211" cy="63647"/>
            </a:xfrm>
            <a:custGeom>
              <a:avLst/>
              <a:gdLst>
                <a:gd name="T0" fmla="*/ 0 w 365"/>
                <a:gd name="T1" fmla="*/ 1 h 141"/>
                <a:gd name="T2" fmla="*/ 1 w 365"/>
                <a:gd name="T3" fmla="*/ 1 h 141"/>
                <a:gd name="T4" fmla="*/ 0 w 365"/>
                <a:gd name="T5" fmla="*/ 1 h 141"/>
                <a:gd name="T6" fmla="*/ 1 w 365"/>
                <a:gd name="T7" fmla="*/ 2 h 141"/>
                <a:gd name="T8" fmla="*/ 4 w 365"/>
                <a:gd name="T9" fmla="*/ 2 h 141"/>
                <a:gd name="T10" fmla="*/ 2 w 365"/>
                <a:gd name="T11" fmla="*/ 2 h 141"/>
                <a:gd name="T12" fmla="*/ 5 w 365"/>
                <a:gd name="T13" fmla="*/ 3 h 141"/>
                <a:gd name="T14" fmla="*/ 7 w 365"/>
                <a:gd name="T15" fmla="*/ 3 h 141"/>
                <a:gd name="T16" fmla="*/ 9 w 365"/>
                <a:gd name="T17" fmla="*/ 1 h 141"/>
                <a:gd name="T18" fmla="*/ 8 w 365"/>
                <a:gd name="T19" fmla="*/ 1 h 141"/>
                <a:gd name="T20" fmla="*/ 6 w 365"/>
                <a:gd name="T21" fmla="*/ 1 h 141"/>
                <a:gd name="T22" fmla="*/ 7 w 365"/>
                <a:gd name="T23" fmla="*/ 0 h 141"/>
                <a:gd name="T24" fmla="*/ 5 w 365"/>
                <a:gd name="T25" fmla="*/ 1 h 141"/>
                <a:gd name="T26" fmla="*/ 5 w 365"/>
                <a:gd name="T27" fmla="*/ 0 h 141"/>
                <a:gd name="T28" fmla="*/ 4 w 365"/>
                <a:gd name="T29" fmla="*/ 1 h 141"/>
                <a:gd name="T30" fmla="*/ 2 w 365"/>
                <a:gd name="T31" fmla="*/ 0 h 141"/>
                <a:gd name="T32" fmla="*/ 2 w 365"/>
                <a:gd name="T33" fmla="*/ 1 h 141"/>
                <a:gd name="T34" fmla="*/ 1 w 365"/>
                <a:gd name="T35" fmla="*/ 0 h 141"/>
                <a:gd name="T36" fmla="*/ 2 w 365"/>
                <a:gd name="T37" fmla="*/ 1 h 141"/>
                <a:gd name="T38" fmla="*/ 0 w 365"/>
                <a:gd name="T39" fmla="*/ 1 h 1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65"/>
                <a:gd name="T61" fmla="*/ 0 h 141"/>
                <a:gd name="T62" fmla="*/ 365 w 365"/>
                <a:gd name="T63" fmla="*/ 141 h 14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65" h="141">
                  <a:moveTo>
                    <a:pt x="0" y="38"/>
                  </a:moveTo>
                  <a:lnTo>
                    <a:pt x="53" y="49"/>
                  </a:lnTo>
                  <a:lnTo>
                    <a:pt x="19" y="66"/>
                  </a:lnTo>
                  <a:lnTo>
                    <a:pt x="33" y="76"/>
                  </a:lnTo>
                  <a:lnTo>
                    <a:pt x="168" y="74"/>
                  </a:lnTo>
                  <a:lnTo>
                    <a:pt x="83" y="96"/>
                  </a:lnTo>
                  <a:lnTo>
                    <a:pt x="219" y="141"/>
                  </a:lnTo>
                  <a:lnTo>
                    <a:pt x="309" y="115"/>
                  </a:lnTo>
                  <a:lnTo>
                    <a:pt x="365" y="66"/>
                  </a:lnTo>
                  <a:lnTo>
                    <a:pt x="351" y="43"/>
                  </a:lnTo>
                  <a:lnTo>
                    <a:pt x="265" y="45"/>
                  </a:lnTo>
                  <a:lnTo>
                    <a:pt x="277" y="19"/>
                  </a:lnTo>
                  <a:lnTo>
                    <a:pt x="209" y="45"/>
                  </a:lnTo>
                  <a:lnTo>
                    <a:pt x="198" y="0"/>
                  </a:lnTo>
                  <a:lnTo>
                    <a:pt x="182" y="57"/>
                  </a:lnTo>
                  <a:lnTo>
                    <a:pt x="83" y="0"/>
                  </a:lnTo>
                  <a:lnTo>
                    <a:pt x="85" y="35"/>
                  </a:lnTo>
                  <a:lnTo>
                    <a:pt x="57" y="19"/>
                  </a:lnTo>
                  <a:lnTo>
                    <a:pt x="69" y="51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6" name="Freeform 412"/>
            <p:cNvSpPr/>
            <p:nvPr/>
          </p:nvSpPr>
          <p:spPr bwMode="auto">
            <a:xfrm>
              <a:off x="1644810" y="1948452"/>
              <a:ext cx="74128" cy="41371"/>
            </a:xfrm>
            <a:custGeom>
              <a:avLst/>
              <a:gdLst>
                <a:gd name="T0" fmla="*/ 0 w 157"/>
                <a:gd name="T1" fmla="*/ 2 h 92"/>
                <a:gd name="T2" fmla="*/ 0 w 157"/>
                <a:gd name="T3" fmla="*/ 1 h 92"/>
                <a:gd name="T4" fmla="*/ 2 w 157"/>
                <a:gd name="T5" fmla="*/ 0 h 92"/>
                <a:gd name="T6" fmla="*/ 2 w 157"/>
                <a:gd name="T7" fmla="*/ 1 h 92"/>
                <a:gd name="T8" fmla="*/ 3 w 157"/>
                <a:gd name="T9" fmla="*/ 1 h 92"/>
                <a:gd name="T10" fmla="*/ 1 w 157"/>
                <a:gd name="T11" fmla="*/ 2 h 92"/>
                <a:gd name="T12" fmla="*/ 2 w 157"/>
                <a:gd name="T13" fmla="*/ 1 h 92"/>
                <a:gd name="T14" fmla="*/ 0 w 157"/>
                <a:gd name="T15" fmla="*/ 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7"/>
                <a:gd name="T25" fmla="*/ 0 h 92"/>
                <a:gd name="T26" fmla="*/ 157 w 15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7" h="92">
                  <a:moveTo>
                    <a:pt x="0" y="73"/>
                  </a:moveTo>
                  <a:lnTo>
                    <a:pt x="14" y="26"/>
                  </a:lnTo>
                  <a:lnTo>
                    <a:pt x="78" y="0"/>
                  </a:lnTo>
                  <a:lnTo>
                    <a:pt x="88" y="26"/>
                  </a:lnTo>
                  <a:lnTo>
                    <a:pt x="157" y="48"/>
                  </a:lnTo>
                  <a:lnTo>
                    <a:pt x="62" y="92"/>
                  </a:lnTo>
                  <a:lnTo>
                    <a:pt x="78" y="68"/>
                  </a:lnTo>
                  <a:lnTo>
                    <a:pt x="0" y="7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7" name="Freeform 413"/>
            <p:cNvSpPr/>
            <p:nvPr/>
          </p:nvSpPr>
          <p:spPr bwMode="auto">
            <a:xfrm>
              <a:off x="1467914" y="2304876"/>
              <a:ext cx="235861" cy="423253"/>
            </a:xfrm>
            <a:custGeom>
              <a:avLst/>
              <a:gdLst>
                <a:gd name="T0" fmla="*/ 0 w 492"/>
                <a:gd name="T1" fmla="*/ 16 h 935"/>
                <a:gd name="T2" fmla="*/ 0 w 492"/>
                <a:gd name="T3" fmla="*/ 18 h 935"/>
                <a:gd name="T4" fmla="*/ 1 w 492"/>
                <a:gd name="T5" fmla="*/ 20 h 935"/>
                <a:gd name="T6" fmla="*/ 1 w 492"/>
                <a:gd name="T7" fmla="*/ 22 h 935"/>
                <a:gd name="T8" fmla="*/ 4 w 492"/>
                <a:gd name="T9" fmla="*/ 20 h 935"/>
                <a:gd name="T10" fmla="*/ 5 w 492"/>
                <a:gd name="T11" fmla="*/ 17 h 935"/>
                <a:gd name="T12" fmla="*/ 4 w 492"/>
                <a:gd name="T13" fmla="*/ 17 h 935"/>
                <a:gd name="T14" fmla="*/ 6 w 492"/>
                <a:gd name="T15" fmla="*/ 16 h 935"/>
                <a:gd name="T16" fmla="*/ 4 w 492"/>
                <a:gd name="T17" fmla="*/ 16 h 935"/>
                <a:gd name="T18" fmla="*/ 6 w 492"/>
                <a:gd name="T19" fmla="*/ 16 h 935"/>
                <a:gd name="T20" fmla="*/ 7 w 492"/>
                <a:gd name="T21" fmla="*/ 15 h 935"/>
                <a:gd name="T22" fmla="*/ 5 w 492"/>
                <a:gd name="T23" fmla="*/ 14 h 935"/>
                <a:gd name="T24" fmla="*/ 4 w 492"/>
                <a:gd name="T25" fmla="*/ 15 h 935"/>
                <a:gd name="T26" fmla="*/ 5 w 492"/>
                <a:gd name="T27" fmla="*/ 14 h 935"/>
                <a:gd name="T28" fmla="*/ 5 w 492"/>
                <a:gd name="T29" fmla="*/ 11 h 935"/>
                <a:gd name="T30" fmla="*/ 9 w 492"/>
                <a:gd name="T31" fmla="*/ 8 h 935"/>
                <a:gd name="T32" fmla="*/ 9 w 492"/>
                <a:gd name="T33" fmla="*/ 7 h 935"/>
                <a:gd name="T34" fmla="*/ 9 w 492"/>
                <a:gd name="T35" fmla="*/ 6 h 935"/>
                <a:gd name="T36" fmla="*/ 11 w 492"/>
                <a:gd name="T37" fmla="*/ 5 h 935"/>
                <a:gd name="T38" fmla="*/ 11 w 492"/>
                <a:gd name="T39" fmla="*/ 2 h 935"/>
                <a:gd name="T40" fmla="*/ 8 w 492"/>
                <a:gd name="T41" fmla="*/ 0 h 935"/>
                <a:gd name="T42" fmla="*/ 8 w 492"/>
                <a:gd name="T43" fmla="*/ 0 h 935"/>
                <a:gd name="T44" fmla="*/ 8 w 492"/>
                <a:gd name="T45" fmla="*/ 1 h 935"/>
                <a:gd name="T46" fmla="*/ 6 w 492"/>
                <a:gd name="T47" fmla="*/ 1 h 935"/>
                <a:gd name="T48" fmla="*/ 6 w 492"/>
                <a:gd name="T49" fmla="*/ 2 h 935"/>
                <a:gd name="T50" fmla="*/ 5 w 492"/>
                <a:gd name="T51" fmla="*/ 2 h 935"/>
                <a:gd name="T52" fmla="*/ 5 w 492"/>
                <a:gd name="T53" fmla="*/ 3 h 935"/>
                <a:gd name="T54" fmla="*/ 3 w 492"/>
                <a:gd name="T55" fmla="*/ 5 h 935"/>
                <a:gd name="T56" fmla="*/ 2 w 492"/>
                <a:gd name="T57" fmla="*/ 7 h 935"/>
                <a:gd name="T58" fmla="*/ 3 w 492"/>
                <a:gd name="T59" fmla="*/ 9 h 935"/>
                <a:gd name="T60" fmla="*/ 1 w 492"/>
                <a:gd name="T61" fmla="*/ 9 h 935"/>
                <a:gd name="T62" fmla="*/ 1 w 492"/>
                <a:gd name="T63" fmla="*/ 12 h 935"/>
                <a:gd name="T64" fmla="*/ 1 w 492"/>
                <a:gd name="T65" fmla="*/ 13 h 935"/>
                <a:gd name="T66" fmla="*/ 1 w 492"/>
                <a:gd name="T67" fmla="*/ 13 h 935"/>
                <a:gd name="T68" fmla="*/ 1 w 492"/>
                <a:gd name="T69" fmla="*/ 15 h 935"/>
                <a:gd name="T70" fmla="*/ 0 w 492"/>
                <a:gd name="T71" fmla="*/ 16 h 9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92"/>
                <a:gd name="T109" fmla="*/ 0 h 935"/>
                <a:gd name="T110" fmla="*/ 492 w 492"/>
                <a:gd name="T111" fmla="*/ 935 h 93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92" h="935">
                  <a:moveTo>
                    <a:pt x="0" y="704"/>
                  </a:moveTo>
                  <a:lnTo>
                    <a:pt x="19" y="810"/>
                  </a:lnTo>
                  <a:lnTo>
                    <a:pt x="63" y="862"/>
                  </a:lnTo>
                  <a:lnTo>
                    <a:pt x="59" y="935"/>
                  </a:lnTo>
                  <a:lnTo>
                    <a:pt x="179" y="885"/>
                  </a:lnTo>
                  <a:lnTo>
                    <a:pt x="209" y="739"/>
                  </a:lnTo>
                  <a:lnTo>
                    <a:pt x="187" y="732"/>
                  </a:lnTo>
                  <a:lnTo>
                    <a:pt x="275" y="686"/>
                  </a:lnTo>
                  <a:lnTo>
                    <a:pt x="191" y="675"/>
                  </a:lnTo>
                  <a:lnTo>
                    <a:pt x="253" y="686"/>
                  </a:lnTo>
                  <a:lnTo>
                    <a:pt x="290" y="648"/>
                  </a:lnTo>
                  <a:lnTo>
                    <a:pt x="237" y="599"/>
                  </a:lnTo>
                  <a:lnTo>
                    <a:pt x="189" y="633"/>
                  </a:lnTo>
                  <a:lnTo>
                    <a:pt x="227" y="604"/>
                  </a:lnTo>
                  <a:lnTo>
                    <a:pt x="228" y="470"/>
                  </a:lnTo>
                  <a:lnTo>
                    <a:pt x="395" y="341"/>
                  </a:lnTo>
                  <a:lnTo>
                    <a:pt x="383" y="314"/>
                  </a:lnTo>
                  <a:lnTo>
                    <a:pt x="410" y="249"/>
                  </a:lnTo>
                  <a:lnTo>
                    <a:pt x="492" y="230"/>
                  </a:lnTo>
                  <a:lnTo>
                    <a:pt x="470" y="79"/>
                  </a:lnTo>
                  <a:lnTo>
                    <a:pt x="358" y="0"/>
                  </a:lnTo>
                  <a:lnTo>
                    <a:pt x="339" y="0"/>
                  </a:lnTo>
                  <a:lnTo>
                    <a:pt x="338" y="48"/>
                  </a:lnTo>
                  <a:lnTo>
                    <a:pt x="270" y="39"/>
                  </a:lnTo>
                  <a:lnTo>
                    <a:pt x="253" y="79"/>
                  </a:lnTo>
                  <a:lnTo>
                    <a:pt x="208" y="90"/>
                  </a:lnTo>
                  <a:lnTo>
                    <a:pt x="196" y="150"/>
                  </a:lnTo>
                  <a:lnTo>
                    <a:pt x="129" y="222"/>
                  </a:lnTo>
                  <a:lnTo>
                    <a:pt x="97" y="324"/>
                  </a:lnTo>
                  <a:lnTo>
                    <a:pt x="109" y="364"/>
                  </a:lnTo>
                  <a:lnTo>
                    <a:pt x="42" y="394"/>
                  </a:lnTo>
                  <a:lnTo>
                    <a:pt x="35" y="526"/>
                  </a:lnTo>
                  <a:lnTo>
                    <a:pt x="57" y="553"/>
                  </a:lnTo>
                  <a:lnTo>
                    <a:pt x="35" y="578"/>
                  </a:lnTo>
                  <a:lnTo>
                    <a:pt x="46" y="636"/>
                  </a:lnTo>
                  <a:lnTo>
                    <a:pt x="0" y="70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8" name="Freeform 414"/>
            <p:cNvSpPr/>
            <p:nvPr/>
          </p:nvSpPr>
          <p:spPr bwMode="auto">
            <a:xfrm>
              <a:off x="1371885" y="2933391"/>
              <a:ext cx="80867" cy="44553"/>
            </a:xfrm>
            <a:custGeom>
              <a:avLst/>
              <a:gdLst>
                <a:gd name="T0" fmla="*/ 0 w 169"/>
                <a:gd name="T1" fmla="*/ 1 h 98"/>
                <a:gd name="T2" fmla="*/ 1 w 169"/>
                <a:gd name="T3" fmla="*/ 2 h 98"/>
                <a:gd name="T4" fmla="*/ 2 w 169"/>
                <a:gd name="T5" fmla="*/ 2 h 98"/>
                <a:gd name="T6" fmla="*/ 3 w 169"/>
                <a:gd name="T7" fmla="*/ 2 h 98"/>
                <a:gd name="T8" fmla="*/ 4 w 169"/>
                <a:gd name="T9" fmla="*/ 1 h 98"/>
                <a:gd name="T10" fmla="*/ 3 w 169"/>
                <a:gd name="T11" fmla="*/ 1 h 98"/>
                <a:gd name="T12" fmla="*/ 3 w 169"/>
                <a:gd name="T13" fmla="*/ 0 h 98"/>
                <a:gd name="T14" fmla="*/ 3 w 169"/>
                <a:gd name="T15" fmla="*/ 0 h 98"/>
                <a:gd name="T16" fmla="*/ 1 w 169"/>
                <a:gd name="T17" fmla="*/ 0 h 98"/>
                <a:gd name="T18" fmla="*/ 0 w 169"/>
                <a:gd name="T19" fmla="*/ 1 h 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9"/>
                <a:gd name="T31" fmla="*/ 0 h 98"/>
                <a:gd name="T32" fmla="*/ 169 w 169"/>
                <a:gd name="T33" fmla="*/ 98 h 9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9" h="98">
                  <a:moveTo>
                    <a:pt x="0" y="66"/>
                  </a:moveTo>
                  <a:lnTo>
                    <a:pt x="39" y="98"/>
                  </a:lnTo>
                  <a:lnTo>
                    <a:pt x="92" y="70"/>
                  </a:lnTo>
                  <a:lnTo>
                    <a:pt x="115" y="96"/>
                  </a:lnTo>
                  <a:lnTo>
                    <a:pt x="169" y="44"/>
                  </a:lnTo>
                  <a:lnTo>
                    <a:pt x="136" y="38"/>
                  </a:lnTo>
                  <a:lnTo>
                    <a:pt x="135" y="16"/>
                  </a:lnTo>
                  <a:lnTo>
                    <a:pt x="128" y="9"/>
                  </a:lnTo>
                  <a:lnTo>
                    <a:pt x="54" y="0"/>
                  </a:lnTo>
                  <a:lnTo>
                    <a:pt x="0" y="6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9" name="Freeform 415"/>
            <p:cNvSpPr/>
            <p:nvPr/>
          </p:nvSpPr>
          <p:spPr bwMode="auto">
            <a:xfrm>
              <a:off x="1912681" y="3186389"/>
              <a:ext cx="131408" cy="109791"/>
            </a:xfrm>
            <a:custGeom>
              <a:avLst/>
              <a:gdLst>
                <a:gd name="T0" fmla="*/ 0 w 273"/>
                <a:gd name="T1" fmla="*/ 5 h 244"/>
                <a:gd name="T2" fmla="*/ 0 w 273"/>
                <a:gd name="T3" fmla="*/ 5 h 244"/>
                <a:gd name="T4" fmla="*/ 1 w 273"/>
                <a:gd name="T5" fmla="*/ 3 h 244"/>
                <a:gd name="T6" fmla="*/ 1 w 273"/>
                <a:gd name="T7" fmla="*/ 3 h 244"/>
                <a:gd name="T8" fmla="*/ 1 w 273"/>
                <a:gd name="T9" fmla="*/ 1 h 244"/>
                <a:gd name="T10" fmla="*/ 1 w 273"/>
                <a:gd name="T11" fmla="*/ 0 h 244"/>
                <a:gd name="T12" fmla="*/ 6 w 273"/>
                <a:gd name="T13" fmla="*/ 0 h 244"/>
                <a:gd name="T14" fmla="*/ 5 w 273"/>
                <a:gd name="T15" fmla="*/ 1 h 244"/>
                <a:gd name="T16" fmla="*/ 5 w 273"/>
                <a:gd name="T17" fmla="*/ 3 h 244"/>
                <a:gd name="T18" fmla="*/ 3 w 273"/>
                <a:gd name="T19" fmla="*/ 4 h 244"/>
                <a:gd name="T20" fmla="*/ 1 w 273"/>
                <a:gd name="T21" fmla="*/ 6 h 244"/>
                <a:gd name="T22" fmla="*/ 0 w 273"/>
                <a:gd name="T23" fmla="*/ 5 h 24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3"/>
                <a:gd name="T37" fmla="*/ 0 h 244"/>
                <a:gd name="T38" fmla="*/ 273 w 273"/>
                <a:gd name="T39" fmla="*/ 244 h 24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3" h="244">
                  <a:moveTo>
                    <a:pt x="0" y="225"/>
                  </a:moveTo>
                  <a:lnTo>
                    <a:pt x="5" y="199"/>
                  </a:lnTo>
                  <a:lnTo>
                    <a:pt x="43" y="147"/>
                  </a:lnTo>
                  <a:lnTo>
                    <a:pt x="22" y="126"/>
                  </a:lnTo>
                  <a:lnTo>
                    <a:pt x="21" y="64"/>
                  </a:lnTo>
                  <a:lnTo>
                    <a:pt x="43" y="12"/>
                  </a:lnTo>
                  <a:lnTo>
                    <a:pt x="273" y="0"/>
                  </a:lnTo>
                  <a:lnTo>
                    <a:pt x="231" y="37"/>
                  </a:lnTo>
                  <a:lnTo>
                    <a:pt x="215" y="135"/>
                  </a:lnTo>
                  <a:lnTo>
                    <a:pt x="122" y="191"/>
                  </a:lnTo>
                  <a:lnTo>
                    <a:pt x="38" y="244"/>
                  </a:lnTo>
                  <a:lnTo>
                    <a:pt x="0" y="2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0" name="Freeform 416"/>
            <p:cNvSpPr/>
            <p:nvPr/>
          </p:nvSpPr>
          <p:spPr bwMode="auto">
            <a:xfrm>
              <a:off x="3049870" y="3544404"/>
              <a:ext cx="146571" cy="307097"/>
            </a:xfrm>
            <a:custGeom>
              <a:avLst/>
              <a:gdLst>
                <a:gd name="T0" fmla="*/ 0 w 303"/>
                <a:gd name="T1" fmla="*/ 3 h 678"/>
                <a:gd name="T2" fmla="*/ 1 w 303"/>
                <a:gd name="T3" fmla="*/ 1 h 678"/>
                <a:gd name="T4" fmla="*/ 3 w 303"/>
                <a:gd name="T5" fmla="*/ 0 h 678"/>
                <a:gd name="T6" fmla="*/ 3 w 303"/>
                <a:gd name="T7" fmla="*/ 1 h 678"/>
                <a:gd name="T8" fmla="*/ 3 w 303"/>
                <a:gd name="T9" fmla="*/ 3 h 678"/>
                <a:gd name="T10" fmla="*/ 5 w 303"/>
                <a:gd name="T11" fmla="*/ 3 h 678"/>
                <a:gd name="T12" fmla="*/ 6 w 303"/>
                <a:gd name="T13" fmla="*/ 3 h 678"/>
                <a:gd name="T14" fmla="*/ 7 w 303"/>
                <a:gd name="T15" fmla="*/ 5 h 678"/>
                <a:gd name="T16" fmla="*/ 7 w 303"/>
                <a:gd name="T17" fmla="*/ 7 h 678"/>
                <a:gd name="T18" fmla="*/ 5 w 303"/>
                <a:gd name="T19" fmla="*/ 7 h 678"/>
                <a:gd name="T20" fmla="*/ 5 w 303"/>
                <a:gd name="T21" fmla="*/ 7 h 678"/>
                <a:gd name="T22" fmla="*/ 5 w 303"/>
                <a:gd name="T23" fmla="*/ 9 h 678"/>
                <a:gd name="T24" fmla="*/ 3 w 303"/>
                <a:gd name="T25" fmla="*/ 7 h 678"/>
                <a:gd name="T26" fmla="*/ 1 w 303"/>
                <a:gd name="T27" fmla="*/ 11 h 678"/>
                <a:gd name="T28" fmla="*/ 3 w 303"/>
                <a:gd name="T29" fmla="*/ 14 h 678"/>
                <a:gd name="T30" fmla="*/ 4 w 303"/>
                <a:gd name="T31" fmla="*/ 15 h 678"/>
                <a:gd name="T32" fmla="*/ 3 w 303"/>
                <a:gd name="T33" fmla="*/ 16 h 678"/>
                <a:gd name="T34" fmla="*/ 3 w 303"/>
                <a:gd name="T35" fmla="*/ 15 h 678"/>
                <a:gd name="T36" fmla="*/ 3 w 303"/>
                <a:gd name="T37" fmla="*/ 15 h 678"/>
                <a:gd name="T38" fmla="*/ 1 w 303"/>
                <a:gd name="T39" fmla="*/ 13 h 678"/>
                <a:gd name="T40" fmla="*/ 1 w 303"/>
                <a:gd name="T41" fmla="*/ 11 h 678"/>
                <a:gd name="T42" fmla="*/ 2 w 303"/>
                <a:gd name="T43" fmla="*/ 9 h 678"/>
                <a:gd name="T44" fmla="*/ 1 w 303"/>
                <a:gd name="T45" fmla="*/ 6 h 678"/>
                <a:gd name="T46" fmla="*/ 1 w 303"/>
                <a:gd name="T47" fmla="*/ 5 h 678"/>
                <a:gd name="T48" fmla="*/ 0 w 303"/>
                <a:gd name="T49" fmla="*/ 3 h 67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3"/>
                <a:gd name="T76" fmla="*/ 0 h 678"/>
                <a:gd name="T77" fmla="*/ 303 w 303"/>
                <a:gd name="T78" fmla="*/ 678 h 67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3" h="678">
                  <a:moveTo>
                    <a:pt x="0" y="109"/>
                  </a:moveTo>
                  <a:lnTo>
                    <a:pt x="22" y="56"/>
                  </a:lnTo>
                  <a:lnTo>
                    <a:pt x="105" y="0"/>
                  </a:lnTo>
                  <a:lnTo>
                    <a:pt x="141" y="53"/>
                  </a:lnTo>
                  <a:lnTo>
                    <a:pt x="130" y="144"/>
                  </a:lnTo>
                  <a:lnTo>
                    <a:pt x="228" y="105"/>
                  </a:lnTo>
                  <a:lnTo>
                    <a:pt x="265" y="144"/>
                  </a:lnTo>
                  <a:lnTo>
                    <a:pt x="303" y="234"/>
                  </a:lnTo>
                  <a:lnTo>
                    <a:pt x="293" y="290"/>
                  </a:lnTo>
                  <a:lnTo>
                    <a:pt x="217" y="287"/>
                  </a:lnTo>
                  <a:lnTo>
                    <a:pt x="192" y="311"/>
                  </a:lnTo>
                  <a:lnTo>
                    <a:pt x="204" y="406"/>
                  </a:lnTo>
                  <a:lnTo>
                    <a:pt x="106" y="324"/>
                  </a:lnTo>
                  <a:lnTo>
                    <a:pt x="66" y="472"/>
                  </a:lnTo>
                  <a:lnTo>
                    <a:pt x="113" y="605"/>
                  </a:lnTo>
                  <a:lnTo>
                    <a:pt x="179" y="652"/>
                  </a:lnTo>
                  <a:lnTo>
                    <a:pt x="144" y="678"/>
                  </a:lnTo>
                  <a:lnTo>
                    <a:pt x="135" y="637"/>
                  </a:lnTo>
                  <a:lnTo>
                    <a:pt x="106" y="637"/>
                  </a:lnTo>
                  <a:lnTo>
                    <a:pt x="31" y="562"/>
                  </a:lnTo>
                  <a:lnTo>
                    <a:pt x="43" y="477"/>
                  </a:lnTo>
                  <a:lnTo>
                    <a:pt x="83" y="397"/>
                  </a:lnTo>
                  <a:lnTo>
                    <a:pt x="29" y="267"/>
                  </a:lnTo>
                  <a:lnTo>
                    <a:pt x="45" y="207"/>
                  </a:lnTo>
                  <a:lnTo>
                    <a:pt x="0" y="10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1" name="Freeform 417"/>
            <p:cNvSpPr/>
            <p:nvPr/>
          </p:nvSpPr>
          <p:spPr bwMode="auto">
            <a:xfrm>
              <a:off x="2197400" y="3429839"/>
              <a:ext cx="96029" cy="73194"/>
            </a:xfrm>
            <a:custGeom>
              <a:avLst/>
              <a:gdLst>
                <a:gd name="T0" fmla="*/ 0 w 201"/>
                <a:gd name="T1" fmla="*/ 2 h 159"/>
                <a:gd name="T2" fmla="*/ 0 w 201"/>
                <a:gd name="T3" fmla="*/ 2 h 159"/>
                <a:gd name="T4" fmla="*/ 1 w 201"/>
                <a:gd name="T5" fmla="*/ 2 h 159"/>
                <a:gd name="T6" fmla="*/ 3 w 201"/>
                <a:gd name="T7" fmla="*/ 2 h 159"/>
                <a:gd name="T8" fmla="*/ 4 w 201"/>
                <a:gd name="T9" fmla="*/ 0 h 159"/>
                <a:gd name="T10" fmla="*/ 5 w 201"/>
                <a:gd name="T11" fmla="*/ 1 h 159"/>
                <a:gd name="T12" fmla="*/ 4 w 201"/>
                <a:gd name="T13" fmla="*/ 1 h 159"/>
                <a:gd name="T14" fmla="*/ 4 w 201"/>
                <a:gd name="T15" fmla="*/ 2 h 159"/>
                <a:gd name="T16" fmla="*/ 4 w 201"/>
                <a:gd name="T17" fmla="*/ 4 h 159"/>
                <a:gd name="T18" fmla="*/ 1 w 201"/>
                <a:gd name="T19" fmla="*/ 3 h 159"/>
                <a:gd name="T20" fmla="*/ 0 w 201"/>
                <a:gd name="T21" fmla="*/ 2 h 1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1"/>
                <a:gd name="T34" fmla="*/ 0 h 159"/>
                <a:gd name="T35" fmla="*/ 201 w 201"/>
                <a:gd name="T36" fmla="*/ 159 h 1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1" h="159">
                  <a:moveTo>
                    <a:pt x="0" y="74"/>
                  </a:moveTo>
                  <a:lnTo>
                    <a:pt x="12" y="70"/>
                  </a:lnTo>
                  <a:lnTo>
                    <a:pt x="27" y="96"/>
                  </a:lnTo>
                  <a:lnTo>
                    <a:pt x="112" y="94"/>
                  </a:lnTo>
                  <a:lnTo>
                    <a:pt x="190" y="0"/>
                  </a:lnTo>
                  <a:lnTo>
                    <a:pt x="201" y="58"/>
                  </a:lnTo>
                  <a:lnTo>
                    <a:pt x="178" y="59"/>
                  </a:lnTo>
                  <a:lnTo>
                    <a:pt x="190" y="94"/>
                  </a:lnTo>
                  <a:lnTo>
                    <a:pt x="159" y="159"/>
                  </a:lnTo>
                  <a:lnTo>
                    <a:pt x="37" y="145"/>
                  </a:lnTo>
                  <a:lnTo>
                    <a:pt x="0" y="7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2" name="Freeform 418"/>
            <p:cNvSpPr/>
            <p:nvPr/>
          </p:nvSpPr>
          <p:spPr bwMode="auto">
            <a:xfrm>
              <a:off x="1397156" y="3187980"/>
              <a:ext cx="70758" cy="152753"/>
            </a:xfrm>
            <a:custGeom>
              <a:avLst/>
              <a:gdLst>
                <a:gd name="T0" fmla="*/ 0 w 149"/>
                <a:gd name="T1" fmla="*/ 4 h 334"/>
                <a:gd name="T2" fmla="*/ 1 w 149"/>
                <a:gd name="T3" fmla="*/ 3 h 334"/>
                <a:gd name="T4" fmla="*/ 1 w 149"/>
                <a:gd name="T5" fmla="*/ 0 h 334"/>
                <a:gd name="T6" fmla="*/ 3 w 149"/>
                <a:gd name="T7" fmla="*/ 0 h 334"/>
                <a:gd name="T8" fmla="*/ 3 w 149"/>
                <a:gd name="T9" fmla="*/ 1 h 334"/>
                <a:gd name="T10" fmla="*/ 3 w 149"/>
                <a:gd name="T11" fmla="*/ 2 h 334"/>
                <a:gd name="T12" fmla="*/ 2 w 149"/>
                <a:gd name="T13" fmla="*/ 4 h 334"/>
                <a:gd name="T14" fmla="*/ 3 w 149"/>
                <a:gd name="T15" fmla="*/ 5 h 334"/>
                <a:gd name="T16" fmla="*/ 2 w 149"/>
                <a:gd name="T17" fmla="*/ 8 h 334"/>
                <a:gd name="T18" fmla="*/ 1 w 149"/>
                <a:gd name="T19" fmla="*/ 6 h 334"/>
                <a:gd name="T20" fmla="*/ 0 w 149"/>
                <a:gd name="T21" fmla="*/ 4 h 3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9"/>
                <a:gd name="T34" fmla="*/ 0 h 334"/>
                <a:gd name="T35" fmla="*/ 149 w 149"/>
                <a:gd name="T36" fmla="*/ 334 h 3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9" h="334">
                  <a:moveTo>
                    <a:pt x="0" y="155"/>
                  </a:moveTo>
                  <a:lnTo>
                    <a:pt x="35" y="124"/>
                  </a:lnTo>
                  <a:lnTo>
                    <a:pt x="47" y="4"/>
                  </a:lnTo>
                  <a:lnTo>
                    <a:pt x="142" y="0"/>
                  </a:lnTo>
                  <a:lnTo>
                    <a:pt x="119" y="40"/>
                  </a:lnTo>
                  <a:lnTo>
                    <a:pt x="146" y="93"/>
                  </a:lnTo>
                  <a:lnTo>
                    <a:pt x="91" y="155"/>
                  </a:lnTo>
                  <a:lnTo>
                    <a:pt x="149" y="195"/>
                  </a:lnTo>
                  <a:lnTo>
                    <a:pt x="76" y="334"/>
                  </a:lnTo>
                  <a:lnTo>
                    <a:pt x="67" y="245"/>
                  </a:lnTo>
                  <a:lnTo>
                    <a:pt x="0" y="15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3" name="Freeform 419"/>
            <p:cNvSpPr/>
            <p:nvPr/>
          </p:nvSpPr>
          <p:spPr bwMode="auto">
            <a:xfrm>
              <a:off x="1739155" y="3075006"/>
              <a:ext cx="52226" cy="42962"/>
            </a:xfrm>
            <a:custGeom>
              <a:avLst/>
              <a:gdLst>
                <a:gd name="T0" fmla="*/ 0 w 107"/>
                <a:gd name="T1" fmla="*/ 1 h 93"/>
                <a:gd name="T2" fmla="*/ 0 w 107"/>
                <a:gd name="T3" fmla="*/ 0 h 93"/>
                <a:gd name="T4" fmla="*/ 2 w 107"/>
                <a:gd name="T5" fmla="*/ 0 h 93"/>
                <a:gd name="T6" fmla="*/ 3 w 107"/>
                <a:gd name="T7" fmla="*/ 1 h 93"/>
                <a:gd name="T8" fmla="*/ 1 w 107"/>
                <a:gd name="T9" fmla="*/ 1 h 93"/>
                <a:gd name="T10" fmla="*/ 0 w 107"/>
                <a:gd name="T11" fmla="*/ 2 h 93"/>
                <a:gd name="T12" fmla="*/ 1 w 107"/>
                <a:gd name="T13" fmla="*/ 2 h 93"/>
                <a:gd name="T14" fmla="*/ 0 w 107"/>
                <a:gd name="T15" fmla="*/ 1 h 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7"/>
                <a:gd name="T25" fmla="*/ 0 h 93"/>
                <a:gd name="T26" fmla="*/ 107 w 107"/>
                <a:gd name="T27" fmla="*/ 93 h 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7" h="93">
                  <a:moveTo>
                    <a:pt x="0" y="61"/>
                  </a:moveTo>
                  <a:lnTo>
                    <a:pt x="14" y="4"/>
                  </a:lnTo>
                  <a:lnTo>
                    <a:pt x="73" y="0"/>
                  </a:lnTo>
                  <a:lnTo>
                    <a:pt x="107" y="45"/>
                  </a:lnTo>
                  <a:lnTo>
                    <a:pt x="59" y="47"/>
                  </a:lnTo>
                  <a:lnTo>
                    <a:pt x="6" y="93"/>
                  </a:lnTo>
                  <a:lnTo>
                    <a:pt x="29" y="65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4" name="Freeform 420"/>
            <p:cNvSpPr/>
            <p:nvPr/>
          </p:nvSpPr>
          <p:spPr bwMode="auto">
            <a:xfrm>
              <a:off x="1745894" y="3071824"/>
              <a:ext cx="338629" cy="143206"/>
            </a:xfrm>
            <a:custGeom>
              <a:avLst/>
              <a:gdLst>
                <a:gd name="T0" fmla="*/ 0 w 703"/>
                <a:gd name="T1" fmla="*/ 3 h 317"/>
                <a:gd name="T2" fmla="*/ 1 w 703"/>
                <a:gd name="T3" fmla="*/ 4 h 317"/>
                <a:gd name="T4" fmla="*/ 0 w 703"/>
                <a:gd name="T5" fmla="*/ 5 h 317"/>
                <a:gd name="T6" fmla="*/ 1 w 703"/>
                <a:gd name="T7" fmla="*/ 5 h 317"/>
                <a:gd name="T8" fmla="*/ 1 w 703"/>
                <a:gd name="T9" fmla="*/ 6 h 317"/>
                <a:gd name="T10" fmla="*/ 2 w 703"/>
                <a:gd name="T11" fmla="*/ 6 h 317"/>
                <a:gd name="T12" fmla="*/ 1 w 703"/>
                <a:gd name="T13" fmla="*/ 6 h 317"/>
                <a:gd name="T14" fmla="*/ 2 w 703"/>
                <a:gd name="T15" fmla="*/ 6 h 317"/>
                <a:gd name="T16" fmla="*/ 3 w 703"/>
                <a:gd name="T17" fmla="*/ 7 h 317"/>
                <a:gd name="T18" fmla="*/ 4 w 703"/>
                <a:gd name="T19" fmla="*/ 6 h 317"/>
                <a:gd name="T20" fmla="*/ 6 w 703"/>
                <a:gd name="T21" fmla="*/ 7 h 317"/>
                <a:gd name="T22" fmla="*/ 9 w 703"/>
                <a:gd name="T23" fmla="*/ 6 h 317"/>
                <a:gd name="T24" fmla="*/ 9 w 703"/>
                <a:gd name="T25" fmla="*/ 7 h 317"/>
                <a:gd name="T26" fmla="*/ 9 w 703"/>
                <a:gd name="T27" fmla="*/ 6 h 317"/>
                <a:gd name="T28" fmla="*/ 15 w 703"/>
                <a:gd name="T29" fmla="*/ 6 h 317"/>
                <a:gd name="T30" fmla="*/ 16 w 703"/>
                <a:gd name="T31" fmla="*/ 6 h 317"/>
                <a:gd name="T32" fmla="*/ 16 w 703"/>
                <a:gd name="T33" fmla="*/ 3 h 317"/>
                <a:gd name="T34" fmla="*/ 16 w 703"/>
                <a:gd name="T35" fmla="*/ 3 h 317"/>
                <a:gd name="T36" fmla="*/ 15 w 703"/>
                <a:gd name="T37" fmla="*/ 1 h 317"/>
                <a:gd name="T38" fmla="*/ 13 w 703"/>
                <a:gd name="T39" fmla="*/ 1 h 317"/>
                <a:gd name="T40" fmla="*/ 11 w 703"/>
                <a:gd name="T41" fmla="*/ 1 h 317"/>
                <a:gd name="T42" fmla="*/ 8 w 703"/>
                <a:gd name="T43" fmla="*/ 0 h 317"/>
                <a:gd name="T44" fmla="*/ 6 w 703"/>
                <a:gd name="T45" fmla="*/ 0 h 317"/>
                <a:gd name="T46" fmla="*/ 4 w 703"/>
                <a:gd name="T47" fmla="*/ 1 h 317"/>
                <a:gd name="T48" fmla="*/ 3 w 703"/>
                <a:gd name="T49" fmla="*/ 1 h 317"/>
                <a:gd name="T50" fmla="*/ 3 w 703"/>
                <a:gd name="T51" fmla="*/ 2 h 317"/>
                <a:gd name="T52" fmla="*/ 0 w 703"/>
                <a:gd name="T53" fmla="*/ 3 h 31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03"/>
                <a:gd name="T82" fmla="*/ 0 h 317"/>
                <a:gd name="T83" fmla="*/ 703 w 703"/>
                <a:gd name="T84" fmla="*/ 317 h 31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03" h="317">
                  <a:moveTo>
                    <a:pt x="0" y="106"/>
                  </a:moveTo>
                  <a:lnTo>
                    <a:pt x="27" y="188"/>
                  </a:lnTo>
                  <a:lnTo>
                    <a:pt x="1" y="196"/>
                  </a:lnTo>
                  <a:lnTo>
                    <a:pt x="27" y="210"/>
                  </a:lnTo>
                  <a:lnTo>
                    <a:pt x="39" y="260"/>
                  </a:lnTo>
                  <a:lnTo>
                    <a:pt x="79" y="254"/>
                  </a:lnTo>
                  <a:lnTo>
                    <a:pt x="39" y="276"/>
                  </a:lnTo>
                  <a:lnTo>
                    <a:pt x="84" y="267"/>
                  </a:lnTo>
                  <a:lnTo>
                    <a:pt x="136" y="300"/>
                  </a:lnTo>
                  <a:lnTo>
                    <a:pt x="179" y="265"/>
                  </a:lnTo>
                  <a:lnTo>
                    <a:pt x="246" y="311"/>
                  </a:lnTo>
                  <a:lnTo>
                    <a:pt x="368" y="265"/>
                  </a:lnTo>
                  <a:lnTo>
                    <a:pt x="366" y="317"/>
                  </a:lnTo>
                  <a:lnTo>
                    <a:pt x="388" y="265"/>
                  </a:lnTo>
                  <a:lnTo>
                    <a:pt x="618" y="253"/>
                  </a:lnTo>
                  <a:lnTo>
                    <a:pt x="703" y="249"/>
                  </a:lnTo>
                  <a:lnTo>
                    <a:pt x="675" y="139"/>
                  </a:lnTo>
                  <a:lnTo>
                    <a:pt x="695" y="115"/>
                  </a:lnTo>
                  <a:lnTo>
                    <a:pt x="624" y="20"/>
                  </a:lnTo>
                  <a:lnTo>
                    <a:pt x="577" y="20"/>
                  </a:lnTo>
                  <a:lnTo>
                    <a:pt x="449" y="60"/>
                  </a:lnTo>
                  <a:lnTo>
                    <a:pt x="336" y="0"/>
                  </a:lnTo>
                  <a:lnTo>
                    <a:pt x="267" y="1"/>
                  </a:lnTo>
                  <a:lnTo>
                    <a:pt x="180" y="56"/>
                  </a:lnTo>
                  <a:lnTo>
                    <a:pt x="108" y="41"/>
                  </a:lnTo>
                  <a:lnTo>
                    <a:pt x="132" y="70"/>
                  </a:lnTo>
                  <a:lnTo>
                    <a:pt x="0" y="10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5" name="Freeform 421"/>
            <p:cNvSpPr/>
            <p:nvPr/>
          </p:nvSpPr>
          <p:spPr bwMode="auto">
            <a:xfrm>
              <a:off x="1077059" y="2736085"/>
              <a:ext cx="72443" cy="93880"/>
            </a:xfrm>
            <a:custGeom>
              <a:avLst/>
              <a:gdLst>
                <a:gd name="T0" fmla="*/ 0 w 152"/>
                <a:gd name="T1" fmla="*/ 4 h 209"/>
                <a:gd name="T2" fmla="*/ 0 w 152"/>
                <a:gd name="T3" fmla="*/ 4 h 209"/>
                <a:gd name="T4" fmla="*/ 0 w 152"/>
                <a:gd name="T5" fmla="*/ 5 h 209"/>
                <a:gd name="T6" fmla="*/ 3 w 152"/>
                <a:gd name="T7" fmla="*/ 4 h 209"/>
                <a:gd name="T8" fmla="*/ 3 w 152"/>
                <a:gd name="T9" fmla="*/ 1 h 209"/>
                <a:gd name="T10" fmla="*/ 3 w 152"/>
                <a:gd name="T11" fmla="*/ 1 h 209"/>
                <a:gd name="T12" fmla="*/ 2 w 152"/>
                <a:gd name="T13" fmla="*/ 1 h 209"/>
                <a:gd name="T14" fmla="*/ 2 w 152"/>
                <a:gd name="T15" fmla="*/ 1 h 209"/>
                <a:gd name="T16" fmla="*/ 2 w 152"/>
                <a:gd name="T17" fmla="*/ 0 h 209"/>
                <a:gd name="T18" fmla="*/ 2 w 152"/>
                <a:gd name="T19" fmla="*/ 0 h 209"/>
                <a:gd name="T20" fmla="*/ 1 w 152"/>
                <a:gd name="T21" fmla="*/ 1 h 209"/>
                <a:gd name="T22" fmla="*/ 0 w 152"/>
                <a:gd name="T23" fmla="*/ 1 h 209"/>
                <a:gd name="T24" fmla="*/ 1 w 152"/>
                <a:gd name="T25" fmla="*/ 2 h 209"/>
                <a:gd name="T26" fmla="*/ 0 w 152"/>
                <a:gd name="T27" fmla="*/ 3 h 209"/>
                <a:gd name="T28" fmla="*/ 1 w 152"/>
                <a:gd name="T29" fmla="*/ 3 h 209"/>
                <a:gd name="T30" fmla="*/ 0 w 152"/>
                <a:gd name="T31" fmla="*/ 4 h 209"/>
                <a:gd name="T32" fmla="*/ 1 w 152"/>
                <a:gd name="T33" fmla="*/ 3 h 209"/>
                <a:gd name="T34" fmla="*/ 0 w 152"/>
                <a:gd name="T35" fmla="*/ 4 h 20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2"/>
                <a:gd name="T55" fmla="*/ 0 h 209"/>
                <a:gd name="T56" fmla="*/ 152 w 152"/>
                <a:gd name="T57" fmla="*/ 209 h 20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2" h="209">
                  <a:moveTo>
                    <a:pt x="0" y="177"/>
                  </a:moveTo>
                  <a:lnTo>
                    <a:pt x="18" y="193"/>
                  </a:lnTo>
                  <a:lnTo>
                    <a:pt x="2" y="209"/>
                  </a:lnTo>
                  <a:lnTo>
                    <a:pt x="142" y="178"/>
                  </a:lnTo>
                  <a:lnTo>
                    <a:pt x="152" y="67"/>
                  </a:lnTo>
                  <a:lnTo>
                    <a:pt x="133" y="41"/>
                  </a:lnTo>
                  <a:lnTo>
                    <a:pt x="93" y="54"/>
                  </a:lnTo>
                  <a:lnTo>
                    <a:pt x="79" y="37"/>
                  </a:lnTo>
                  <a:lnTo>
                    <a:pt x="96" y="12"/>
                  </a:lnTo>
                  <a:lnTo>
                    <a:pt x="79" y="0"/>
                  </a:lnTo>
                  <a:lnTo>
                    <a:pt x="63" y="52"/>
                  </a:lnTo>
                  <a:lnTo>
                    <a:pt x="2" y="67"/>
                  </a:lnTo>
                  <a:lnTo>
                    <a:pt x="22" y="79"/>
                  </a:lnTo>
                  <a:lnTo>
                    <a:pt x="8" y="109"/>
                  </a:lnTo>
                  <a:lnTo>
                    <a:pt x="49" y="117"/>
                  </a:lnTo>
                  <a:lnTo>
                    <a:pt x="13" y="158"/>
                  </a:lnTo>
                  <a:lnTo>
                    <a:pt x="53" y="148"/>
                  </a:lnTo>
                  <a:lnTo>
                    <a:pt x="0" y="17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6" name="Freeform 422"/>
            <p:cNvSpPr/>
            <p:nvPr/>
          </p:nvSpPr>
          <p:spPr bwMode="auto">
            <a:xfrm>
              <a:off x="1115807" y="2729720"/>
              <a:ext cx="45488" cy="36597"/>
            </a:xfrm>
            <a:custGeom>
              <a:avLst/>
              <a:gdLst>
                <a:gd name="T0" fmla="*/ 0 w 97"/>
                <a:gd name="T1" fmla="*/ 1 h 82"/>
                <a:gd name="T2" fmla="*/ 0 w 97"/>
                <a:gd name="T3" fmla="*/ 1 h 82"/>
                <a:gd name="T4" fmla="*/ 1 w 97"/>
                <a:gd name="T5" fmla="*/ 1 h 82"/>
                <a:gd name="T6" fmla="*/ 2 w 97"/>
                <a:gd name="T7" fmla="*/ 2 h 82"/>
                <a:gd name="T8" fmla="*/ 2 w 97"/>
                <a:gd name="T9" fmla="*/ 1 h 82"/>
                <a:gd name="T10" fmla="*/ 2 w 97"/>
                <a:gd name="T11" fmla="*/ 0 h 82"/>
                <a:gd name="T12" fmla="*/ 1 w 97"/>
                <a:gd name="T13" fmla="*/ 0 h 82"/>
                <a:gd name="T14" fmla="*/ 0 w 97"/>
                <a:gd name="T15" fmla="*/ 1 h 82"/>
                <a:gd name="T16" fmla="*/ 0 w 97"/>
                <a:gd name="T17" fmla="*/ 1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7"/>
                <a:gd name="T28" fmla="*/ 0 h 82"/>
                <a:gd name="T29" fmla="*/ 97 w 97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7" h="82">
                  <a:moveTo>
                    <a:pt x="0" y="52"/>
                  </a:moveTo>
                  <a:lnTo>
                    <a:pt x="14" y="69"/>
                  </a:lnTo>
                  <a:lnTo>
                    <a:pt x="54" y="56"/>
                  </a:lnTo>
                  <a:lnTo>
                    <a:pt x="73" y="82"/>
                  </a:lnTo>
                  <a:lnTo>
                    <a:pt x="97" y="52"/>
                  </a:lnTo>
                  <a:lnTo>
                    <a:pt x="74" y="15"/>
                  </a:lnTo>
                  <a:lnTo>
                    <a:pt x="29" y="0"/>
                  </a:lnTo>
                  <a:lnTo>
                    <a:pt x="17" y="27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7" name="Freeform 423"/>
            <p:cNvSpPr/>
            <p:nvPr/>
          </p:nvSpPr>
          <p:spPr bwMode="auto">
            <a:xfrm>
              <a:off x="1136024" y="2646979"/>
              <a:ext cx="13478" cy="14321"/>
            </a:xfrm>
            <a:custGeom>
              <a:avLst/>
              <a:gdLst>
                <a:gd name="T0" fmla="*/ 0 w 26"/>
                <a:gd name="T1" fmla="*/ 1 h 35"/>
                <a:gd name="T2" fmla="*/ 0 w 26"/>
                <a:gd name="T3" fmla="*/ 0 h 35"/>
                <a:gd name="T4" fmla="*/ 1 w 26"/>
                <a:gd name="T5" fmla="*/ 0 h 35"/>
                <a:gd name="T6" fmla="*/ 0 w 26"/>
                <a:gd name="T7" fmla="*/ 1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35"/>
                <a:gd name="T14" fmla="*/ 26 w 26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35">
                  <a:moveTo>
                    <a:pt x="0" y="35"/>
                  </a:moveTo>
                  <a:lnTo>
                    <a:pt x="0" y="8"/>
                  </a:lnTo>
                  <a:lnTo>
                    <a:pt x="26" y="0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8" name="Freeform 424"/>
            <p:cNvSpPr/>
            <p:nvPr/>
          </p:nvSpPr>
          <p:spPr bwMode="auto">
            <a:xfrm>
              <a:off x="1141078" y="2662891"/>
              <a:ext cx="10108" cy="11138"/>
            </a:xfrm>
            <a:custGeom>
              <a:avLst/>
              <a:gdLst>
                <a:gd name="T0" fmla="*/ 0 w 22"/>
                <a:gd name="T1" fmla="*/ 0 h 24"/>
                <a:gd name="T2" fmla="*/ 0 w 22"/>
                <a:gd name="T3" fmla="*/ 0 h 24"/>
                <a:gd name="T4" fmla="*/ 1 w 22"/>
                <a:gd name="T5" fmla="*/ 1 h 24"/>
                <a:gd name="T6" fmla="*/ 0 w 22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4"/>
                <a:gd name="T14" fmla="*/ 22 w 22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4">
                  <a:moveTo>
                    <a:pt x="0" y="18"/>
                  </a:moveTo>
                  <a:lnTo>
                    <a:pt x="14" y="0"/>
                  </a:lnTo>
                  <a:lnTo>
                    <a:pt x="22" y="24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9" name="Freeform 425"/>
            <p:cNvSpPr/>
            <p:nvPr/>
          </p:nvSpPr>
          <p:spPr bwMode="auto">
            <a:xfrm>
              <a:off x="1151186" y="2637432"/>
              <a:ext cx="143201" cy="237086"/>
            </a:xfrm>
            <a:custGeom>
              <a:avLst/>
              <a:gdLst>
                <a:gd name="T0" fmla="*/ 0 w 297"/>
                <a:gd name="T1" fmla="*/ 3 h 521"/>
                <a:gd name="T2" fmla="*/ 0 w 297"/>
                <a:gd name="T3" fmla="*/ 1 h 521"/>
                <a:gd name="T4" fmla="*/ 1 w 297"/>
                <a:gd name="T5" fmla="*/ 0 h 521"/>
                <a:gd name="T6" fmla="*/ 3 w 297"/>
                <a:gd name="T7" fmla="*/ 0 h 521"/>
                <a:gd name="T8" fmla="*/ 2 w 297"/>
                <a:gd name="T9" fmla="*/ 1 h 521"/>
                <a:gd name="T10" fmla="*/ 4 w 297"/>
                <a:gd name="T11" fmla="*/ 2 h 521"/>
                <a:gd name="T12" fmla="*/ 3 w 297"/>
                <a:gd name="T13" fmla="*/ 4 h 521"/>
                <a:gd name="T14" fmla="*/ 4 w 297"/>
                <a:gd name="T15" fmla="*/ 4 h 521"/>
                <a:gd name="T16" fmla="*/ 5 w 297"/>
                <a:gd name="T17" fmla="*/ 7 h 521"/>
                <a:gd name="T18" fmla="*/ 5 w 297"/>
                <a:gd name="T19" fmla="*/ 7 h 521"/>
                <a:gd name="T20" fmla="*/ 6 w 297"/>
                <a:gd name="T21" fmla="*/ 8 h 521"/>
                <a:gd name="T22" fmla="*/ 5 w 297"/>
                <a:gd name="T23" fmla="*/ 8 h 521"/>
                <a:gd name="T24" fmla="*/ 7 w 297"/>
                <a:gd name="T25" fmla="*/ 9 h 521"/>
                <a:gd name="T26" fmla="*/ 6 w 297"/>
                <a:gd name="T27" fmla="*/ 10 h 521"/>
                <a:gd name="T28" fmla="*/ 7 w 297"/>
                <a:gd name="T29" fmla="*/ 11 h 521"/>
                <a:gd name="T30" fmla="*/ 0 w 297"/>
                <a:gd name="T31" fmla="*/ 12 h 521"/>
                <a:gd name="T32" fmla="*/ 3 w 297"/>
                <a:gd name="T33" fmla="*/ 10 h 521"/>
                <a:gd name="T34" fmla="*/ 2 w 297"/>
                <a:gd name="T35" fmla="*/ 10 h 521"/>
                <a:gd name="T36" fmla="*/ 1 w 297"/>
                <a:gd name="T37" fmla="*/ 9 h 521"/>
                <a:gd name="T38" fmla="*/ 2 w 297"/>
                <a:gd name="T39" fmla="*/ 9 h 521"/>
                <a:gd name="T40" fmla="*/ 1 w 297"/>
                <a:gd name="T41" fmla="*/ 8 h 521"/>
                <a:gd name="T42" fmla="*/ 3 w 297"/>
                <a:gd name="T43" fmla="*/ 7 h 521"/>
                <a:gd name="T44" fmla="*/ 3 w 297"/>
                <a:gd name="T45" fmla="*/ 6 h 521"/>
                <a:gd name="T46" fmla="*/ 2 w 297"/>
                <a:gd name="T47" fmla="*/ 6 h 521"/>
                <a:gd name="T48" fmla="*/ 3 w 297"/>
                <a:gd name="T49" fmla="*/ 5 h 521"/>
                <a:gd name="T50" fmla="*/ 1 w 297"/>
                <a:gd name="T51" fmla="*/ 6 h 521"/>
                <a:gd name="T52" fmla="*/ 1 w 297"/>
                <a:gd name="T53" fmla="*/ 4 h 521"/>
                <a:gd name="T54" fmla="*/ 0 w 297"/>
                <a:gd name="T55" fmla="*/ 5 h 521"/>
                <a:gd name="T56" fmla="*/ 1 w 297"/>
                <a:gd name="T57" fmla="*/ 3 h 521"/>
                <a:gd name="T58" fmla="*/ 0 w 297"/>
                <a:gd name="T59" fmla="*/ 3 h 52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97"/>
                <a:gd name="T91" fmla="*/ 0 h 521"/>
                <a:gd name="T92" fmla="*/ 297 w 297"/>
                <a:gd name="T93" fmla="*/ 521 h 52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97" h="521">
                  <a:moveTo>
                    <a:pt x="0" y="122"/>
                  </a:moveTo>
                  <a:lnTo>
                    <a:pt x="11" y="50"/>
                  </a:lnTo>
                  <a:lnTo>
                    <a:pt x="49" y="0"/>
                  </a:lnTo>
                  <a:lnTo>
                    <a:pt x="113" y="0"/>
                  </a:lnTo>
                  <a:lnTo>
                    <a:pt x="73" y="62"/>
                  </a:lnTo>
                  <a:lnTo>
                    <a:pt x="161" y="74"/>
                  </a:lnTo>
                  <a:lnTo>
                    <a:pt x="106" y="161"/>
                  </a:lnTo>
                  <a:lnTo>
                    <a:pt x="175" y="189"/>
                  </a:lnTo>
                  <a:lnTo>
                    <a:pt x="239" y="296"/>
                  </a:lnTo>
                  <a:lnTo>
                    <a:pt x="220" y="304"/>
                  </a:lnTo>
                  <a:lnTo>
                    <a:pt x="248" y="330"/>
                  </a:lnTo>
                  <a:lnTo>
                    <a:pt x="231" y="359"/>
                  </a:lnTo>
                  <a:lnTo>
                    <a:pt x="297" y="364"/>
                  </a:lnTo>
                  <a:lnTo>
                    <a:pt x="258" y="433"/>
                  </a:lnTo>
                  <a:lnTo>
                    <a:pt x="285" y="455"/>
                  </a:lnTo>
                  <a:lnTo>
                    <a:pt x="18" y="521"/>
                  </a:lnTo>
                  <a:lnTo>
                    <a:pt x="139" y="423"/>
                  </a:lnTo>
                  <a:lnTo>
                    <a:pt x="102" y="438"/>
                  </a:lnTo>
                  <a:lnTo>
                    <a:pt x="34" y="410"/>
                  </a:lnTo>
                  <a:lnTo>
                    <a:pt x="85" y="375"/>
                  </a:lnTo>
                  <a:lnTo>
                    <a:pt x="55" y="359"/>
                  </a:lnTo>
                  <a:lnTo>
                    <a:pt x="123" y="319"/>
                  </a:lnTo>
                  <a:lnTo>
                    <a:pt x="133" y="271"/>
                  </a:lnTo>
                  <a:lnTo>
                    <a:pt x="95" y="256"/>
                  </a:lnTo>
                  <a:lnTo>
                    <a:pt x="113" y="229"/>
                  </a:lnTo>
                  <a:lnTo>
                    <a:pt x="46" y="242"/>
                  </a:lnTo>
                  <a:lnTo>
                    <a:pt x="49" y="169"/>
                  </a:lnTo>
                  <a:lnTo>
                    <a:pt x="11" y="202"/>
                  </a:lnTo>
                  <a:lnTo>
                    <a:pt x="31" y="126"/>
                  </a:lnTo>
                  <a:lnTo>
                    <a:pt x="0" y="12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0" name="Freeform 426"/>
            <p:cNvSpPr/>
            <p:nvPr/>
          </p:nvSpPr>
          <p:spPr bwMode="auto">
            <a:xfrm>
              <a:off x="4709322" y="2483088"/>
              <a:ext cx="55596" cy="19094"/>
            </a:xfrm>
            <a:custGeom>
              <a:avLst/>
              <a:gdLst>
                <a:gd name="T0" fmla="*/ 0 w 116"/>
                <a:gd name="T1" fmla="*/ 0 h 42"/>
                <a:gd name="T2" fmla="*/ 2 w 116"/>
                <a:gd name="T3" fmla="*/ 0 h 42"/>
                <a:gd name="T4" fmla="*/ 3 w 116"/>
                <a:gd name="T5" fmla="*/ 1 h 42"/>
                <a:gd name="T6" fmla="*/ 2 w 116"/>
                <a:gd name="T7" fmla="*/ 1 h 42"/>
                <a:gd name="T8" fmla="*/ 0 w 116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42"/>
                <a:gd name="T17" fmla="*/ 116 w 116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42">
                  <a:moveTo>
                    <a:pt x="0" y="14"/>
                  </a:moveTo>
                  <a:lnTo>
                    <a:pt x="71" y="0"/>
                  </a:lnTo>
                  <a:lnTo>
                    <a:pt x="116" y="21"/>
                  </a:lnTo>
                  <a:lnTo>
                    <a:pt x="92" y="42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1" name="Freeform 427"/>
            <p:cNvSpPr/>
            <p:nvPr/>
          </p:nvSpPr>
          <p:spPr bwMode="auto">
            <a:xfrm>
              <a:off x="3135791" y="3493486"/>
              <a:ext cx="129724" cy="299141"/>
            </a:xfrm>
            <a:custGeom>
              <a:avLst/>
              <a:gdLst>
                <a:gd name="T0" fmla="*/ 0 w 268"/>
                <a:gd name="T1" fmla="*/ 1 h 659"/>
                <a:gd name="T2" fmla="*/ 1 w 268"/>
                <a:gd name="T3" fmla="*/ 2 h 659"/>
                <a:gd name="T4" fmla="*/ 2 w 268"/>
                <a:gd name="T5" fmla="*/ 3 h 659"/>
                <a:gd name="T6" fmla="*/ 1 w 268"/>
                <a:gd name="T7" fmla="*/ 4 h 659"/>
                <a:gd name="T8" fmla="*/ 4 w 268"/>
                <a:gd name="T9" fmla="*/ 6 h 659"/>
                <a:gd name="T10" fmla="*/ 5 w 268"/>
                <a:gd name="T11" fmla="*/ 9 h 659"/>
                <a:gd name="T12" fmla="*/ 5 w 268"/>
                <a:gd name="T13" fmla="*/ 11 h 659"/>
                <a:gd name="T14" fmla="*/ 2 w 268"/>
                <a:gd name="T15" fmla="*/ 13 h 659"/>
                <a:gd name="T16" fmla="*/ 3 w 268"/>
                <a:gd name="T17" fmla="*/ 15 h 659"/>
                <a:gd name="T18" fmla="*/ 3 w 268"/>
                <a:gd name="T19" fmla="*/ 14 h 659"/>
                <a:gd name="T20" fmla="*/ 4 w 268"/>
                <a:gd name="T21" fmla="*/ 14 h 659"/>
                <a:gd name="T22" fmla="*/ 4 w 268"/>
                <a:gd name="T23" fmla="*/ 13 h 659"/>
                <a:gd name="T24" fmla="*/ 6 w 268"/>
                <a:gd name="T25" fmla="*/ 12 h 659"/>
                <a:gd name="T26" fmla="*/ 6 w 268"/>
                <a:gd name="T27" fmla="*/ 8 h 659"/>
                <a:gd name="T28" fmla="*/ 3 w 268"/>
                <a:gd name="T29" fmla="*/ 5 h 659"/>
                <a:gd name="T30" fmla="*/ 3 w 268"/>
                <a:gd name="T31" fmla="*/ 3 h 659"/>
                <a:gd name="T32" fmla="*/ 5 w 268"/>
                <a:gd name="T33" fmla="*/ 2 h 659"/>
                <a:gd name="T34" fmla="*/ 3 w 268"/>
                <a:gd name="T35" fmla="*/ 0 h 659"/>
                <a:gd name="T36" fmla="*/ 0 w 268"/>
                <a:gd name="T37" fmla="*/ 1 h 6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8"/>
                <a:gd name="T58" fmla="*/ 0 h 659"/>
                <a:gd name="T59" fmla="*/ 268 w 268"/>
                <a:gd name="T60" fmla="*/ 659 h 6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8" h="659">
                  <a:moveTo>
                    <a:pt x="0" y="34"/>
                  </a:moveTo>
                  <a:lnTo>
                    <a:pt x="39" y="101"/>
                  </a:lnTo>
                  <a:lnTo>
                    <a:pt x="92" y="128"/>
                  </a:lnTo>
                  <a:lnTo>
                    <a:pt x="65" y="181"/>
                  </a:lnTo>
                  <a:lnTo>
                    <a:pt x="158" y="268"/>
                  </a:lnTo>
                  <a:lnTo>
                    <a:pt x="201" y="387"/>
                  </a:lnTo>
                  <a:lnTo>
                    <a:pt x="204" y="489"/>
                  </a:lnTo>
                  <a:lnTo>
                    <a:pt x="87" y="577"/>
                  </a:lnTo>
                  <a:lnTo>
                    <a:pt x="110" y="659"/>
                  </a:lnTo>
                  <a:lnTo>
                    <a:pt x="143" y="602"/>
                  </a:lnTo>
                  <a:lnTo>
                    <a:pt x="165" y="615"/>
                  </a:lnTo>
                  <a:lnTo>
                    <a:pt x="175" y="580"/>
                  </a:lnTo>
                  <a:lnTo>
                    <a:pt x="268" y="519"/>
                  </a:lnTo>
                  <a:lnTo>
                    <a:pt x="254" y="354"/>
                  </a:lnTo>
                  <a:lnTo>
                    <a:pt x="129" y="201"/>
                  </a:lnTo>
                  <a:lnTo>
                    <a:pt x="142" y="151"/>
                  </a:lnTo>
                  <a:lnTo>
                    <a:pt x="217" y="76"/>
                  </a:lnTo>
                  <a:lnTo>
                    <a:pt x="115" y="0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2" name="Freeform 428"/>
            <p:cNvSpPr/>
            <p:nvPr/>
          </p:nvSpPr>
          <p:spPr bwMode="auto">
            <a:xfrm>
              <a:off x="2057568" y="3579410"/>
              <a:ext cx="176896" cy="132068"/>
            </a:xfrm>
            <a:custGeom>
              <a:avLst/>
              <a:gdLst>
                <a:gd name="T0" fmla="*/ 0 w 369"/>
                <a:gd name="T1" fmla="*/ 7 h 289"/>
                <a:gd name="T2" fmla="*/ 2 w 369"/>
                <a:gd name="T3" fmla="*/ 5 h 289"/>
                <a:gd name="T4" fmla="*/ 2 w 369"/>
                <a:gd name="T5" fmla="*/ 5 h 289"/>
                <a:gd name="T6" fmla="*/ 3 w 369"/>
                <a:gd name="T7" fmla="*/ 4 h 289"/>
                <a:gd name="T8" fmla="*/ 5 w 369"/>
                <a:gd name="T9" fmla="*/ 1 h 289"/>
                <a:gd name="T10" fmla="*/ 8 w 369"/>
                <a:gd name="T11" fmla="*/ 0 h 289"/>
                <a:gd name="T12" fmla="*/ 9 w 369"/>
                <a:gd name="T13" fmla="*/ 3 h 289"/>
                <a:gd name="T14" fmla="*/ 8 w 369"/>
                <a:gd name="T15" fmla="*/ 4 h 289"/>
                <a:gd name="T16" fmla="*/ 5 w 369"/>
                <a:gd name="T17" fmla="*/ 5 h 289"/>
                <a:gd name="T18" fmla="*/ 0 w 369"/>
                <a:gd name="T19" fmla="*/ 7 h 2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9"/>
                <a:gd name="T31" fmla="*/ 0 h 289"/>
                <a:gd name="T32" fmla="*/ 369 w 369"/>
                <a:gd name="T33" fmla="*/ 289 h 2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9" h="289">
                  <a:moveTo>
                    <a:pt x="0" y="289"/>
                  </a:moveTo>
                  <a:lnTo>
                    <a:pt x="96" y="225"/>
                  </a:lnTo>
                  <a:lnTo>
                    <a:pt x="79" y="194"/>
                  </a:lnTo>
                  <a:lnTo>
                    <a:pt x="108" y="157"/>
                  </a:lnTo>
                  <a:lnTo>
                    <a:pt x="207" y="33"/>
                  </a:lnTo>
                  <a:lnTo>
                    <a:pt x="329" y="0"/>
                  </a:lnTo>
                  <a:lnTo>
                    <a:pt x="369" y="113"/>
                  </a:lnTo>
                  <a:lnTo>
                    <a:pt x="336" y="157"/>
                  </a:lnTo>
                  <a:lnTo>
                    <a:pt x="197" y="232"/>
                  </a:lnTo>
                  <a:lnTo>
                    <a:pt x="0" y="28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3" name="Freeform 429"/>
            <p:cNvSpPr/>
            <p:nvPr/>
          </p:nvSpPr>
          <p:spPr bwMode="auto">
            <a:xfrm>
              <a:off x="2044090" y="3614415"/>
              <a:ext cx="65704" cy="97062"/>
            </a:xfrm>
            <a:custGeom>
              <a:avLst/>
              <a:gdLst>
                <a:gd name="T0" fmla="*/ 0 w 137"/>
                <a:gd name="T1" fmla="*/ 1 h 211"/>
                <a:gd name="T2" fmla="*/ 1 w 137"/>
                <a:gd name="T3" fmla="*/ 5 h 211"/>
                <a:gd name="T4" fmla="*/ 3 w 137"/>
                <a:gd name="T5" fmla="*/ 3 h 211"/>
                <a:gd name="T6" fmla="*/ 3 w 137"/>
                <a:gd name="T7" fmla="*/ 3 h 211"/>
                <a:gd name="T8" fmla="*/ 3 w 137"/>
                <a:gd name="T9" fmla="*/ 2 h 211"/>
                <a:gd name="T10" fmla="*/ 3 w 137"/>
                <a:gd name="T11" fmla="*/ 1 h 211"/>
                <a:gd name="T12" fmla="*/ 1 w 137"/>
                <a:gd name="T13" fmla="*/ 0 h 211"/>
                <a:gd name="T14" fmla="*/ 0 w 137"/>
                <a:gd name="T15" fmla="*/ 1 h 2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7"/>
                <a:gd name="T25" fmla="*/ 0 h 211"/>
                <a:gd name="T26" fmla="*/ 137 w 137"/>
                <a:gd name="T27" fmla="*/ 211 h 2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7" h="211">
                  <a:moveTo>
                    <a:pt x="0" y="42"/>
                  </a:moveTo>
                  <a:lnTo>
                    <a:pt x="29" y="211"/>
                  </a:lnTo>
                  <a:lnTo>
                    <a:pt x="125" y="147"/>
                  </a:lnTo>
                  <a:lnTo>
                    <a:pt x="108" y="116"/>
                  </a:lnTo>
                  <a:lnTo>
                    <a:pt x="137" y="79"/>
                  </a:lnTo>
                  <a:lnTo>
                    <a:pt x="137" y="32"/>
                  </a:lnTo>
                  <a:lnTo>
                    <a:pt x="67" y="0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4" name="Freeform 430"/>
            <p:cNvSpPr/>
            <p:nvPr/>
          </p:nvSpPr>
          <p:spPr bwMode="auto">
            <a:xfrm>
              <a:off x="1513402" y="2952485"/>
              <a:ext cx="171842" cy="146388"/>
            </a:xfrm>
            <a:custGeom>
              <a:avLst/>
              <a:gdLst>
                <a:gd name="T0" fmla="*/ 0 w 356"/>
                <a:gd name="T1" fmla="*/ 2 h 323"/>
                <a:gd name="T2" fmla="*/ 0 w 356"/>
                <a:gd name="T3" fmla="*/ 1 h 323"/>
                <a:gd name="T4" fmla="*/ 2 w 356"/>
                <a:gd name="T5" fmla="*/ 0 h 323"/>
                <a:gd name="T6" fmla="*/ 4 w 356"/>
                <a:gd name="T7" fmla="*/ 1 h 323"/>
                <a:gd name="T8" fmla="*/ 6 w 356"/>
                <a:gd name="T9" fmla="*/ 1 h 323"/>
                <a:gd name="T10" fmla="*/ 8 w 356"/>
                <a:gd name="T11" fmla="*/ 3 h 323"/>
                <a:gd name="T12" fmla="*/ 8 w 356"/>
                <a:gd name="T13" fmla="*/ 6 h 323"/>
                <a:gd name="T14" fmla="*/ 8 w 356"/>
                <a:gd name="T15" fmla="*/ 7 h 323"/>
                <a:gd name="T16" fmla="*/ 7 w 356"/>
                <a:gd name="T17" fmla="*/ 7 h 323"/>
                <a:gd name="T18" fmla="*/ 6 w 356"/>
                <a:gd name="T19" fmla="*/ 5 h 323"/>
                <a:gd name="T20" fmla="*/ 5 w 356"/>
                <a:gd name="T21" fmla="*/ 6 h 323"/>
                <a:gd name="T22" fmla="*/ 2 w 356"/>
                <a:gd name="T23" fmla="*/ 4 h 323"/>
                <a:gd name="T24" fmla="*/ 1 w 356"/>
                <a:gd name="T25" fmla="*/ 2 h 323"/>
                <a:gd name="T26" fmla="*/ 0 w 356"/>
                <a:gd name="T27" fmla="*/ 3 h 323"/>
                <a:gd name="T28" fmla="*/ 0 w 356"/>
                <a:gd name="T29" fmla="*/ 2 h 3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6"/>
                <a:gd name="T46" fmla="*/ 0 h 323"/>
                <a:gd name="T47" fmla="*/ 356 w 356"/>
                <a:gd name="T48" fmla="*/ 323 h 3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6" h="323">
                  <a:moveTo>
                    <a:pt x="0" y="76"/>
                  </a:moveTo>
                  <a:lnTo>
                    <a:pt x="0" y="23"/>
                  </a:lnTo>
                  <a:lnTo>
                    <a:pt x="91" y="0"/>
                  </a:lnTo>
                  <a:lnTo>
                    <a:pt x="164" y="64"/>
                  </a:lnTo>
                  <a:lnTo>
                    <a:pt x="245" y="46"/>
                  </a:lnTo>
                  <a:lnTo>
                    <a:pt x="345" y="146"/>
                  </a:lnTo>
                  <a:lnTo>
                    <a:pt x="332" y="253"/>
                  </a:lnTo>
                  <a:lnTo>
                    <a:pt x="356" y="299"/>
                  </a:lnTo>
                  <a:lnTo>
                    <a:pt x="281" y="323"/>
                  </a:lnTo>
                  <a:lnTo>
                    <a:pt x="243" y="235"/>
                  </a:lnTo>
                  <a:lnTo>
                    <a:pt x="211" y="272"/>
                  </a:lnTo>
                  <a:lnTo>
                    <a:pt x="91" y="183"/>
                  </a:lnTo>
                  <a:lnTo>
                    <a:pt x="33" y="89"/>
                  </a:lnTo>
                  <a:lnTo>
                    <a:pt x="2" y="110"/>
                  </a:lnTo>
                  <a:lnTo>
                    <a:pt x="0" y="7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5" name="Freeform 431"/>
            <p:cNvSpPr/>
            <p:nvPr/>
          </p:nvSpPr>
          <p:spPr bwMode="auto">
            <a:xfrm>
              <a:off x="1472969" y="4079039"/>
              <a:ext cx="234177" cy="249815"/>
            </a:xfrm>
            <a:custGeom>
              <a:avLst/>
              <a:gdLst>
                <a:gd name="T0" fmla="*/ 0 w 485"/>
                <a:gd name="T1" fmla="*/ 12 h 550"/>
                <a:gd name="T2" fmla="*/ 1 w 485"/>
                <a:gd name="T3" fmla="*/ 12 h 550"/>
                <a:gd name="T4" fmla="*/ 9 w 485"/>
                <a:gd name="T5" fmla="*/ 13 h 550"/>
                <a:gd name="T6" fmla="*/ 11 w 485"/>
                <a:gd name="T7" fmla="*/ 12 h 550"/>
                <a:gd name="T8" fmla="*/ 9 w 485"/>
                <a:gd name="T9" fmla="*/ 11 h 550"/>
                <a:gd name="T10" fmla="*/ 9 w 485"/>
                <a:gd name="T11" fmla="*/ 7 h 550"/>
                <a:gd name="T12" fmla="*/ 11 w 485"/>
                <a:gd name="T13" fmla="*/ 7 h 550"/>
                <a:gd name="T14" fmla="*/ 11 w 485"/>
                <a:gd name="T15" fmla="*/ 5 h 550"/>
                <a:gd name="T16" fmla="*/ 9 w 485"/>
                <a:gd name="T17" fmla="*/ 5 h 550"/>
                <a:gd name="T18" fmla="*/ 9 w 485"/>
                <a:gd name="T19" fmla="*/ 2 h 550"/>
                <a:gd name="T20" fmla="*/ 8 w 485"/>
                <a:gd name="T21" fmla="*/ 1 h 550"/>
                <a:gd name="T22" fmla="*/ 7 w 485"/>
                <a:gd name="T23" fmla="*/ 1 h 550"/>
                <a:gd name="T24" fmla="*/ 7 w 485"/>
                <a:gd name="T25" fmla="*/ 2 h 550"/>
                <a:gd name="T26" fmla="*/ 5 w 485"/>
                <a:gd name="T27" fmla="*/ 2 h 550"/>
                <a:gd name="T28" fmla="*/ 4 w 485"/>
                <a:gd name="T29" fmla="*/ 0 h 550"/>
                <a:gd name="T30" fmla="*/ 1 w 485"/>
                <a:gd name="T31" fmla="*/ 1 h 550"/>
                <a:gd name="T32" fmla="*/ 2 w 485"/>
                <a:gd name="T33" fmla="*/ 5 h 550"/>
                <a:gd name="T34" fmla="*/ 0 w 485"/>
                <a:gd name="T35" fmla="*/ 12 h 5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5"/>
                <a:gd name="T55" fmla="*/ 0 h 550"/>
                <a:gd name="T56" fmla="*/ 485 w 485"/>
                <a:gd name="T57" fmla="*/ 550 h 55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5" h="550">
                  <a:moveTo>
                    <a:pt x="0" y="515"/>
                  </a:moveTo>
                  <a:lnTo>
                    <a:pt x="63" y="496"/>
                  </a:lnTo>
                  <a:lnTo>
                    <a:pt x="376" y="550"/>
                  </a:lnTo>
                  <a:lnTo>
                    <a:pt x="446" y="524"/>
                  </a:lnTo>
                  <a:lnTo>
                    <a:pt x="399" y="484"/>
                  </a:lnTo>
                  <a:lnTo>
                    <a:pt x="399" y="317"/>
                  </a:lnTo>
                  <a:lnTo>
                    <a:pt x="485" y="317"/>
                  </a:lnTo>
                  <a:lnTo>
                    <a:pt x="480" y="227"/>
                  </a:lnTo>
                  <a:lnTo>
                    <a:pt x="399" y="236"/>
                  </a:lnTo>
                  <a:lnTo>
                    <a:pt x="391" y="77"/>
                  </a:lnTo>
                  <a:lnTo>
                    <a:pt x="356" y="48"/>
                  </a:lnTo>
                  <a:lnTo>
                    <a:pt x="305" y="52"/>
                  </a:lnTo>
                  <a:lnTo>
                    <a:pt x="294" y="96"/>
                  </a:lnTo>
                  <a:lnTo>
                    <a:pt x="239" y="102"/>
                  </a:lnTo>
                  <a:lnTo>
                    <a:pt x="179" y="0"/>
                  </a:lnTo>
                  <a:lnTo>
                    <a:pt x="34" y="23"/>
                  </a:lnTo>
                  <a:lnTo>
                    <a:pt x="86" y="231"/>
                  </a:lnTo>
                  <a:lnTo>
                    <a:pt x="0" y="51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6" name="Freeform 432"/>
            <p:cNvSpPr/>
            <p:nvPr/>
          </p:nvSpPr>
          <p:spPr bwMode="auto">
            <a:xfrm>
              <a:off x="1479707" y="4058354"/>
              <a:ext cx="18532" cy="20685"/>
            </a:xfrm>
            <a:custGeom>
              <a:avLst/>
              <a:gdLst>
                <a:gd name="T0" fmla="*/ 0 w 40"/>
                <a:gd name="T1" fmla="*/ 0 h 48"/>
                <a:gd name="T2" fmla="*/ 0 w 40"/>
                <a:gd name="T3" fmla="*/ 1 h 48"/>
                <a:gd name="T4" fmla="*/ 1 w 40"/>
                <a:gd name="T5" fmla="*/ 0 h 48"/>
                <a:gd name="T6" fmla="*/ 0 w 40"/>
                <a:gd name="T7" fmla="*/ 0 h 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48"/>
                <a:gd name="T14" fmla="*/ 40 w 40"/>
                <a:gd name="T15" fmla="*/ 48 h 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48">
                  <a:moveTo>
                    <a:pt x="0" y="16"/>
                  </a:moveTo>
                  <a:lnTo>
                    <a:pt x="18" y="48"/>
                  </a:lnTo>
                  <a:lnTo>
                    <a:pt x="40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7" name="Freeform 433"/>
            <p:cNvSpPr/>
            <p:nvPr/>
          </p:nvSpPr>
          <p:spPr bwMode="auto">
            <a:xfrm>
              <a:off x="1626278" y="4322490"/>
              <a:ext cx="171842" cy="186168"/>
            </a:xfrm>
            <a:custGeom>
              <a:avLst/>
              <a:gdLst>
                <a:gd name="T0" fmla="*/ 0 w 358"/>
                <a:gd name="T1" fmla="*/ 7 h 410"/>
                <a:gd name="T2" fmla="*/ 0 w 358"/>
                <a:gd name="T3" fmla="*/ 5 h 410"/>
                <a:gd name="T4" fmla="*/ 1 w 358"/>
                <a:gd name="T5" fmla="*/ 4 h 410"/>
                <a:gd name="T6" fmla="*/ 1 w 358"/>
                <a:gd name="T7" fmla="*/ 1 h 410"/>
                <a:gd name="T8" fmla="*/ 3 w 358"/>
                <a:gd name="T9" fmla="*/ 0 h 410"/>
                <a:gd name="T10" fmla="*/ 3 w 358"/>
                <a:gd name="T11" fmla="*/ 1 h 410"/>
                <a:gd name="T12" fmla="*/ 5 w 358"/>
                <a:gd name="T13" fmla="*/ 0 h 410"/>
                <a:gd name="T14" fmla="*/ 7 w 358"/>
                <a:gd name="T15" fmla="*/ 4 h 410"/>
                <a:gd name="T16" fmla="*/ 8 w 358"/>
                <a:gd name="T17" fmla="*/ 5 h 410"/>
                <a:gd name="T18" fmla="*/ 5 w 358"/>
                <a:gd name="T19" fmla="*/ 8 h 410"/>
                <a:gd name="T20" fmla="*/ 3 w 358"/>
                <a:gd name="T21" fmla="*/ 8 h 410"/>
                <a:gd name="T22" fmla="*/ 2 w 358"/>
                <a:gd name="T23" fmla="*/ 9 h 410"/>
                <a:gd name="T24" fmla="*/ 1 w 358"/>
                <a:gd name="T25" fmla="*/ 9 h 410"/>
                <a:gd name="T26" fmla="*/ 1 w 358"/>
                <a:gd name="T27" fmla="*/ 8 h 410"/>
                <a:gd name="T28" fmla="*/ 0 w 358"/>
                <a:gd name="T29" fmla="*/ 7 h 4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8"/>
                <a:gd name="T46" fmla="*/ 0 h 410"/>
                <a:gd name="T47" fmla="*/ 358 w 358"/>
                <a:gd name="T48" fmla="*/ 410 h 4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8" h="410">
                  <a:moveTo>
                    <a:pt x="0" y="314"/>
                  </a:moveTo>
                  <a:lnTo>
                    <a:pt x="0" y="191"/>
                  </a:lnTo>
                  <a:lnTo>
                    <a:pt x="40" y="188"/>
                  </a:lnTo>
                  <a:lnTo>
                    <a:pt x="40" y="30"/>
                  </a:lnTo>
                  <a:lnTo>
                    <a:pt x="115" y="12"/>
                  </a:lnTo>
                  <a:lnTo>
                    <a:pt x="138" y="39"/>
                  </a:lnTo>
                  <a:lnTo>
                    <a:pt x="201" y="0"/>
                  </a:lnTo>
                  <a:lnTo>
                    <a:pt x="306" y="169"/>
                  </a:lnTo>
                  <a:lnTo>
                    <a:pt x="358" y="197"/>
                  </a:lnTo>
                  <a:lnTo>
                    <a:pt x="216" y="353"/>
                  </a:lnTo>
                  <a:lnTo>
                    <a:pt x="131" y="353"/>
                  </a:lnTo>
                  <a:lnTo>
                    <a:pt x="86" y="408"/>
                  </a:lnTo>
                  <a:lnTo>
                    <a:pt x="32" y="410"/>
                  </a:lnTo>
                  <a:lnTo>
                    <a:pt x="34" y="360"/>
                  </a:lnTo>
                  <a:lnTo>
                    <a:pt x="0" y="31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8" name="Freeform 434"/>
            <p:cNvSpPr/>
            <p:nvPr/>
          </p:nvSpPr>
          <p:spPr bwMode="auto">
            <a:xfrm>
              <a:off x="1794751" y="4010619"/>
              <a:ext cx="32010" cy="38188"/>
            </a:xfrm>
            <a:custGeom>
              <a:avLst/>
              <a:gdLst>
                <a:gd name="T0" fmla="*/ 0 w 69"/>
                <a:gd name="T1" fmla="*/ 0 h 88"/>
                <a:gd name="T2" fmla="*/ 0 w 69"/>
                <a:gd name="T3" fmla="*/ 1 h 88"/>
                <a:gd name="T4" fmla="*/ 1 w 69"/>
                <a:gd name="T5" fmla="*/ 2 h 88"/>
                <a:gd name="T6" fmla="*/ 1 w 69"/>
                <a:gd name="T7" fmla="*/ 1 h 88"/>
                <a:gd name="T8" fmla="*/ 1 w 69"/>
                <a:gd name="T9" fmla="*/ 0 h 88"/>
                <a:gd name="T10" fmla="*/ 0 w 69"/>
                <a:gd name="T11" fmla="*/ 0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"/>
                <a:gd name="T19" fmla="*/ 0 h 88"/>
                <a:gd name="T20" fmla="*/ 69 w 69"/>
                <a:gd name="T21" fmla="*/ 88 h 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" h="88">
                  <a:moveTo>
                    <a:pt x="0" y="15"/>
                  </a:moveTo>
                  <a:lnTo>
                    <a:pt x="8" y="45"/>
                  </a:lnTo>
                  <a:lnTo>
                    <a:pt x="27" y="88"/>
                  </a:lnTo>
                  <a:lnTo>
                    <a:pt x="69" y="35"/>
                  </a:lnTo>
                  <a:lnTo>
                    <a:pt x="66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9" name="Freeform 435"/>
            <p:cNvSpPr/>
            <p:nvPr/>
          </p:nvSpPr>
          <p:spPr bwMode="auto">
            <a:xfrm>
              <a:off x="1417373" y="3708295"/>
              <a:ext cx="139832" cy="225947"/>
            </a:xfrm>
            <a:custGeom>
              <a:avLst/>
              <a:gdLst>
                <a:gd name="T0" fmla="*/ 0 w 294"/>
                <a:gd name="T1" fmla="*/ 8 h 498"/>
                <a:gd name="T2" fmla="*/ 1 w 294"/>
                <a:gd name="T3" fmla="*/ 6 h 498"/>
                <a:gd name="T4" fmla="*/ 3 w 294"/>
                <a:gd name="T5" fmla="*/ 6 h 498"/>
                <a:gd name="T6" fmla="*/ 4 w 294"/>
                <a:gd name="T7" fmla="*/ 2 h 498"/>
                <a:gd name="T8" fmla="*/ 5 w 294"/>
                <a:gd name="T9" fmla="*/ 1 h 498"/>
                <a:gd name="T10" fmla="*/ 5 w 294"/>
                <a:gd name="T11" fmla="*/ 0 h 498"/>
                <a:gd name="T12" fmla="*/ 5 w 294"/>
                <a:gd name="T13" fmla="*/ 0 h 498"/>
                <a:gd name="T14" fmla="*/ 6 w 294"/>
                <a:gd name="T15" fmla="*/ 3 h 498"/>
                <a:gd name="T16" fmla="*/ 5 w 294"/>
                <a:gd name="T17" fmla="*/ 3 h 498"/>
                <a:gd name="T18" fmla="*/ 6 w 294"/>
                <a:gd name="T19" fmla="*/ 5 h 498"/>
                <a:gd name="T20" fmla="*/ 5 w 294"/>
                <a:gd name="T21" fmla="*/ 8 h 498"/>
                <a:gd name="T22" fmla="*/ 6 w 294"/>
                <a:gd name="T23" fmla="*/ 10 h 498"/>
                <a:gd name="T24" fmla="*/ 6 w 294"/>
                <a:gd name="T25" fmla="*/ 11 h 498"/>
                <a:gd name="T26" fmla="*/ 4 w 294"/>
                <a:gd name="T27" fmla="*/ 11 h 498"/>
                <a:gd name="T28" fmla="*/ 2 w 294"/>
                <a:gd name="T29" fmla="*/ 11 h 498"/>
                <a:gd name="T30" fmla="*/ 1 w 294"/>
                <a:gd name="T31" fmla="*/ 11 h 498"/>
                <a:gd name="T32" fmla="*/ 1 w 294"/>
                <a:gd name="T33" fmla="*/ 9 h 498"/>
                <a:gd name="T34" fmla="*/ 0 w 294"/>
                <a:gd name="T35" fmla="*/ 8 h 4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4"/>
                <a:gd name="T55" fmla="*/ 0 h 498"/>
                <a:gd name="T56" fmla="*/ 294 w 294"/>
                <a:gd name="T57" fmla="*/ 498 h 49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4" h="498">
                  <a:moveTo>
                    <a:pt x="0" y="355"/>
                  </a:moveTo>
                  <a:lnTo>
                    <a:pt x="38" y="263"/>
                  </a:lnTo>
                  <a:lnTo>
                    <a:pt x="109" y="275"/>
                  </a:lnTo>
                  <a:lnTo>
                    <a:pt x="192" y="81"/>
                  </a:lnTo>
                  <a:lnTo>
                    <a:pt x="231" y="46"/>
                  </a:lnTo>
                  <a:lnTo>
                    <a:pt x="214" y="8"/>
                  </a:lnTo>
                  <a:lnTo>
                    <a:pt x="235" y="0"/>
                  </a:lnTo>
                  <a:lnTo>
                    <a:pt x="260" y="123"/>
                  </a:lnTo>
                  <a:lnTo>
                    <a:pt x="214" y="142"/>
                  </a:lnTo>
                  <a:lnTo>
                    <a:pt x="265" y="238"/>
                  </a:lnTo>
                  <a:lnTo>
                    <a:pt x="235" y="352"/>
                  </a:lnTo>
                  <a:lnTo>
                    <a:pt x="294" y="437"/>
                  </a:lnTo>
                  <a:lnTo>
                    <a:pt x="287" y="498"/>
                  </a:lnTo>
                  <a:lnTo>
                    <a:pt x="185" y="471"/>
                  </a:lnTo>
                  <a:lnTo>
                    <a:pt x="107" y="470"/>
                  </a:lnTo>
                  <a:lnTo>
                    <a:pt x="45" y="471"/>
                  </a:lnTo>
                  <a:lnTo>
                    <a:pt x="44" y="388"/>
                  </a:lnTo>
                  <a:lnTo>
                    <a:pt x="0" y="35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0" name="Freeform 436"/>
            <p:cNvSpPr/>
            <p:nvPr/>
          </p:nvSpPr>
          <p:spPr bwMode="auto">
            <a:xfrm>
              <a:off x="1528564" y="3743301"/>
              <a:ext cx="239231" cy="162300"/>
            </a:xfrm>
            <a:custGeom>
              <a:avLst/>
              <a:gdLst>
                <a:gd name="T0" fmla="*/ 0 w 497"/>
                <a:gd name="T1" fmla="*/ 6 h 357"/>
                <a:gd name="T2" fmla="*/ 1 w 497"/>
                <a:gd name="T3" fmla="*/ 4 h 357"/>
                <a:gd name="T4" fmla="*/ 4 w 497"/>
                <a:gd name="T5" fmla="*/ 3 h 357"/>
                <a:gd name="T6" fmla="*/ 4 w 497"/>
                <a:gd name="T7" fmla="*/ 2 h 357"/>
                <a:gd name="T8" fmla="*/ 5 w 497"/>
                <a:gd name="T9" fmla="*/ 2 h 357"/>
                <a:gd name="T10" fmla="*/ 7 w 497"/>
                <a:gd name="T11" fmla="*/ 0 h 357"/>
                <a:gd name="T12" fmla="*/ 8 w 497"/>
                <a:gd name="T13" fmla="*/ 2 h 357"/>
                <a:gd name="T14" fmla="*/ 9 w 497"/>
                <a:gd name="T15" fmla="*/ 3 h 357"/>
                <a:gd name="T16" fmla="*/ 12 w 497"/>
                <a:gd name="T17" fmla="*/ 6 h 357"/>
                <a:gd name="T18" fmla="*/ 6 w 497"/>
                <a:gd name="T19" fmla="*/ 7 h 357"/>
                <a:gd name="T20" fmla="*/ 4 w 497"/>
                <a:gd name="T21" fmla="*/ 6 h 357"/>
                <a:gd name="T22" fmla="*/ 4 w 497"/>
                <a:gd name="T23" fmla="*/ 7 h 357"/>
                <a:gd name="T24" fmla="*/ 2 w 497"/>
                <a:gd name="T25" fmla="*/ 7 h 357"/>
                <a:gd name="T26" fmla="*/ 1 w 497"/>
                <a:gd name="T27" fmla="*/ 8 h 357"/>
                <a:gd name="T28" fmla="*/ 0 w 497"/>
                <a:gd name="T29" fmla="*/ 6 h 3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97"/>
                <a:gd name="T46" fmla="*/ 0 h 357"/>
                <a:gd name="T47" fmla="*/ 497 w 497"/>
                <a:gd name="T48" fmla="*/ 357 h 35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97" h="357">
                  <a:moveTo>
                    <a:pt x="0" y="272"/>
                  </a:moveTo>
                  <a:lnTo>
                    <a:pt x="30" y="158"/>
                  </a:lnTo>
                  <a:lnTo>
                    <a:pt x="157" y="130"/>
                  </a:lnTo>
                  <a:lnTo>
                    <a:pt x="169" y="93"/>
                  </a:lnTo>
                  <a:lnTo>
                    <a:pt x="226" y="80"/>
                  </a:lnTo>
                  <a:lnTo>
                    <a:pt x="311" y="0"/>
                  </a:lnTo>
                  <a:lnTo>
                    <a:pt x="340" y="95"/>
                  </a:lnTo>
                  <a:lnTo>
                    <a:pt x="405" y="130"/>
                  </a:lnTo>
                  <a:lnTo>
                    <a:pt x="497" y="258"/>
                  </a:lnTo>
                  <a:lnTo>
                    <a:pt x="266" y="295"/>
                  </a:lnTo>
                  <a:lnTo>
                    <a:pt x="188" y="258"/>
                  </a:lnTo>
                  <a:lnTo>
                    <a:pt x="157" y="322"/>
                  </a:lnTo>
                  <a:lnTo>
                    <a:pt x="91" y="322"/>
                  </a:lnTo>
                  <a:lnTo>
                    <a:pt x="59" y="357"/>
                  </a:lnTo>
                  <a:lnTo>
                    <a:pt x="0" y="27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1" name="Freeform 437"/>
            <p:cNvSpPr/>
            <p:nvPr/>
          </p:nvSpPr>
          <p:spPr bwMode="auto">
            <a:xfrm>
              <a:off x="1508348" y="3487121"/>
              <a:ext cx="195428" cy="327783"/>
            </a:xfrm>
            <a:custGeom>
              <a:avLst/>
              <a:gdLst>
                <a:gd name="T0" fmla="*/ 0 w 409"/>
                <a:gd name="T1" fmla="*/ 10 h 725"/>
                <a:gd name="T2" fmla="*/ 1 w 409"/>
                <a:gd name="T3" fmla="*/ 10 h 725"/>
                <a:gd name="T4" fmla="*/ 1 w 409"/>
                <a:gd name="T5" fmla="*/ 11 h 725"/>
                <a:gd name="T6" fmla="*/ 2 w 409"/>
                <a:gd name="T7" fmla="*/ 14 h 725"/>
                <a:gd name="T8" fmla="*/ 1 w 409"/>
                <a:gd name="T9" fmla="*/ 14 h 725"/>
                <a:gd name="T10" fmla="*/ 2 w 409"/>
                <a:gd name="T11" fmla="*/ 17 h 725"/>
                <a:gd name="T12" fmla="*/ 5 w 409"/>
                <a:gd name="T13" fmla="*/ 16 h 725"/>
                <a:gd name="T14" fmla="*/ 5 w 409"/>
                <a:gd name="T15" fmla="*/ 15 h 725"/>
                <a:gd name="T16" fmla="*/ 6 w 409"/>
                <a:gd name="T17" fmla="*/ 15 h 725"/>
                <a:gd name="T18" fmla="*/ 8 w 409"/>
                <a:gd name="T19" fmla="*/ 13 h 725"/>
                <a:gd name="T20" fmla="*/ 7 w 409"/>
                <a:gd name="T21" fmla="*/ 11 h 725"/>
                <a:gd name="T22" fmla="*/ 8 w 409"/>
                <a:gd name="T23" fmla="*/ 8 h 725"/>
                <a:gd name="T24" fmla="*/ 9 w 409"/>
                <a:gd name="T25" fmla="*/ 8 h 725"/>
                <a:gd name="T26" fmla="*/ 9 w 409"/>
                <a:gd name="T27" fmla="*/ 4 h 725"/>
                <a:gd name="T28" fmla="*/ 2 w 409"/>
                <a:gd name="T29" fmla="*/ 0 h 725"/>
                <a:gd name="T30" fmla="*/ 1 w 409"/>
                <a:gd name="T31" fmla="*/ 1 h 725"/>
                <a:gd name="T32" fmla="*/ 1 w 409"/>
                <a:gd name="T33" fmla="*/ 2 h 725"/>
                <a:gd name="T34" fmla="*/ 2 w 409"/>
                <a:gd name="T35" fmla="*/ 3 h 725"/>
                <a:gd name="T36" fmla="*/ 2 w 409"/>
                <a:gd name="T37" fmla="*/ 7 h 725"/>
                <a:gd name="T38" fmla="*/ 0 w 409"/>
                <a:gd name="T39" fmla="*/ 10 h 7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09"/>
                <a:gd name="T61" fmla="*/ 0 h 725"/>
                <a:gd name="T62" fmla="*/ 409 w 409"/>
                <a:gd name="T63" fmla="*/ 725 h 7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09" h="725">
                  <a:moveTo>
                    <a:pt x="0" y="416"/>
                  </a:moveTo>
                  <a:lnTo>
                    <a:pt x="60" y="451"/>
                  </a:lnTo>
                  <a:lnTo>
                    <a:pt x="45" y="487"/>
                  </a:lnTo>
                  <a:lnTo>
                    <a:pt x="70" y="610"/>
                  </a:lnTo>
                  <a:lnTo>
                    <a:pt x="24" y="629"/>
                  </a:lnTo>
                  <a:lnTo>
                    <a:pt x="75" y="725"/>
                  </a:lnTo>
                  <a:lnTo>
                    <a:pt x="202" y="697"/>
                  </a:lnTo>
                  <a:lnTo>
                    <a:pt x="214" y="660"/>
                  </a:lnTo>
                  <a:lnTo>
                    <a:pt x="271" y="647"/>
                  </a:lnTo>
                  <a:lnTo>
                    <a:pt x="356" y="567"/>
                  </a:lnTo>
                  <a:lnTo>
                    <a:pt x="326" y="478"/>
                  </a:lnTo>
                  <a:lnTo>
                    <a:pt x="368" y="361"/>
                  </a:lnTo>
                  <a:lnTo>
                    <a:pt x="408" y="352"/>
                  </a:lnTo>
                  <a:lnTo>
                    <a:pt x="409" y="184"/>
                  </a:lnTo>
                  <a:lnTo>
                    <a:pt x="103" y="0"/>
                  </a:lnTo>
                  <a:lnTo>
                    <a:pt x="64" y="21"/>
                  </a:lnTo>
                  <a:lnTo>
                    <a:pt x="64" y="90"/>
                  </a:lnTo>
                  <a:lnTo>
                    <a:pt x="103" y="140"/>
                  </a:lnTo>
                  <a:lnTo>
                    <a:pt x="75" y="298"/>
                  </a:lnTo>
                  <a:lnTo>
                    <a:pt x="0" y="41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2" name="Freeform 438"/>
            <p:cNvSpPr/>
            <p:nvPr/>
          </p:nvSpPr>
          <p:spPr bwMode="auto">
            <a:xfrm>
              <a:off x="1466230" y="3889689"/>
              <a:ext cx="138147" cy="175030"/>
            </a:xfrm>
            <a:custGeom>
              <a:avLst/>
              <a:gdLst>
                <a:gd name="T0" fmla="*/ 0 w 289"/>
                <a:gd name="T1" fmla="*/ 8 h 385"/>
                <a:gd name="T2" fmla="*/ 1 w 289"/>
                <a:gd name="T3" fmla="*/ 9 h 385"/>
                <a:gd name="T4" fmla="*/ 2 w 289"/>
                <a:gd name="T5" fmla="*/ 9 h 385"/>
                <a:gd name="T6" fmla="*/ 3 w 289"/>
                <a:gd name="T7" fmla="*/ 9 h 385"/>
                <a:gd name="T8" fmla="*/ 4 w 289"/>
                <a:gd name="T9" fmla="*/ 8 h 385"/>
                <a:gd name="T10" fmla="*/ 5 w 289"/>
                <a:gd name="T11" fmla="*/ 6 h 385"/>
                <a:gd name="T12" fmla="*/ 6 w 289"/>
                <a:gd name="T13" fmla="*/ 5 h 385"/>
                <a:gd name="T14" fmla="*/ 7 w 289"/>
                <a:gd name="T15" fmla="*/ 0 h 385"/>
                <a:gd name="T16" fmla="*/ 5 w 289"/>
                <a:gd name="T17" fmla="*/ 0 h 385"/>
                <a:gd name="T18" fmla="*/ 4 w 289"/>
                <a:gd name="T19" fmla="*/ 1 h 385"/>
                <a:gd name="T20" fmla="*/ 4 w 289"/>
                <a:gd name="T21" fmla="*/ 2 h 385"/>
                <a:gd name="T22" fmla="*/ 2 w 289"/>
                <a:gd name="T23" fmla="*/ 2 h 385"/>
                <a:gd name="T24" fmla="*/ 2 w 289"/>
                <a:gd name="T25" fmla="*/ 3 h 385"/>
                <a:gd name="T26" fmla="*/ 3 w 289"/>
                <a:gd name="T27" fmla="*/ 3 h 385"/>
                <a:gd name="T28" fmla="*/ 3 w 289"/>
                <a:gd name="T29" fmla="*/ 6 h 385"/>
                <a:gd name="T30" fmla="*/ 1 w 289"/>
                <a:gd name="T31" fmla="*/ 6 h 385"/>
                <a:gd name="T32" fmla="*/ 0 w 289"/>
                <a:gd name="T33" fmla="*/ 8 h 3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9"/>
                <a:gd name="T52" fmla="*/ 0 h 385"/>
                <a:gd name="T53" fmla="*/ 289 w 289"/>
                <a:gd name="T54" fmla="*/ 385 h 38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9" h="385">
                  <a:moveTo>
                    <a:pt x="0" y="335"/>
                  </a:moveTo>
                  <a:lnTo>
                    <a:pt x="30" y="385"/>
                  </a:lnTo>
                  <a:lnTo>
                    <a:pt x="70" y="369"/>
                  </a:lnTo>
                  <a:lnTo>
                    <a:pt x="130" y="372"/>
                  </a:lnTo>
                  <a:lnTo>
                    <a:pt x="183" y="333"/>
                  </a:lnTo>
                  <a:lnTo>
                    <a:pt x="199" y="257"/>
                  </a:lnTo>
                  <a:lnTo>
                    <a:pt x="251" y="192"/>
                  </a:lnTo>
                  <a:lnTo>
                    <a:pt x="289" y="0"/>
                  </a:lnTo>
                  <a:lnTo>
                    <a:pt x="223" y="0"/>
                  </a:lnTo>
                  <a:lnTo>
                    <a:pt x="191" y="35"/>
                  </a:lnTo>
                  <a:lnTo>
                    <a:pt x="184" y="96"/>
                  </a:lnTo>
                  <a:lnTo>
                    <a:pt x="82" y="69"/>
                  </a:lnTo>
                  <a:lnTo>
                    <a:pt x="78" y="110"/>
                  </a:lnTo>
                  <a:lnTo>
                    <a:pt x="121" y="111"/>
                  </a:lnTo>
                  <a:lnTo>
                    <a:pt x="107" y="264"/>
                  </a:lnTo>
                  <a:lnTo>
                    <a:pt x="59" y="246"/>
                  </a:lnTo>
                  <a:lnTo>
                    <a:pt x="0" y="33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3" name="Freeform 439"/>
            <p:cNvSpPr/>
            <p:nvPr/>
          </p:nvSpPr>
          <p:spPr bwMode="auto">
            <a:xfrm>
              <a:off x="1488131" y="3861048"/>
              <a:ext cx="347053" cy="367562"/>
            </a:xfrm>
            <a:custGeom>
              <a:avLst/>
              <a:gdLst>
                <a:gd name="T0" fmla="*/ 0 w 722"/>
                <a:gd name="T1" fmla="*/ 11 h 811"/>
                <a:gd name="T2" fmla="*/ 0 w 722"/>
                <a:gd name="T3" fmla="*/ 12 h 811"/>
                <a:gd name="T4" fmla="*/ 3 w 722"/>
                <a:gd name="T5" fmla="*/ 11 h 811"/>
                <a:gd name="T6" fmla="*/ 5 w 722"/>
                <a:gd name="T7" fmla="*/ 13 h 811"/>
                <a:gd name="T8" fmla="*/ 6 w 722"/>
                <a:gd name="T9" fmla="*/ 13 h 811"/>
                <a:gd name="T10" fmla="*/ 6 w 722"/>
                <a:gd name="T11" fmla="*/ 12 h 811"/>
                <a:gd name="T12" fmla="*/ 7 w 722"/>
                <a:gd name="T13" fmla="*/ 12 h 811"/>
                <a:gd name="T14" fmla="*/ 8 w 722"/>
                <a:gd name="T15" fmla="*/ 13 h 811"/>
                <a:gd name="T16" fmla="*/ 9 w 722"/>
                <a:gd name="T17" fmla="*/ 17 h 811"/>
                <a:gd name="T18" fmla="*/ 11 w 722"/>
                <a:gd name="T19" fmla="*/ 17 h 811"/>
                <a:gd name="T20" fmla="*/ 15 w 722"/>
                <a:gd name="T21" fmla="*/ 19 h 811"/>
                <a:gd name="T22" fmla="*/ 15 w 722"/>
                <a:gd name="T23" fmla="*/ 18 h 811"/>
                <a:gd name="T24" fmla="*/ 15 w 722"/>
                <a:gd name="T25" fmla="*/ 17 h 811"/>
                <a:gd name="T26" fmla="*/ 15 w 722"/>
                <a:gd name="T27" fmla="*/ 15 h 811"/>
                <a:gd name="T28" fmla="*/ 16 w 722"/>
                <a:gd name="T29" fmla="*/ 14 h 811"/>
                <a:gd name="T30" fmla="*/ 15 w 722"/>
                <a:gd name="T31" fmla="*/ 12 h 811"/>
                <a:gd name="T32" fmla="*/ 15 w 722"/>
                <a:gd name="T33" fmla="*/ 9 h 811"/>
                <a:gd name="T34" fmla="*/ 15 w 722"/>
                <a:gd name="T35" fmla="*/ 8 h 811"/>
                <a:gd name="T36" fmla="*/ 15 w 722"/>
                <a:gd name="T37" fmla="*/ 7 h 811"/>
                <a:gd name="T38" fmla="*/ 16 w 722"/>
                <a:gd name="T39" fmla="*/ 4 h 811"/>
                <a:gd name="T40" fmla="*/ 17 w 722"/>
                <a:gd name="T41" fmla="*/ 3 h 811"/>
                <a:gd name="T42" fmla="*/ 17 w 722"/>
                <a:gd name="T43" fmla="*/ 1 h 811"/>
                <a:gd name="T44" fmla="*/ 13 w 722"/>
                <a:gd name="T45" fmla="*/ 0 h 811"/>
                <a:gd name="T46" fmla="*/ 8 w 722"/>
                <a:gd name="T47" fmla="*/ 1 h 811"/>
                <a:gd name="T48" fmla="*/ 6 w 722"/>
                <a:gd name="T49" fmla="*/ 0 h 811"/>
                <a:gd name="T50" fmla="*/ 6 w 722"/>
                <a:gd name="T51" fmla="*/ 1 h 811"/>
                <a:gd name="T52" fmla="*/ 5 w 722"/>
                <a:gd name="T53" fmla="*/ 6 h 811"/>
                <a:gd name="T54" fmla="*/ 3 w 722"/>
                <a:gd name="T55" fmla="*/ 7 h 811"/>
                <a:gd name="T56" fmla="*/ 3 w 722"/>
                <a:gd name="T57" fmla="*/ 9 h 811"/>
                <a:gd name="T58" fmla="*/ 2 w 722"/>
                <a:gd name="T59" fmla="*/ 10 h 811"/>
                <a:gd name="T60" fmla="*/ 1 w 722"/>
                <a:gd name="T61" fmla="*/ 10 h 811"/>
                <a:gd name="T62" fmla="*/ 0 w 722"/>
                <a:gd name="T63" fmla="*/ 11 h 81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22"/>
                <a:gd name="T97" fmla="*/ 0 h 811"/>
                <a:gd name="T98" fmla="*/ 722 w 722"/>
                <a:gd name="T99" fmla="*/ 811 h 81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22" h="811">
                  <a:moveTo>
                    <a:pt x="0" y="481"/>
                  </a:moveTo>
                  <a:lnTo>
                    <a:pt x="1" y="504"/>
                  </a:lnTo>
                  <a:lnTo>
                    <a:pt x="146" y="481"/>
                  </a:lnTo>
                  <a:lnTo>
                    <a:pt x="206" y="583"/>
                  </a:lnTo>
                  <a:lnTo>
                    <a:pt x="261" y="577"/>
                  </a:lnTo>
                  <a:lnTo>
                    <a:pt x="272" y="533"/>
                  </a:lnTo>
                  <a:lnTo>
                    <a:pt x="323" y="529"/>
                  </a:lnTo>
                  <a:lnTo>
                    <a:pt x="358" y="558"/>
                  </a:lnTo>
                  <a:lnTo>
                    <a:pt x="366" y="717"/>
                  </a:lnTo>
                  <a:lnTo>
                    <a:pt x="447" y="708"/>
                  </a:lnTo>
                  <a:lnTo>
                    <a:pt x="666" y="811"/>
                  </a:lnTo>
                  <a:lnTo>
                    <a:pt x="664" y="763"/>
                  </a:lnTo>
                  <a:lnTo>
                    <a:pt x="620" y="742"/>
                  </a:lnTo>
                  <a:lnTo>
                    <a:pt x="626" y="628"/>
                  </a:lnTo>
                  <a:lnTo>
                    <a:pt x="695" y="586"/>
                  </a:lnTo>
                  <a:lnTo>
                    <a:pt x="655" y="509"/>
                  </a:lnTo>
                  <a:lnTo>
                    <a:pt x="645" y="374"/>
                  </a:lnTo>
                  <a:lnTo>
                    <a:pt x="637" y="344"/>
                  </a:lnTo>
                  <a:lnTo>
                    <a:pt x="666" y="284"/>
                  </a:lnTo>
                  <a:lnTo>
                    <a:pt x="695" y="174"/>
                  </a:lnTo>
                  <a:lnTo>
                    <a:pt x="722" y="132"/>
                  </a:lnTo>
                  <a:lnTo>
                    <a:pt x="709" y="67"/>
                  </a:lnTo>
                  <a:lnTo>
                    <a:pt x="581" y="0"/>
                  </a:lnTo>
                  <a:lnTo>
                    <a:pt x="350" y="37"/>
                  </a:lnTo>
                  <a:lnTo>
                    <a:pt x="272" y="0"/>
                  </a:lnTo>
                  <a:lnTo>
                    <a:pt x="241" y="64"/>
                  </a:lnTo>
                  <a:lnTo>
                    <a:pt x="203" y="256"/>
                  </a:lnTo>
                  <a:lnTo>
                    <a:pt x="151" y="321"/>
                  </a:lnTo>
                  <a:lnTo>
                    <a:pt x="135" y="397"/>
                  </a:lnTo>
                  <a:lnTo>
                    <a:pt x="82" y="436"/>
                  </a:lnTo>
                  <a:lnTo>
                    <a:pt x="22" y="433"/>
                  </a:lnTo>
                  <a:lnTo>
                    <a:pt x="0" y="48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4" name="Freeform 440"/>
            <p:cNvSpPr/>
            <p:nvPr/>
          </p:nvSpPr>
          <p:spPr bwMode="auto">
            <a:xfrm>
              <a:off x="1855401" y="3221394"/>
              <a:ext cx="42118" cy="23868"/>
            </a:xfrm>
            <a:custGeom>
              <a:avLst/>
              <a:gdLst>
                <a:gd name="T0" fmla="*/ 0 w 89"/>
                <a:gd name="T1" fmla="*/ 1 h 54"/>
                <a:gd name="T2" fmla="*/ 1 w 89"/>
                <a:gd name="T3" fmla="*/ 1 h 54"/>
                <a:gd name="T4" fmla="*/ 2 w 89"/>
                <a:gd name="T5" fmla="*/ 0 h 54"/>
                <a:gd name="T6" fmla="*/ 0 w 89"/>
                <a:gd name="T7" fmla="*/ 1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54"/>
                <a:gd name="T14" fmla="*/ 89 w 89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54">
                  <a:moveTo>
                    <a:pt x="0" y="30"/>
                  </a:moveTo>
                  <a:lnTo>
                    <a:pt x="32" y="54"/>
                  </a:lnTo>
                  <a:lnTo>
                    <a:pt x="89" y="0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5" name="Freeform 441"/>
            <p:cNvSpPr/>
            <p:nvPr/>
          </p:nvSpPr>
          <p:spPr bwMode="auto">
            <a:xfrm>
              <a:off x="1279225" y="3714660"/>
              <a:ext cx="48857" cy="124112"/>
            </a:xfrm>
            <a:custGeom>
              <a:avLst/>
              <a:gdLst>
                <a:gd name="T0" fmla="*/ 0 w 102"/>
                <a:gd name="T1" fmla="*/ 1 h 274"/>
                <a:gd name="T2" fmla="*/ 1 w 102"/>
                <a:gd name="T3" fmla="*/ 6 h 274"/>
                <a:gd name="T4" fmla="*/ 2 w 102"/>
                <a:gd name="T5" fmla="*/ 6 h 274"/>
                <a:gd name="T6" fmla="*/ 2 w 102"/>
                <a:gd name="T7" fmla="*/ 1 h 274"/>
                <a:gd name="T8" fmla="*/ 2 w 102"/>
                <a:gd name="T9" fmla="*/ 0 h 274"/>
                <a:gd name="T10" fmla="*/ 1 w 102"/>
                <a:gd name="T11" fmla="*/ 0 h 274"/>
                <a:gd name="T12" fmla="*/ 0 w 102"/>
                <a:gd name="T13" fmla="*/ 1 h 2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274"/>
                <a:gd name="T23" fmla="*/ 102 w 102"/>
                <a:gd name="T24" fmla="*/ 274 h 2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274">
                  <a:moveTo>
                    <a:pt x="0" y="65"/>
                  </a:moveTo>
                  <a:lnTo>
                    <a:pt x="41" y="274"/>
                  </a:lnTo>
                  <a:lnTo>
                    <a:pt x="73" y="270"/>
                  </a:lnTo>
                  <a:lnTo>
                    <a:pt x="102" y="30"/>
                  </a:lnTo>
                  <a:lnTo>
                    <a:pt x="73" y="0"/>
                  </a:lnTo>
                  <a:lnTo>
                    <a:pt x="52" y="19"/>
                  </a:lnTo>
                  <a:lnTo>
                    <a:pt x="0" y="6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6" name="Freeform 442"/>
            <p:cNvSpPr/>
            <p:nvPr/>
          </p:nvSpPr>
          <p:spPr bwMode="auto">
            <a:xfrm>
              <a:off x="1434220" y="3919922"/>
              <a:ext cx="33694" cy="25459"/>
            </a:xfrm>
            <a:custGeom>
              <a:avLst/>
              <a:gdLst>
                <a:gd name="T0" fmla="*/ 0 w 69"/>
                <a:gd name="T1" fmla="*/ 2 h 52"/>
                <a:gd name="T2" fmla="*/ 0 w 69"/>
                <a:gd name="T3" fmla="*/ 0 h 52"/>
                <a:gd name="T4" fmla="*/ 2 w 69"/>
                <a:gd name="T5" fmla="*/ 0 h 52"/>
                <a:gd name="T6" fmla="*/ 2 w 69"/>
                <a:gd name="T7" fmla="*/ 1 h 52"/>
                <a:gd name="T8" fmla="*/ 0 w 69"/>
                <a:gd name="T9" fmla="*/ 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52"/>
                <a:gd name="T17" fmla="*/ 69 w 69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52">
                  <a:moveTo>
                    <a:pt x="0" y="52"/>
                  </a:moveTo>
                  <a:lnTo>
                    <a:pt x="7" y="1"/>
                  </a:lnTo>
                  <a:lnTo>
                    <a:pt x="69" y="0"/>
                  </a:lnTo>
                  <a:lnTo>
                    <a:pt x="69" y="46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7" name="Freeform 443"/>
            <p:cNvSpPr/>
            <p:nvPr/>
          </p:nvSpPr>
          <p:spPr bwMode="auto">
            <a:xfrm>
              <a:off x="1867194" y="3598504"/>
              <a:ext cx="276295" cy="295959"/>
            </a:xfrm>
            <a:custGeom>
              <a:avLst/>
              <a:gdLst>
                <a:gd name="T0" fmla="*/ 0 w 576"/>
                <a:gd name="T1" fmla="*/ 11 h 650"/>
                <a:gd name="T2" fmla="*/ 1 w 576"/>
                <a:gd name="T3" fmla="*/ 10 h 650"/>
                <a:gd name="T4" fmla="*/ 1 w 576"/>
                <a:gd name="T5" fmla="*/ 8 h 650"/>
                <a:gd name="T6" fmla="*/ 3 w 576"/>
                <a:gd name="T7" fmla="*/ 5 h 650"/>
                <a:gd name="T8" fmla="*/ 3 w 576"/>
                <a:gd name="T9" fmla="*/ 1 h 650"/>
                <a:gd name="T10" fmla="*/ 5 w 576"/>
                <a:gd name="T11" fmla="*/ 0 h 650"/>
                <a:gd name="T12" fmla="*/ 6 w 576"/>
                <a:gd name="T13" fmla="*/ 3 h 650"/>
                <a:gd name="T14" fmla="*/ 9 w 576"/>
                <a:gd name="T15" fmla="*/ 6 h 650"/>
                <a:gd name="T16" fmla="*/ 8 w 576"/>
                <a:gd name="T17" fmla="*/ 7 h 650"/>
                <a:gd name="T18" fmla="*/ 9 w 576"/>
                <a:gd name="T19" fmla="*/ 8 h 650"/>
                <a:gd name="T20" fmla="*/ 10 w 576"/>
                <a:gd name="T21" fmla="*/ 9 h 650"/>
                <a:gd name="T22" fmla="*/ 13 w 576"/>
                <a:gd name="T23" fmla="*/ 11 h 650"/>
                <a:gd name="T24" fmla="*/ 11 w 576"/>
                <a:gd name="T25" fmla="*/ 14 h 650"/>
                <a:gd name="T26" fmla="*/ 8 w 576"/>
                <a:gd name="T27" fmla="*/ 15 h 650"/>
                <a:gd name="T28" fmla="*/ 5 w 576"/>
                <a:gd name="T29" fmla="*/ 15 h 650"/>
                <a:gd name="T30" fmla="*/ 3 w 576"/>
                <a:gd name="T31" fmla="*/ 14 h 650"/>
                <a:gd name="T32" fmla="*/ 1 w 576"/>
                <a:gd name="T33" fmla="*/ 12 h 650"/>
                <a:gd name="T34" fmla="*/ 0 w 576"/>
                <a:gd name="T35" fmla="*/ 11 h 6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76"/>
                <a:gd name="T55" fmla="*/ 0 h 650"/>
                <a:gd name="T56" fmla="*/ 576 w 576"/>
                <a:gd name="T57" fmla="*/ 650 h 65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76" h="650">
                  <a:moveTo>
                    <a:pt x="0" y="454"/>
                  </a:moveTo>
                  <a:lnTo>
                    <a:pt x="43" y="422"/>
                  </a:lnTo>
                  <a:lnTo>
                    <a:pt x="51" y="342"/>
                  </a:lnTo>
                  <a:lnTo>
                    <a:pt x="121" y="232"/>
                  </a:lnTo>
                  <a:lnTo>
                    <a:pt x="152" y="43"/>
                  </a:lnTo>
                  <a:lnTo>
                    <a:pt x="211" y="0"/>
                  </a:lnTo>
                  <a:lnTo>
                    <a:pt x="255" y="131"/>
                  </a:lnTo>
                  <a:lnTo>
                    <a:pt x="380" y="241"/>
                  </a:lnTo>
                  <a:lnTo>
                    <a:pt x="336" y="308"/>
                  </a:lnTo>
                  <a:lnTo>
                    <a:pt x="379" y="324"/>
                  </a:lnTo>
                  <a:lnTo>
                    <a:pt x="423" y="404"/>
                  </a:lnTo>
                  <a:lnTo>
                    <a:pt x="576" y="449"/>
                  </a:lnTo>
                  <a:lnTo>
                    <a:pt x="459" y="581"/>
                  </a:lnTo>
                  <a:lnTo>
                    <a:pt x="340" y="630"/>
                  </a:lnTo>
                  <a:lnTo>
                    <a:pt x="229" y="650"/>
                  </a:lnTo>
                  <a:lnTo>
                    <a:pt x="109" y="602"/>
                  </a:lnTo>
                  <a:lnTo>
                    <a:pt x="65" y="510"/>
                  </a:lnTo>
                  <a:lnTo>
                    <a:pt x="0" y="45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8" name="Freeform 444"/>
            <p:cNvSpPr/>
            <p:nvPr/>
          </p:nvSpPr>
          <p:spPr bwMode="auto">
            <a:xfrm>
              <a:off x="2028927" y="3708295"/>
              <a:ext cx="28640" cy="38188"/>
            </a:xfrm>
            <a:custGeom>
              <a:avLst/>
              <a:gdLst>
                <a:gd name="T0" fmla="*/ 0 w 60"/>
                <a:gd name="T1" fmla="*/ 1 h 83"/>
                <a:gd name="T2" fmla="*/ 1 w 60"/>
                <a:gd name="T3" fmla="*/ 2 h 83"/>
                <a:gd name="T4" fmla="*/ 1 w 60"/>
                <a:gd name="T5" fmla="*/ 1 h 83"/>
                <a:gd name="T6" fmla="*/ 1 w 60"/>
                <a:gd name="T7" fmla="*/ 1 h 83"/>
                <a:gd name="T8" fmla="*/ 1 w 60"/>
                <a:gd name="T9" fmla="*/ 1 h 83"/>
                <a:gd name="T10" fmla="*/ 1 w 60"/>
                <a:gd name="T11" fmla="*/ 0 h 83"/>
                <a:gd name="T12" fmla="*/ 0 w 60"/>
                <a:gd name="T13" fmla="*/ 1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"/>
                <a:gd name="T22" fmla="*/ 0 h 83"/>
                <a:gd name="T23" fmla="*/ 60 w 60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" h="83">
                  <a:moveTo>
                    <a:pt x="0" y="67"/>
                  </a:moveTo>
                  <a:lnTo>
                    <a:pt x="43" y="83"/>
                  </a:lnTo>
                  <a:lnTo>
                    <a:pt x="56" y="58"/>
                  </a:lnTo>
                  <a:lnTo>
                    <a:pt x="30" y="52"/>
                  </a:lnTo>
                  <a:lnTo>
                    <a:pt x="60" y="32"/>
                  </a:lnTo>
                  <a:lnTo>
                    <a:pt x="44" y="0"/>
                  </a:lnTo>
                  <a:lnTo>
                    <a:pt x="0" y="6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9" name="Freeform 445"/>
            <p:cNvSpPr/>
            <p:nvPr/>
          </p:nvSpPr>
          <p:spPr bwMode="auto">
            <a:xfrm>
              <a:off x="1420742" y="3919922"/>
              <a:ext cx="102768" cy="120930"/>
            </a:xfrm>
            <a:custGeom>
              <a:avLst/>
              <a:gdLst>
                <a:gd name="T0" fmla="*/ 0 w 214"/>
                <a:gd name="T1" fmla="*/ 3 h 267"/>
                <a:gd name="T2" fmla="*/ 1 w 214"/>
                <a:gd name="T3" fmla="*/ 2 h 267"/>
                <a:gd name="T4" fmla="*/ 1 w 214"/>
                <a:gd name="T5" fmla="*/ 2 h 267"/>
                <a:gd name="T6" fmla="*/ 1 w 214"/>
                <a:gd name="T7" fmla="*/ 1 h 267"/>
                <a:gd name="T8" fmla="*/ 2 w 214"/>
                <a:gd name="T9" fmla="*/ 1 h 267"/>
                <a:gd name="T10" fmla="*/ 2 w 214"/>
                <a:gd name="T11" fmla="*/ 0 h 267"/>
                <a:gd name="T12" fmla="*/ 4 w 214"/>
                <a:gd name="T13" fmla="*/ 0 h 267"/>
                <a:gd name="T14" fmla="*/ 4 w 214"/>
                <a:gd name="T15" fmla="*/ 1 h 267"/>
                <a:gd name="T16" fmla="*/ 5 w 214"/>
                <a:gd name="T17" fmla="*/ 1 h 267"/>
                <a:gd name="T18" fmla="*/ 5 w 214"/>
                <a:gd name="T19" fmla="*/ 5 h 267"/>
                <a:gd name="T20" fmla="*/ 3 w 214"/>
                <a:gd name="T21" fmla="*/ 4 h 267"/>
                <a:gd name="T22" fmla="*/ 2 w 214"/>
                <a:gd name="T23" fmla="*/ 6 h 267"/>
                <a:gd name="T24" fmla="*/ 0 w 214"/>
                <a:gd name="T25" fmla="*/ 3 h 2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4"/>
                <a:gd name="T40" fmla="*/ 0 h 267"/>
                <a:gd name="T41" fmla="*/ 214 w 214"/>
                <a:gd name="T42" fmla="*/ 267 h 2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4" h="267">
                  <a:moveTo>
                    <a:pt x="0" y="125"/>
                  </a:moveTo>
                  <a:lnTo>
                    <a:pt x="25" y="83"/>
                  </a:lnTo>
                  <a:lnTo>
                    <a:pt x="41" y="88"/>
                  </a:lnTo>
                  <a:lnTo>
                    <a:pt x="28" y="52"/>
                  </a:lnTo>
                  <a:lnTo>
                    <a:pt x="97" y="46"/>
                  </a:lnTo>
                  <a:lnTo>
                    <a:pt x="97" y="0"/>
                  </a:lnTo>
                  <a:lnTo>
                    <a:pt x="175" y="1"/>
                  </a:lnTo>
                  <a:lnTo>
                    <a:pt x="171" y="42"/>
                  </a:lnTo>
                  <a:lnTo>
                    <a:pt x="214" y="43"/>
                  </a:lnTo>
                  <a:lnTo>
                    <a:pt x="200" y="196"/>
                  </a:lnTo>
                  <a:lnTo>
                    <a:pt x="152" y="178"/>
                  </a:lnTo>
                  <a:lnTo>
                    <a:pt x="93" y="267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0" name="Freeform 446"/>
            <p:cNvSpPr/>
            <p:nvPr/>
          </p:nvSpPr>
          <p:spPr bwMode="auto">
            <a:xfrm>
              <a:off x="954074" y="3690792"/>
              <a:ext cx="55596" cy="11138"/>
            </a:xfrm>
            <a:custGeom>
              <a:avLst/>
              <a:gdLst>
                <a:gd name="T0" fmla="*/ 0 w 114"/>
                <a:gd name="T1" fmla="*/ 1 h 26"/>
                <a:gd name="T2" fmla="*/ 0 w 114"/>
                <a:gd name="T3" fmla="*/ 0 h 26"/>
                <a:gd name="T4" fmla="*/ 3 w 114"/>
                <a:gd name="T5" fmla="*/ 0 h 26"/>
                <a:gd name="T6" fmla="*/ 0 w 114"/>
                <a:gd name="T7" fmla="*/ 1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26"/>
                <a:gd name="T14" fmla="*/ 114 w 114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26">
                  <a:moveTo>
                    <a:pt x="0" y="26"/>
                  </a:moveTo>
                  <a:lnTo>
                    <a:pt x="7" y="0"/>
                  </a:lnTo>
                  <a:lnTo>
                    <a:pt x="114" y="9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1" name="Freeform 447"/>
            <p:cNvSpPr/>
            <p:nvPr/>
          </p:nvSpPr>
          <p:spPr bwMode="auto">
            <a:xfrm>
              <a:off x="1206782" y="3740119"/>
              <a:ext cx="77497" cy="128885"/>
            </a:xfrm>
            <a:custGeom>
              <a:avLst/>
              <a:gdLst>
                <a:gd name="T0" fmla="*/ 0 w 163"/>
                <a:gd name="T1" fmla="*/ 6 h 285"/>
                <a:gd name="T2" fmla="*/ 1 w 163"/>
                <a:gd name="T3" fmla="*/ 2 h 285"/>
                <a:gd name="T4" fmla="*/ 0 w 163"/>
                <a:gd name="T5" fmla="*/ 0 h 285"/>
                <a:gd name="T6" fmla="*/ 3 w 163"/>
                <a:gd name="T7" fmla="*/ 0 h 285"/>
                <a:gd name="T8" fmla="*/ 4 w 163"/>
                <a:gd name="T9" fmla="*/ 5 h 285"/>
                <a:gd name="T10" fmla="*/ 1 w 163"/>
                <a:gd name="T11" fmla="*/ 7 h 285"/>
                <a:gd name="T12" fmla="*/ 0 w 163"/>
                <a:gd name="T13" fmla="*/ 6 h 2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3"/>
                <a:gd name="T22" fmla="*/ 0 h 285"/>
                <a:gd name="T23" fmla="*/ 163 w 163"/>
                <a:gd name="T24" fmla="*/ 285 h 28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3" h="285">
                  <a:moveTo>
                    <a:pt x="0" y="269"/>
                  </a:moveTo>
                  <a:lnTo>
                    <a:pt x="20" y="71"/>
                  </a:lnTo>
                  <a:lnTo>
                    <a:pt x="10" y="10"/>
                  </a:lnTo>
                  <a:lnTo>
                    <a:pt x="110" y="0"/>
                  </a:lnTo>
                  <a:lnTo>
                    <a:pt x="163" y="227"/>
                  </a:lnTo>
                  <a:lnTo>
                    <a:pt x="40" y="285"/>
                  </a:lnTo>
                  <a:lnTo>
                    <a:pt x="0" y="26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2" name="Freeform 448"/>
            <p:cNvSpPr/>
            <p:nvPr/>
          </p:nvSpPr>
          <p:spPr bwMode="auto">
            <a:xfrm>
              <a:off x="986084" y="3708295"/>
              <a:ext cx="134778" cy="108200"/>
            </a:xfrm>
            <a:custGeom>
              <a:avLst/>
              <a:gdLst>
                <a:gd name="T0" fmla="*/ 0 w 281"/>
                <a:gd name="T1" fmla="*/ 2 h 238"/>
                <a:gd name="T2" fmla="*/ 1 w 281"/>
                <a:gd name="T3" fmla="*/ 1 h 238"/>
                <a:gd name="T4" fmla="*/ 1 w 281"/>
                <a:gd name="T5" fmla="*/ 0 h 238"/>
                <a:gd name="T6" fmla="*/ 3 w 281"/>
                <a:gd name="T7" fmla="*/ 0 h 238"/>
                <a:gd name="T8" fmla="*/ 4 w 281"/>
                <a:gd name="T9" fmla="*/ 1 h 238"/>
                <a:gd name="T10" fmla="*/ 5 w 281"/>
                <a:gd name="T11" fmla="*/ 0 h 238"/>
                <a:gd name="T12" fmla="*/ 6 w 281"/>
                <a:gd name="T13" fmla="*/ 3 h 238"/>
                <a:gd name="T14" fmla="*/ 7 w 281"/>
                <a:gd name="T15" fmla="*/ 5 h 238"/>
                <a:gd name="T16" fmla="*/ 6 w 281"/>
                <a:gd name="T17" fmla="*/ 4 h 238"/>
                <a:gd name="T18" fmla="*/ 6 w 281"/>
                <a:gd name="T19" fmla="*/ 5 h 238"/>
                <a:gd name="T20" fmla="*/ 5 w 281"/>
                <a:gd name="T21" fmla="*/ 5 h 238"/>
                <a:gd name="T22" fmla="*/ 5 w 281"/>
                <a:gd name="T23" fmla="*/ 5 h 238"/>
                <a:gd name="T24" fmla="*/ 4 w 281"/>
                <a:gd name="T25" fmla="*/ 4 h 238"/>
                <a:gd name="T26" fmla="*/ 3 w 281"/>
                <a:gd name="T27" fmla="*/ 3 h 238"/>
                <a:gd name="T28" fmla="*/ 2 w 281"/>
                <a:gd name="T29" fmla="*/ 4 h 238"/>
                <a:gd name="T30" fmla="*/ 0 w 281"/>
                <a:gd name="T31" fmla="*/ 2 h 23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1"/>
                <a:gd name="T49" fmla="*/ 0 h 238"/>
                <a:gd name="T50" fmla="*/ 281 w 281"/>
                <a:gd name="T51" fmla="*/ 238 h 23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1" h="238">
                  <a:moveTo>
                    <a:pt x="0" y="79"/>
                  </a:moveTo>
                  <a:lnTo>
                    <a:pt x="46" y="44"/>
                  </a:lnTo>
                  <a:lnTo>
                    <a:pt x="49" y="0"/>
                  </a:lnTo>
                  <a:lnTo>
                    <a:pt x="140" y="9"/>
                  </a:lnTo>
                  <a:lnTo>
                    <a:pt x="167" y="32"/>
                  </a:lnTo>
                  <a:lnTo>
                    <a:pt x="231" y="6"/>
                  </a:lnTo>
                  <a:lnTo>
                    <a:pt x="269" y="113"/>
                  </a:lnTo>
                  <a:lnTo>
                    <a:pt x="281" y="193"/>
                  </a:lnTo>
                  <a:lnTo>
                    <a:pt x="258" y="186"/>
                  </a:lnTo>
                  <a:lnTo>
                    <a:pt x="252" y="231"/>
                  </a:lnTo>
                  <a:lnTo>
                    <a:pt x="211" y="238"/>
                  </a:lnTo>
                  <a:lnTo>
                    <a:pt x="208" y="193"/>
                  </a:lnTo>
                  <a:lnTo>
                    <a:pt x="187" y="190"/>
                  </a:lnTo>
                  <a:lnTo>
                    <a:pt x="147" y="124"/>
                  </a:lnTo>
                  <a:lnTo>
                    <a:pt x="71" y="161"/>
                  </a:lnTo>
                  <a:lnTo>
                    <a:pt x="0" y="7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3" name="Freeform 449"/>
            <p:cNvSpPr/>
            <p:nvPr/>
          </p:nvSpPr>
          <p:spPr bwMode="auto">
            <a:xfrm>
              <a:off x="2084523" y="3364601"/>
              <a:ext cx="30325" cy="9547"/>
            </a:xfrm>
            <a:custGeom>
              <a:avLst/>
              <a:gdLst>
                <a:gd name="T0" fmla="*/ 0 w 66"/>
                <a:gd name="T1" fmla="*/ 0 h 22"/>
                <a:gd name="T2" fmla="*/ 1 w 66"/>
                <a:gd name="T3" fmla="*/ 1 h 22"/>
                <a:gd name="T4" fmla="*/ 1 w 66"/>
                <a:gd name="T5" fmla="*/ 0 h 22"/>
                <a:gd name="T6" fmla="*/ 0 w 66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"/>
                <a:gd name="T13" fmla="*/ 0 h 22"/>
                <a:gd name="T14" fmla="*/ 66 w 66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" h="22">
                  <a:moveTo>
                    <a:pt x="0" y="0"/>
                  </a:moveTo>
                  <a:lnTo>
                    <a:pt x="32" y="22"/>
                  </a:lnTo>
                  <a:lnTo>
                    <a:pt x="66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4" name="Freeform 450"/>
            <p:cNvSpPr/>
            <p:nvPr/>
          </p:nvSpPr>
          <p:spPr bwMode="auto">
            <a:xfrm>
              <a:off x="1885726" y="3275495"/>
              <a:ext cx="28640" cy="85924"/>
            </a:xfrm>
            <a:custGeom>
              <a:avLst/>
              <a:gdLst>
                <a:gd name="T0" fmla="*/ 0 w 61"/>
                <a:gd name="T1" fmla="*/ 2 h 188"/>
                <a:gd name="T2" fmla="*/ 1 w 61"/>
                <a:gd name="T3" fmla="*/ 5 h 188"/>
                <a:gd name="T4" fmla="*/ 1 w 61"/>
                <a:gd name="T5" fmla="*/ 4 h 188"/>
                <a:gd name="T6" fmla="*/ 1 w 61"/>
                <a:gd name="T7" fmla="*/ 2 h 188"/>
                <a:gd name="T8" fmla="*/ 1 w 61"/>
                <a:gd name="T9" fmla="*/ 2 h 188"/>
                <a:gd name="T10" fmla="*/ 1 w 61"/>
                <a:gd name="T11" fmla="*/ 1 h 188"/>
                <a:gd name="T12" fmla="*/ 1 w 61"/>
                <a:gd name="T13" fmla="*/ 1 h 188"/>
                <a:gd name="T14" fmla="*/ 1 w 61"/>
                <a:gd name="T15" fmla="*/ 0 h 188"/>
                <a:gd name="T16" fmla="*/ 1 w 61"/>
                <a:gd name="T17" fmla="*/ 0 h 188"/>
                <a:gd name="T18" fmla="*/ 0 w 61"/>
                <a:gd name="T19" fmla="*/ 2 h 1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"/>
                <a:gd name="T31" fmla="*/ 0 h 188"/>
                <a:gd name="T32" fmla="*/ 61 w 61"/>
                <a:gd name="T33" fmla="*/ 188 h 1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" h="188">
                  <a:moveTo>
                    <a:pt x="0" y="95"/>
                  </a:moveTo>
                  <a:lnTo>
                    <a:pt x="31" y="188"/>
                  </a:lnTo>
                  <a:lnTo>
                    <a:pt x="37" y="185"/>
                  </a:lnTo>
                  <a:lnTo>
                    <a:pt x="55" y="85"/>
                  </a:lnTo>
                  <a:lnTo>
                    <a:pt x="30" y="92"/>
                  </a:lnTo>
                  <a:lnTo>
                    <a:pt x="37" y="47"/>
                  </a:lnTo>
                  <a:lnTo>
                    <a:pt x="56" y="26"/>
                  </a:lnTo>
                  <a:lnTo>
                    <a:pt x="61" y="0"/>
                  </a:lnTo>
                  <a:lnTo>
                    <a:pt x="38" y="3"/>
                  </a:lnTo>
                  <a:lnTo>
                    <a:pt x="0" y="9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5" name="Freeform 451"/>
            <p:cNvSpPr/>
            <p:nvPr/>
          </p:nvSpPr>
          <p:spPr bwMode="auto">
            <a:xfrm>
              <a:off x="1105699" y="3749666"/>
              <a:ext cx="109507" cy="125703"/>
            </a:xfrm>
            <a:custGeom>
              <a:avLst/>
              <a:gdLst>
                <a:gd name="T0" fmla="*/ 0 w 229"/>
                <a:gd name="T1" fmla="*/ 4 h 278"/>
                <a:gd name="T2" fmla="*/ 0 w 229"/>
                <a:gd name="T3" fmla="*/ 3 h 278"/>
                <a:gd name="T4" fmla="*/ 0 w 229"/>
                <a:gd name="T5" fmla="*/ 2 h 278"/>
                <a:gd name="T6" fmla="*/ 1 w 229"/>
                <a:gd name="T7" fmla="*/ 3 h 278"/>
                <a:gd name="T8" fmla="*/ 1 w 229"/>
                <a:gd name="T9" fmla="*/ 1 h 278"/>
                <a:gd name="T10" fmla="*/ 2 w 229"/>
                <a:gd name="T11" fmla="*/ 0 h 278"/>
                <a:gd name="T12" fmla="*/ 3 w 229"/>
                <a:gd name="T13" fmla="*/ 0 h 278"/>
                <a:gd name="T14" fmla="*/ 3 w 229"/>
                <a:gd name="T15" fmla="*/ 1 h 278"/>
                <a:gd name="T16" fmla="*/ 5 w 229"/>
                <a:gd name="T17" fmla="*/ 1 h 278"/>
                <a:gd name="T18" fmla="*/ 5 w 229"/>
                <a:gd name="T19" fmla="*/ 6 h 278"/>
                <a:gd name="T20" fmla="*/ 1 w 229"/>
                <a:gd name="T21" fmla="*/ 6 h 278"/>
                <a:gd name="T22" fmla="*/ 1 w 229"/>
                <a:gd name="T23" fmla="*/ 5 h 278"/>
                <a:gd name="T24" fmla="*/ 0 w 229"/>
                <a:gd name="T25" fmla="*/ 4 h 2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9"/>
                <a:gd name="T40" fmla="*/ 0 h 278"/>
                <a:gd name="T41" fmla="*/ 229 w 229"/>
                <a:gd name="T42" fmla="*/ 278 h 2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9" h="278">
                  <a:moveTo>
                    <a:pt x="0" y="184"/>
                  </a:moveTo>
                  <a:lnTo>
                    <a:pt x="4" y="142"/>
                  </a:lnTo>
                  <a:lnTo>
                    <a:pt x="10" y="97"/>
                  </a:lnTo>
                  <a:lnTo>
                    <a:pt x="33" y="104"/>
                  </a:lnTo>
                  <a:lnTo>
                    <a:pt x="21" y="24"/>
                  </a:lnTo>
                  <a:lnTo>
                    <a:pt x="89" y="0"/>
                  </a:lnTo>
                  <a:lnTo>
                    <a:pt x="127" y="16"/>
                  </a:lnTo>
                  <a:lnTo>
                    <a:pt x="150" y="42"/>
                  </a:lnTo>
                  <a:lnTo>
                    <a:pt x="229" y="51"/>
                  </a:lnTo>
                  <a:lnTo>
                    <a:pt x="209" y="249"/>
                  </a:lnTo>
                  <a:lnTo>
                    <a:pt x="35" y="278"/>
                  </a:lnTo>
                  <a:lnTo>
                    <a:pt x="38" y="216"/>
                  </a:lnTo>
                  <a:lnTo>
                    <a:pt x="0" y="18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6" name="Freeform 452"/>
            <p:cNvSpPr/>
            <p:nvPr/>
          </p:nvSpPr>
          <p:spPr bwMode="auto">
            <a:xfrm>
              <a:off x="1899204" y="3272312"/>
              <a:ext cx="79182" cy="93880"/>
            </a:xfrm>
            <a:custGeom>
              <a:avLst/>
              <a:gdLst>
                <a:gd name="T0" fmla="*/ 0 w 166"/>
                <a:gd name="T1" fmla="*/ 2 h 207"/>
                <a:gd name="T2" fmla="*/ 0 w 166"/>
                <a:gd name="T3" fmla="*/ 1 h 207"/>
                <a:gd name="T4" fmla="*/ 1 w 166"/>
                <a:gd name="T5" fmla="*/ 1 h 207"/>
                <a:gd name="T6" fmla="*/ 1 w 166"/>
                <a:gd name="T7" fmla="*/ 1 h 207"/>
                <a:gd name="T8" fmla="*/ 3 w 166"/>
                <a:gd name="T9" fmla="*/ 0 h 207"/>
                <a:gd name="T10" fmla="*/ 4 w 166"/>
                <a:gd name="T11" fmla="*/ 1 h 207"/>
                <a:gd name="T12" fmla="*/ 2 w 166"/>
                <a:gd name="T13" fmla="*/ 2 h 207"/>
                <a:gd name="T14" fmla="*/ 3 w 166"/>
                <a:gd name="T15" fmla="*/ 3 h 207"/>
                <a:gd name="T16" fmla="*/ 2 w 166"/>
                <a:gd name="T17" fmla="*/ 4 h 207"/>
                <a:gd name="T18" fmla="*/ 1 w 166"/>
                <a:gd name="T19" fmla="*/ 5 h 207"/>
                <a:gd name="T20" fmla="*/ 0 w 166"/>
                <a:gd name="T21" fmla="*/ 5 h 207"/>
                <a:gd name="T22" fmla="*/ 1 w 166"/>
                <a:gd name="T23" fmla="*/ 2 h 207"/>
                <a:gd name="T24" fmla="*/ 0 w 166"/>
                <a:gd name="T25" fmla="*/ 2 h 2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6"/>
                <a:gd name="T40" fmla="*/ 0 h 207"/>
                <a:gd name="T41" fmla="*/ 166 w 166"/>
                <a:gd name="T42" fmla="*/ 207 h 2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6" h="207">
                  <a:moveTo>
                    <a:pt x="0" y="100"/>
                  </a:moveTo>
                  <a:lnTo>
                    <a:pt x="7" y="55"/>
                  </a:lnTo>
                  <a:lnTo>
                    <a:pt x="26" y="34"/>
                  </a:lnTo>
                  <a:lnTo>
                    <a:pt x="64" y="53"/>
                  </a:lnTo>
                  <a:lnTo>
                    <a:pt x="148" y="0"/>
                  </a:lnTo>
                  <a:lnTo>
                    <a:pt x="166" y="58"/>
                  </a:lnTo>
                  <a:lnTo>
                    <a:pt x="80" y="90"/>
                  </a:lnTo>
                  <a:lnTo>
                    <a:pt x="125" y="136"/>
                  </a:lnTo>
                  <a:lnTo>
                    <a:pt x="102" y="165"/>
                  </a:lnTo>
                  <a:lnTo>
                    <a:pt x="49" y="207"/>
                  </a:lnTo>
                  <a:lnTo>
                    <a:pt x="7" y="193"/>
                  </a:lnTo>
                  <a:lnTo>
                    <a:pt x="25" y="93"/>
                  </a:lnTo>
                  <a:lnTo>
                    <a:pt x="0" y="10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7" name="Freeform 453"/>
            <p:cNvSpPr/>
            <p:nvPr/>
          </p:nvSpPr>
          <p:spPr bwMode="auto">
            <a:xfrm>
              <a:off x="1885726" y="3872186"/>
              <a:ext cx="144886" cy="184577"/>
            </a:xfrm>
            <a:custGeom>
              <a:avLst/>
              <a:gdLst>
                <a:gd name="T0" fmla="*/ 0 w 303"/>
                <a:gd name="T1" fmla="*/ 1 h 407"/>
                <a:gd name="T2" fmla="*/ 1 w 303"/>
                <a:gd name="T3" fmla="*/ 3 h 407"/>
                <a:gd name="T4" fmla="*/ 0 w 303"/>
                <a:gd name="T5" fmla="*/ 4 h 407"/>
                <a:gd name="T6" fmla="*/ 1 w 303"/>
                <a:gd name="T7" fmla="*/ 5 h 407"/>
                <a:gd name="T8" fmla="*/ 0 w 303"/>
                <a:gd name="T9" fmla="*/ 6 h 407"/>
                <a:gd name="T10" fmla="*/ 5 w 303"/>
                <a:gd name="T11" fmla="*/ 9 h 407"/>
                <a:gd name="T12" fmla="*/ 7 w 303"/>
                <a:gd name="T13" fmla="*/ 7 h 407"/>
                <a:gd name="T14" fmla="*/ 6 w 303"/>
                <a:gd name="T15" fmla="*/ 5 h 407"/>
                <a:gd name="T16" fmla="*/ 6 w 303"/>
                <a:gd name="T17" fmla="*/ 2 h 407"/>
                <a:gd name="T18" fmla="*/ 7 w 303"/>
                <a:gd name="T19" fmla="*/ 1 h 407"/>
                <a:gd name="T20" fmla="*/ 4 w 303"/>
                <a:gd name="T21" fmla="*/ 1 h 407"/>
                <a:gd name="T22" fmla="*/ 2 w 303"/>
                <a:gd name="T23" fmla="*/ 0 h 407"/>
                <a:gd name="T24" fmla="*/ 0 w 303"/>
                <a:gd name="T25" fmla="*/ 1 h 4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3"/>
                <a:gd name="T40" fmla="*/ 0 h 407"/>
                <a:gd name="T41" fmla="*/ 303 w 303"/>
                <a:gd name="T42" fmla="*/ 407 h 4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3" h="407">
                  <a:moveTo>
                    <a:pt x="0" y="25"/>
                  </a:moveTo>
                  <a:lnTo>
                    <a:pt x="39" y="112"/>
                  </a:lnTo>
                  <a:lnTo>
                    <a:pt x="0" y="190"/>
                  </a:lnTo>
                  <a:lnTo>
                    <a:pt x="31" y="213"/>
                  </a:lnTo>
                  <a:lnTo>
                    <a:pt x="14" y="242"/>
                  </a:lnTo>
                  <a:lnTo>
                    <a:pt x="206" y="407"/>
                  </a:lnTo>
                  <a:lnTo>
                    <a:pt x="291" y="276"/>
                  </a:lnTo>
                  <a:lnTo>
                    <a:pt x="271" y="239"/>
                  </a:lnTo>
                  <a:lnTo>
                    <a:pt x="271" y="77"/>
                  </a:lnTo>
                  <a:lnTo>
                    <a:pt x="303" y="28"/>
                  </a:lnTo>
                  <a:lnTo>
                    <a:pt x="192" y="48"/>
                  </a:lnTo>
                  <a:lnTo>
                    <a:pt x="72" y="0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8" name="Freeform 454"/>
            <p:cNvSpPr/>
            <p:nvPr/>
          </p:nvSpPr>
          <p:spPr bwMode="auto">
            <a:xfrm>
              <a:off x="2114848" y="3347098"/>
              <a:ext cx="33694" cy="30232"/>
            </a:xfrm>
            <a:custGeom>
              <a:avLst/>
              <a:gdLst>
                <a:gd name="T0" fmla="*/ 0 w 70"/>
                <a:gd name="T1" fmla="*/ 1 h 67"/>
                <a:gd name="T2" fmla="*/ 1 w 70"/>
                <a:gd name="T3" fmla="*/ 0 h 67"/>
                <a:gd name="T4" fmla="*/ 2 w 70"/>
                <a:gd name="T5" fmla="*/ 1 h 67"/>
                <a:gd name="T6" fmla="*/ 0 w 70"/>
                <a:gd name="T7" fmla="*/ 1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"/>
                <a:gd name="T13" fmla="*/ 0 h 67"/>
                <a:gd name="T14" fmla="*/ 70 w 70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" h="67">
                  <a:moveTo>
                    <a:pt x="0" y="42"/>
                  </a:moveTo>
                  <a:lnTo>
                    <a:pt x="59" y="0"/>
                  </a:lnTo>
                  <a:lnTo>
                    <a:pt x="70" y="67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9" name="Freeform 455"/>
            <p:cNvSpPr/>
            <p:nvPr/>
          </p:nvSpPr>
          <p:spPr bwMode="auto">
            <a:xfrm>
              <a:off x="1904258" y="3242080"/>
              <a:ext cx="28640" cy="35006"/>
            </a:xfrm>
            <a:custGeom>
              <a:avLst/>
              <a:gdLst>
                <a:gd name="T0" fmla="*/ 0 w 61"/>
                <a:gd name="T1" fmla="*/ 2 h 76"/>
                <a:gd name="T2" fmla="*/ 1 w 61"/>
                <a:gd name="T3" fmla="*/ 2 h 76"/>
                <a:gd name="T4" fmla="*/ 1 w 61"/>
                <a:gd name="T5" fmla="*/ 1 h 76"/>
                <a:gd name="T6" fmla="*/ 1 w 61"/>
                <a:gd name="T7" fmla="*/ 0 h 76"/>
                <a:gd name="T8" fmla="*/ 0 w 61"/>
                <a:gd name="T9" fmla="*/ 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76"/>
                <a:gd name="T17" fmla="*/ 61 w 61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76">
                  <a:moveTo>
                    <a:pt x="0" y="76"/>
                  </a:moveTo>
                  <a:lnTo>
                    <a:pt x="23" y="73"/>
                  </a:lnTo>
                  <a:lnTo>
                    <a:pt x="61" y="21"/>
                  </a:lnTo>
                  <a:lnTo>
                    <a:pt x="40" y="0"/>
                  </a:lnTo>
                  <a:lnTo>
                    <a:pt x="0" y="7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0" name="Freeform 456"/>
            <p:cNvSpPr/>
            <p:nvPr/>
          </p:nvSpPr>
          <p:spPr bwMode="auto">
            <a:xfrm>
              <a:off x="1051788" y="3795810"/>
              <a:ext cx="72443" cy="79559"/>
            </a:xfrm>
            <a:custGeom>
              <a:avLst/>
              <a:gdLst>
                <a:gd name="T0" fmla="*/ 0 w 148"/>
                <a:gd name="T1" fmla="*/ 1 h 177"/>
                <a:gd name="T2" fmla="*/ 1 w 148"/>
                <a:gd name="T3" fmla="*/ 0 h 177"/>
                <a:gd name="T4" fmla="*/ 2 w 148"/>
                <a:gd name="T5" fmla="*/ 0 h 177"/>
                <a:gd name="T6" fmla="*/ 2 w 148"/>
                <a:gd name="T7" fmla="*/ 1 h 177"/>
                <a:gd name="T8" fmla="*/ 3 w 148"/>
                <a:gd name="T9" fmla="*/ 1 h 177"/>
                <a:gd name="T10" fmla="*/ 3 w 148"/>
                <a:gd name="T11" fmla="*/ 2 h 177"/>
                <a:gd name="T12" fmla="*/ 3 w 148"/>
                <a:gd name="T13" fmla="*/ 3 h 177"/>
                <a:gd name="T14" fmla="*/ 3 w 148"/>
                <a:gd name="T15" fmla="*/ 4 h 177"/>
                <a:gd name="T16" fmla="*/ 0 w 148"/>
                <a:gd name="T17" fmla="*/ 1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8"/>
                <a:gd name="T28" fmla="*/ 0 h 177"/>
                <a:gd name="T29" fmla="*/ 148 w 148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8" h="177">
                  <a:moveTo>
                    <a:pt x="0" y="67"/>
                  </a:moveTo>
                  <a:lnTo>
                    <a:pt x="49" y="0"/>
                  </a:lnTo>
                  <a:lnTo>
                    <a:pt x="70" y="3"/>
                  </a:lnTo>
                  <a:lnTo>
                    <a:pt x="73" y="48"/>
                  </a:lnTo>
                  <a:lnTo>
                    <a:pt x="114" y="41"/>
                  </a:lnTo>
                  <a:lnTo>
                    <a:pt x="110" y="83"/>
                  </a:lnTo>
                  <a:lnTo>
                    <a:pt x="148" y="115"/>
                  </a:lnTo>
                  <a:lnTo>
                    <a:pt x="145" y="177"/>
                  </a:lnTo>
                  <a:lnTo>
                    <a:pt x="0" y="6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1" name="Freeform 457"/>
            <p:cNvSpPr/>
            <p:nvPr/>
          </p:nvSpPr>
          <p:spPr bwMode="auto">
            <a:xfrm>
              <a:off x="1432535" y="3277086"/>
              <a:ext cx="286403" cy="294368"/>
            </a:xfrm>
            <a:custGeom>
              <a:avLst/>
              <a:gdLst>
                <a:gd name="T0" fmla="*/ 0 w 597"/>
                <a:gd name="T1" fmla="*/ 8 h 646"/>
                <a:gd name="T2" fmla="*/ 0 w 597"/>
                <a:gd name="T3" fmla="*/ 3 h 646"/>
                <a:gd name="T4" fmla="*/ 2 w 597"/>
                <a:gd name="T5" fmla="*/ 0 h 646"/>
                <a:gd name="T6" fmla="*/ 5 w 597"/>
                <a:gd name="T7" fmla="*/ 1 h 646"/>
                <a:gd name="T8" fmla="*/ 6 w 597"/>
                <a:gd name="T9" fmla="*/ 2 h 646"/>
                <a:gd name="T10" fmla="*/ 8 w 597"/>
                <a:gd name="T11" fmla="*/ 3 h 646"/>
                <a:gd name="T12" fmla="*/ 9 w 597"/>
                <a:gd name="T13" fmla="*/ 3 h 646"/>
                <a:gd name="T14" fmla="*/ 9 w 597"/>
                <a:gd name="T15" fmla="*/ 1 h 646"/>
                <a:gd name="T16" fmla="*/ 10 w 597"/>
                <a:gd name="T17" fmla="*/ 0 h 646"/>
                <a:gd name="T18" fmla="*/ 14 w 597"/>
                <a:gd name="T19" fmla="*/ 2 h 646"/>
                <a:gd name="T20" fmla="*/ 13 w 597"/>
                <a:gd name="T21" fmla="*/ 3 h 646"/>
                <a:gd name="T22" fmla="*/ 14 w 597"/>
                <a:gd name="T23" fmla="*/ 12 h 646"/>
                <a:gd name="T24" fmla="*/ 14 w 597"/>
                <a:gd name="T25" fmla="*/ 15 h 646"/>
                <a:gd name="T26" fmla="*/ 13 w 597"/>
                <a:gd name="T27" fmla="*/ 15 h 646"/>
                <a:gd name="T28" fmla="*/ 13 w 597"/>
                <a:gd name="T29" fmla="*/ 15 h 646"/>
                <a:gd name="T30" fmla="*/ 6 w 597"/>
                <a:gd name="T31" fmla="*/ 11 h 646"/>
                <a:gd name="T32" fmla="*/ 5 w 597"/>
                <a:gd name="T33" fmla="*/ 11 h 646"/>
                <a:gd name="T34" fmla="*/ 2 w 597"/>
                <a:gd name="T35" fmla="*/ 11 h 646"/>
                <a:gd name="T36" fmla="*/ 0 w 597"/>
                <a:gd name="T37" fmla="*/ 8 h 6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7"/>
                <a:gd name="T58" fmla="*/ 0 h 646"/>
                <a:gd name="T59" fmla="*/ 597 w 597"/>
                <a:gd name="T60" fmla="*/ 646 h 6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7" h="646">
                  <a:moveTo>
                    <a:pt x="0" y="336"/>
                  </a:moveTo>
                  <a:lnTo>
                    <a:pt x="1" y="139"/>
                  </a:lnTo>
                  <a:lnTo>
                    <a:pt x="74" y="0"/>
                  </a:lnTo>
                  <a:lnTo>
                    <a:pt x="219" y="42"/>
                  </a:lnTo>
                  <a:lnTo>
                    <a:pt x="246" y="89"/>
                  </a:lnTo>
                  <a:lnTo>
                    <a:pt x="363" y="139"/>
                  </a:lnTo>
                  <a:lnTo>
                    <a:pt x="398" y="123"/>
                  </a:lnTo>
                  <a:lnTo>
                    <a:pt x="402" y="52"/>
                  </a:lnTo>
                  <a:lnTo>
                    <a:pt x="440" y="19"/>
                  </a:lnTo>
                  <a:lnTo>
                    <a:pt x="597" y="75"/>
                  </a:lnTo>
                  <a:lnTo>
                    <a:pt x="580" y="150"/>
                  </a:lnTo>
                  <a:lnTo>
                    <a:pt x="597" y="529"/>
                  </a:lnTo>
                  <a:lnTo>
                    <a:pt x="597" y="618"/>
                  </a:lnTo>
                  <a:lnTo>
                    <a:pt x="564" y="619"/>
                  </a:lnTo>
                  <a:lnTo>
                    <a:pt x="564" y="646"/>
                  </a:lnTo>
                  <a:lnTo>
                    <a:pt x="258" y="462"/>
                  </a:lnTo>
                  <a:lnTo>
                    <a:pt x="219" y="483"/>
                  </a:lnTo>
                  <a:lnTo>
                    <a:pt x="89" y="460"/>
                  </a:lnTo>
                  <a:lnTo>
                    <a:pt x="0" y="33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2" name="Freeform 458"/>
            <p:cNvSpPr/>
            <p:nvPr/>
          </p:nvSpPr>
          <p:spPr bwMode="auto">
            <a:xfrm>
              <a:off x="2050829" y="4207925"/>
              <a:ext cx="129724" cy="278456"/>
            </a:xfrm>
            <a:custGeom>
              <a:avLst/>
              <a:gdLst>
                <a:gd name="T0" fmla="*/ 0 w 270"/>
                <a:gd name="T1" fmla="*/ 10 h 616"/>
                <a:gd name="T2" fmla="*/ 1 w 270"/>
                <a:gd name="T3" fmla="*/ 13 h 616"/>
                <a:gd name="T4" fmla="*/ 2 w 270"/>
                <a:gd name="T5" fmla="*/ 14 h 616"/>
                <a:gd name="T6" fmla="*/ 4 w 270"/>
                <a:gd name="T7" fmla="*/ 13 h 616"/>
                <a:gd name="T8" fmla="*/ 6 w 270"/>
                <a:gd name="T9" fmla="*/ 3 h 616"/>
                <a:gd name="T10" fmla="*/ 6 w 270"/>
                <a:gd name="T11" fmla="*/ 4 h 616"/>
                <a:gd name="T12" fmla="*/ 5 w 270"/>
                <a:gd name="T13" fmla="*/ 0 h 616"/>
                <a:gd name="T14" fmla="*/ 4 w 270"/>
                <a:gd name="T15" fmla="*/ 1 h 616"/>
                <a:gd name="T16" fmla="*/ 4 w 270"/>
                <a:gd name="T17" fmla="*/ 3 h 616"/>
                <a:gd name="T18" fmla="*/ 3 w 270"/>
                <a:gd name="T19" fmla="*/ 4 h 616"/>
                <a:gd name="T20" fmla="*/ 1 w 270"/>
                <a:gd name="T21" fmla="*/ 4 h 616"/>
                <a:gd name="T22" fmla="*/ 1 w 270"/>
                <a:gd name="T23" fmla="*/ 5 h 616"/>
                <a:gd name="T24" fmla="*/ 1 w 270"/>
                <a:gd name="T25" fmla="*/ 8 h 616"/>
                <a:gd name="T26" fmla="*/ 0 w 270"/>
                <a:gd name="T27" fmla="*/ 10 h 6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70"/>
                <a:gd name="T43" fmla="*/ 0 h 616"/>
                <a:gd name="T44" fmla="*/ 270 w 270"/>
                <a:gd name="T45" fmla="*/ 616 h 6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70" h="616">
                  <a:moveTo>
                    <a:pt x="0" y="441"/>
                  </a:moveTo>
                  <a:lnTo>
                    <a:pt x="26" y="567"/>
                  </a:lnTo>
                  <a:lnTo>
                    <a:pt x="76" y="616"/>
                  </a:lnTo>
                  <a:lnTo>
                    <a:pt x="161" y="567"/>
                  </a:lnTo>
                  <a:lnTo>
                    <a:pt x="254" y="144"/>
                  </a:lnTo>
                  <a:lnTo>
                    <a:pt x="270" y="161"/>
                  </a:lnTo>
                  <a:lnTo>
                    <a:pt x="232" y="0"/>
                  </a:lnTo>
                  <a:lnTo>
                    <a:pt x="182" y="68"/>
                  </a:lnTo>
                  <a:lnTo>
                    <a:pt x="182" y="115"/>
                  </a:lnTo>
                  <a:lnTo>
                    <a:pt x="122" y="165"/>
                  </a:lnTo>
                  <a:lnTo>
                    <a:pt x="47" y="186"/>
                  </a:lnTo>
                  <a:lnTo>
                    <a:pt x="29" y="240"/>
                  </a:lnTo>
                  <a:lnTo>
                    <a:pt x="47" y="348"/>
                  </a:lnTo>
                  <a:lnTo>
                    <a:pt x="0" y="44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3" name="Freeform 459"/>
            <p:cNvSpPr/>
            <p:nvPr/>
          </p:nvSpPr>
          <p:spPr bwMode="auto">
            <a:xfrm>
              <a:off x="1862140" y="4152234"/>
              <a:ext cx="60650" cy="157527"/>
            </a:xfrm>
            <a:custGeom>
              <a:avLst/>
              <a:gdLst>
                <a:gd name="T0" fmla="*/ 0 w 124"/>
                <a:gd name="T1" fmla="*/ 4 h 346"/>
                <a:gd name="T2" fmla="*/ 0 w 124"/>
                <a:gd name="T3" fmla="*/ 5 h 346"/>
                <a:gd name="T4" fmla="*/ 2 w 124"/>
                <a:gd name="T5" fmla="*/ 5 h 346"/>
                <a:gd name="T6" fmla="*/ 1 w 124"/>
                <a:gd name="T7" fmla="*/ 7 h 346"/>
                <a:gd name="T8" fmla="*/ 2 w 124"/>
                <a:gd name="T9" fmla="*/ 8 h 346"/>
                <a:gd name="T10" fmla="*/ 3 w 124"/>
                <a:gd name="T11" fmla="*/ 6 h 346"/>
                <a:gd name="T12" fmla="*/ 2 w 124"/>
                <a:gd name="T13" fmla="*/ 4 h 346"/>
                <a:gd name="T14" fmla="*/ 2 w 124"/>
                <a:gd name="T15" fmla="*/ 5 h 346"/>
                <a:gd name="T16" fmla="*/ 2 w 124"/>
                <a:gd name="T17" fmla="*/ 5 h 346"/>
                <a:gd name="T18" fmla="*/ 1 w 124"/>
                <a:gd name="T19" fmla="*/ 3 h 346"/>
                <a:gd name="T20" fmla="*/ 1 w 124"/>
                <a:gd name="T21" fmla="*/ 0 h 346"/>
                <a:gd name="T22" fmla="*/ 0 w 124"/>
                <a:gd name="T23" fmla="*/ 0 h 346"/>
                <a:gd name="T24" fmla="*/ 1 w 124"/>
                <a:gd name="T25" fmla="*/ 1 h 346"/>
                <a:gd name="T26" fmla="*/ 0 w 124"/>
                <a:gd name="T27" fmla="*/ 4 h 3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4"/>
                <a:gd name="T43" fmla="*/ 0 h 346"/>
                <a:gd name="T44" fmla="*/ 124 w 124"/>
                <a:gd name="T45" fmla="*/ 346 h 3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4" h="346">
                  <a:moveTo>
                    <a:pt x="0" y="189"/>
                  </a:moveTo>
                  <a:lnTo>
                    <a:pt x="16" y="209"/>
                  </a:lnTo>
                  <a:lnTo>
                    <a:pt x="64" y="228"/>
                  </a:lnTo>
                  <a:lnTo>
                    <a:pt x="61" y="292"/>
                  </a:lnTo>
                  <a:lnTo>
                    <a:pt x="100" y="346"/>
                  </a:lnTo>
                  <a:lnTo>
                    <a:pt x="124" y="248"/>
                  </a:lnTo>
                  <a:lnTo>
                    <a:pt x="84" y="182"/>
                  </a:lnTo>
                  <a:lnTo>
                    <a:pt x="95" y="219"/>
                  </a:lnTo>
                  <a:lnTo>
                    <a:pt x="72" y="217"/>
                  </a:lnTo>
                  <a:lnTo>
                    <a:pt x="47" y="128"/>
                  </a:lnTo>
                  <a:lnTo>
                    <a:pt x="46" y="9"/>
                  </a:lnTo>
                  <a:lnTo>
                    <a:pt x="10" y="0"/>
                  </a:lnTo>
                  <a:lnTo>
                    <a:pt x="38" y="58"/>
                  </a:lnTo>
                  <a:lnTo>
                    <a:pt x="0" y="18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4" name="Freeform 460"/>
            <p:cNvSpPr/>
            <p:nvPr/>
          </p:nvSpPr>
          <p:spPr bwMode="auto">
            <a:xfrm>
              <a:off x="1039995" y="3455298"/>
              <a:ext cx="298196" cy="303915"/>
            </a:xfrm>
            <a:custGeom>
              <a:avLst/>
              <a:gdLst>
                <a:gd name="T0" fmla="*/ 0 w 618"/>
                <a:gd name="T1" fmla="*/ 11 h 673"/>
                <a:gd name="T2" fmla="*/ 1 w 618"/>
                <a:gd name="T3" fmla="*/ 10 h 673"/>
                <a:gd name="T4" fmla="*/ 1 w 618"/>
                <a:gd name="T5" fmla="*/ 10 h 673"/>
                <a:gd name="T6" fmla="*/ 6 w 618"/>
                <a:gd name="T7" fmla="*/ 10 h 673"/>
                <a:gd name="T8" fmla="*/ 5 w 618"/>
                <a:gd name="T9" fmla="*/ 0 h 673"/>
                <a:gd name="T10" fmla="*/ 7 w 618"/>
                <a:gd name="T11" fmla="*/ 0 h 673"/>
                <a:gd name="T12" fmla="*/ 14 w 618"/>
                <a:gd name="T13" fmla="*/ 5 h 673"/>
                <a:gd name="T14" fmla="*/ 14 w 618"/>
                <a:gd name="T15" fmla="*/ 6 h 673"/>
                <a:gd name="T16" fmla="*/ 15 w 618"/>
                <a:gd name="T17" fmla="*/ 6 h 673"/>
                <a:gd name="T18" fmla="*/ 15 w 618"/>
                <a:gd name="T19" fmla="*/ 9 h 673"/>
                <a:gd name="T20" fmla="*/ 14 w 618"/>
                <a:gd name="T21" fmla="*/ 10 h 673"/>
                <a:gd name="T22" fmla="*/ 11 w 618"/>
                <a:gd name="T23" fmla="*/ 11 h 673"/>
                <a:gd name="T24" fmla="*/ 7 w 618"/>
                <a:gd name="T25" fmla="*/ 12 h 673"/>
                <a:gd name="T26" fmla="*/ 6 w 618"/>
                <a:gd name="T27" fmla="*/ 15 h 673"/>
                <a:gd name="T28" fmla="*/ 5 w 618"/>
                <a:gd name="T29" fmla="*/ 15 h 673"/>
                <a:gd name="T30" fmla="*/ 4 w 618"/>
                <a:gd name="T31" fmla="*/ 15 h 673"/>
                <a:gd name="T32" fmla="*/ 3 w 618"/>
                <a:gd name="T33" fmla="*/ 13 h 673"/>
                <a:gd name="T34" fmla="*/ 1 w 618"/>
                <a:gd name="T35" fmla="*/ 14 h 673"/>
                <a:gd name="T36" fmla="*/ 1 w 618"/>
                <a:gd name="T37" fmla="*/ 13 h 673"/>
                <a:gd name="T38" fmla="*/ 0 w 618"/>
                <a:gd name="T39" fmla="*/ 11 h 67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18"/>
                <a:gd name="T61" fmla="*/ 0 h 673"/>
                <a:gd name="T62" fmla="*/ 618 w 618"/>
                <a:gd name="T63" fmla="*/ 673 h 67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18" h="673">
                  <a:moveTo>
                    <a:pt x="0" y="468"/>
                  </a:moveTo>
                  <a:lnTo>
                    <a:pt x="26" y="418"/>
                  </a:lnTo>
                  <a:lnTo>
                    <a:pt x="56" y="450"/>
                  </a:lnTo>
                  <a:lnTo>
                    <a:pt x="248" y="435"/>
                  </a:lnTo>
                  <a:lnTo>
                    <a:pt x="208" y="0"/>
                  </a:lnTo>
                  <a:lnTo>
                    <a:pt x="279" y="0"/>
                  </a:lnTo>
                  <a:lnTo>
                    <a:pt x="583" y="236"/>
                  </a:lnTo>
                  <a:lnTo>
                    <a:pt x="585" y="275"/>
                  </a:lnTo>
                  <a:lnTo>
                    <a:pt x="617" y="271"/>
                  </a:lnTo>
                  <a:lnTo>
                    <a:pt x="618" y="409"/>
                  </a:lnTo>
                  <a:lnTo>
                    <a:pt x="591" y="439"/>
                  </a:lnTo>
                  <a:lnTo>
                    <a:pt x="467" y="458"/>
                  </a:lnTo>
                  <a:lnTo>
                    <a:pt x="310" y="537"/>
                  </a:lnTo>
                  <a:lnTo>
                    <a:pt x="261" y="665"/>
                  </a:lnTo>
                  <a:lnTo>
                    <a:pt x="223" y="649"/>
                  </a:lnTo>
                  <a:lnTo>
                    <a:pt x="155" y="673"/>
                  </a:lnTo>
                  <a:lnTo>
                    <a:pt x="117" y="566"/>
                  </a:lnTo>
                  <a:lnTo>
                    <a:pt x="53" y="592"/>
                  </a:lnTo>
                  <a:lnTo>
                    <a:pt x="26" y="569"/>
                  </a:lnTo>
                  <a:lnTo>
                    <a:pt x="0" y="46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5" name="Freeform 461"/>
            <p:cNvSpPr/>
            <p:nvPr/>
          </p:nvSpPr>
          <p:spPr bwMode="auto">
            <a:xfrm>
              <a:off x="950704" y="3405971"/>
              <a:ext cx="224068" cy="260953"/>
            </a:xfrm>
            <a:custGeom>
              <a:avLst/>
              <a:gdLst>
                <a:gd name="T0" fmla="*/ 0 w 467"/>
                <a:gd name="T1" fmla="*/ 7 h 575"/>
                <a:gd name="T2" fmla="*/ 1 w 467"/>
                <a:gd name="T3" fmla="*/ 7 h 575"/>
                <a:gd name="T4" fmla="*/ 1 w 467"/>
                <a:gd name="T5" fmla="*/ 9 h 575"/>
                <a:gd name="T6" fmla="*/ 0 w 467"/>
                <a:gd name="T7" fmla="*/ 12 h 575"/>
                <a:gd name="T8" fmla="*/ 2 w 467"/>
                <a:gd name="T9" fmla="*/ 11 h 575"/>
                <a:gd name="T10" fmla="*/ 4 w 467"/>
                <a:gd name="T11" fmla="*/ 13 h 575"/>
                <a:gd name="T12" fmla="*/ 5 w 467"/>
                <a:gd name="T13" fmla="*/ 12 h 575"/>
                <a:gd name="T14" fmla="*/ 6 w 467"/>
                <a:gd name="T15" fmla="*/ 13 h 575"/>
                <a:gd name="T16" fmla="*/ 10 w 467"/>
                <a:gd name="T17" fmla="*/ 13 h 575"/>
                <a:gd name="T18" fmla="*/ 9 w 467"/>
                <a:gd name="T19" fmla="*/ 3 h 575"/>
                <a:gd name="T20" fmla="*/ 11 w 467"/>
                <a:gd name="T21" fmla="*/ 3 h 575"/>
                <a:gd name="T22" fmla="*/ 7 w 467"/>
                <a:gd name="T23" fmla="*/ 0 h 575"/>
                <a:gd name="T24" fmla="*/ 7 w 467"/>
                <a:gd name="T25" fmla="*/ 1 h 575"/>
                <a:gd name="T26" fmla="*/ 5 w 467"/>
                <a:gd name="T27" fmla="*/ 1 h 575"/>
                <a:gd name="T28" fmla="*/ 5 w 467"/>
                <a:gd name="T29" fmla="*/ 4 h 575"/>
                <a:gd name="T30" fmla="*/ 3 w 467"/>
                <a:gd name="T31" fmla="*/ 5 h 575"/>
                <a:gd name="T32" fmla="*/ 4 w 467"/>
                <a:gd name="T33" fmla="*/ 6 h 575"/>
                <a:gd name="T34" fmla="*/ 0 w 467"/>
                <a:gd name="T35" fmla="*/ 7 h 5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7"/>
                <a:gd name="T55" fmla="*/ 0 h 575"/>
                <a:gd name="T56" fmla="*/ 467 w 467"/>
                <a:gd name="T57" fmla="*/ 575 h 5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7" h="575">
                  <a:moveTo>
                    <a:pt x="0" y="288"/>
                  </a:moveTo>
                  <a:lnTo>
                    <a:pt x="30" y="320"/>
                  </a:lnTo>
                  <a:lnTo>
                    <a:pt x="36" y="408"/>
                  </a:lnTo>
                  <a:lnTo>
                    <a:pt x="13" y="515"/>
                  </a:lnTo>
                  <a:lnTo>
                    <a:pt x="101" y="492"/>
                  </a:lnTo>
                  <a:lnTo>
                    <a:pt x="188" y="575"/>
                  </a:lnTo>
                  <a:lnTo>
                    <a:pt x="214" y="525"/>
                  </a:lnTo>
                  <a:lnTo>
                    <a:pt x="244" y="557"/>
                  </a:lnTo>
                  <a:lnTo>
                    <a:pt x="436" y="542"/>
                  </a:lnTo>
                  <a:lnTo>
                    <a:pt x="396" y="107"/>
                  </a:lnTo>
                  <a:lnTo>
                    <a:pt x="467" y="107"/>
                  </a:lnTo>
                  <a:lnTo>
                    <a:pt x="322" y="0"/>
                  </a:lnTo>
                  <a:lnTo>
                    <a:pt x="317" y="58"/>
                  </a:lnTo>
                  <a:lnTo>
                    <a:pt x="197" y="54"/>
                  </a:lnTo>
                  <a:lnTo>
                    <a:pt x="196" y="176"/>
                  </a:lnTo>
                  <a:lnTo>
                    <a:pt x="152" y="199"/>
                  </a:lnTo>
                  <a:lnTo>
                    <a:pt x="156" y="270"/>
                  </a:lnTo>
                  <a:lnTo>
                    <a:pt x="0" y="28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6" name="Freeform 462"/>
            <p:cNvSpPr/>
            <p:nvPr/>
          </p:nvSpPr>
          <p:spPr bwMode="auto">
            <a:xfrm>
              <a:off x="1024832" y="3221394"/>
              <a:ext cx="213960" cy="176621"/>
            </a:xfrm>
            <a:custGeom>
              <a:avLst/>
              <a:gdLst>
                <a:gd name="T0" fmla="*/ 0 w 447"/>
                <a:gd name="T1" fmla="*/ 9 h 392"/>
                <a:gd name="T2" fmla="*/ 3 w 447"/>
                <a:gd name="T3" fmla="*/ 7 h 392"/>
                <a:gd name="T4" fmla="*/ 3 w 447"/>
                <a:gd name="T5" fmla="*/ 3 h 392"/>
                <a:gd name="T6" fmla="*/ 6 w 447"/>
                <a:gd name="T7" fmla="*/ 2 h 392"/>
                <a:gd name="T8" fmla="*/ 6 w 447"/>
                <a:gd name="T9" fmla="*/ 0 h 392"/>
                <a:gd name="T10" fmla="*/ 9 w 447"/>
                <a:gd name="T11" fmla="*/ 1 h 392"/>
                <a:gd name="T12" fmla="*/ 10 w 447"/>
                <a:gd name="T13" fmla="*/ 4 h 392"/>
                <a:gd name="T14" fmla="*/ 9 w 447"/>
                <a:gd name="T15" fmla="*/ 4 h 392"/>
                <a:gd name="T16" fmla="*/ 8 w 447"/>
                <a:gd name="T17" fmla="*/ 4 h 392"/>
                <a:gd name="T18" fmla="*/ 8 w 447"/>
                <a:gd name="T19" fmla="*/ 5 h 392"/>
                <a:gd name="T20" fmla="*/ 4 w 447"/>
                <a:gd name="T21" fmla="*/ 7 h 392"/>
                <a:gd name="T22" fmla="*/ 4 w 447"/>
                <a:gd name="T23" fmla="*/ 9 h 392"/>
                <a:gd name="T24" fmla="*/ 0 w 447"/>
                <a:gd name="T25" fmla="*/ 9 h 3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7"/>
                <a:gd name="T40" fmla="*/ 0 h 392"/>
                <a:gd name="T41" fmla="*/ 447 w 447"/>
                <a:gd name="T42" fmla="*/ 392 h 39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7" h="392">
                  <a:moveTo>
                    <a:pt x="0" y="387"/>
                  </a:moveTo>
                  <a:lnTo>
                    <a:pt x="109" y="311"/>
                  </a:lnTo>
                  <a:lnTo>
                    <a:pt x="149" y="157"/>
                  </a:lnTo>
                  <a:lnTo>
                    <a:pt x="242" y="77"/>
                  </a:lnTo>
                  <a:lnTo>
                    <a:pt x="273" y="0"/>
                  </a:lnTo>
                  <a:lnTo>
                    <a:pt x="409" y="26"/>
                  </a:lnTo>
                  <a:lnTo>
                    <a:pt x="447" y="172"/>
                  </a:lnTo>
                  <a:lnTo>
                    <a:pt x="387" y="175"/>
                  </a:lnTo>
                  <a:lnTo>
                    <a:pt x="352" y="192"/>
                  </a:lnTo>
                  <a:lnTo>
                    <a:pt x="359" y="230"/>
                  </a:lnTo>
                  <a:lnTo>
                    <a:pt x="184" y="317"/>
                  </a:lnTo>
                  <a:lnTo>
                    <a:pt x="163" y="392"/>
                  </a:lnTo>
                  <a:lnTo>
                    <a:pt x="0" y="38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7" name="Freeform 463"/>
            <p:cNvSpPr/>
            <p:nvPr/>
          </p:nvSpPr>
          <p:spPr bwMode="auto">
            <a:xfrm>
              <a:off x="1813283" y="4172919"/>
              <a:ext cx="192058" cy="335739"/>
            </a:xfrm>
            <a:custGeom>
              <a:avLst/>
              <a:gdLst>
                <a:gd name="T0" fmla="*/ 0 w 398"/>
                <a:gd name="T1" fmla="*/ 5 h 739"/>
                <a:gd name="T2" fmla="*/ 0 w 398"/>
                <a:gd name="T3" fmla="*/ 5 h 739"/>
                <a:gd name="T4" fmla="*/ 2 w 398"/>
                <a:gd name="T5" fmla="*/ 6 h 739"/>
                <a:gd name="T6" fmla="*/ 3 w 398"/>
                <a:gd name="T7" fmla="*/ 7 h 739"/>
                <a:gd name="T8" fmla="*/ 3 w 398"/>
                <a:gd name="T9" fmla="*/ 10 h 739"/>
                <a:gd name="T10" fmla="*/ 1 w 398"/>
                <a:gd name="T11" fmla="*/ 13 h 739"/>
                <a:gd name="T12" fmla="*/ 2 w 398"/>
                <a:gd name="T13" fmla="*/ 16 h 739"/>
                <a:gd name="T14" fmla="*/ 2 w 398"/>
                <a:gd name="T15" fmla="*/ 17 h 739"/>
                <a:gd name="T16" fmla="*/ 3 w 398"/>
                <a:gd name="T17" fmla="*/ 17 h 739"/>
                <a:gd name="T18" fmla="*/ 3 w 398"/>
                <a:gd name="T19" fmla="*/ 16 h 739"/>
                <a:gd name="T20" fmla="*/ 5 w 398"/>
                <a:gd name="T21" fmla="*/ 15 h 739"/>
                <a:gd name="T22" fmla="*/ 4 w 398"/>
                <a:gd name="T23" fmla="*/ 10 h 739"/>
                <a:gd name="T24" fmla="*/ 9 w 398"/>
                <a:gd name="T25" fmla="*/ 5 h 739"/>
                <a:gd name="T26" fmla="*/ 9 w 398"/>
                <a:gd name="T27" fmla="*/ 0 h 739"/>
                <a:gd name="T28" fmla="*/ 8 w 398"/>
                <a:gd name="T29" fmla="*/ 1 h 739"/>
                <a:gd name="T30" fmla="*/ 4 w 398"/>
                <a:gd name="T31" fmla="*/ 1 h 739"/>
                <a:gd name="T32" fmla="*/ 4 w 398"/>
                <a:gd name="T33" fmla="*/ 3 h 739"/>
                <a:gd name="T34" fmla="*/ 5 w 398"/>
                <a:gd name="T35" fmla="*/ 5 h 739"/>
                <a:gd name="T36" fmla="*/ 5 w 398"/>
                <a:gd name="T37" fmla="*/ 7 h 739"/>
                <a:gd name="T38" fmla="*/ 4 w 398"/>
                <a:gd name="T39" fmla="*/ 6 h 739"/>
                <a:gd name="T40" fmla="*/ 4 w 398"/>
                <a:gd name="T41" fmla="*/ 4 h 739"/>
                <a:gd name="T42" fmla="*/ 3 w 398"/>
                <a:gd name="T43" fmla="*/ 4 h 739"/>
                <a:gd name="T44" fmla="*/ 0 w 398"/>
                <a:gd name="T45" fmla="*/ 5 h 73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98"/>
                <a:gd name="T70" fmla="*/ 0 h 739"/>
                <a:gd name="T71" fmla="*/ 398 w 398"/>
                <a:gd name="T72" fmla="*/ 739 h 73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98" h="739">
                  <a:moveTo>
                    <a:pt x="0" y="206"/>
                  </a:moveTo>
                  <a:lnTo>
                    <a:pt x="8" y="230"/>
                  </a:lnTo>
                  <a:lnTo>
                    <a:pt x="102" y="263"/>
                  </a:lnTo>
                  <a:lnTo>
                    <a:pt x="113" y="310"/>
                  </a:lnTo>
                  <a:lnTo>
                    <a:pt x="105" y="428"/>
                  </a:lnTo>
                  <a:lnTo>
                    <a:pt x="57" y="549"/>
                  </a:lnTo>
                  <a:lnTo>
                    <a:pt x="73" y="693"/>
                  </a:lnTo>
                  <a:lnTo>
                    <a:pt x="77" y="739"/>
                  </a:lnTo>
                  <a:lnTo>
                    <a:pt x="104" y="739"/>
                  </a:lnTo>
                  <a:lnTo>
                    <a:pt x="104" y="689"/>
                  </a:lnTo>
                  <a:lnTo>
                    <a:pt x="205" y="622"/>
                  </a:lnTo>
                  <a:lnTo>
                    <a:pt x="175" y="428"/>
                  </a:lnTo>
                  <a:lnTo>
                    <a:pt x="396" y="229"/>
                  </a:lnTo>
                  <a:lnTo>
                    <a:pt x="398" y="0"/>
                  </a:lnTo>
                  <a:lnTo>
                    <a:pt x="342" y="39"/>
                  </a:lnTo>
                  <a:lnTo>
                    <a:pt x="188" y="52"/>
                  </a:lnTo>
                  <a:lnTo>
                    <a:pt x="187" y="134"/>
                  </a:lnTo>
                  <a:lnTo>
                    <a:pt x="227" y="200"/>
                  </a:lnTo>
                  <a:lnTo>
                    <a:pt x="203" y="298"/>
                  </a:lnTo>
                  <a:lnTo>
                    <a:pt x="164" y="244"/>
                  </a:lnTo>
                  <a:lnTo>
                    <a:pt x="167" y="180"/>
                  </a:lnTo>
                  <a:lnTo>
                    <a:pt x="119" y="161"/>
                  </a:lnTo>
                  <a:lnTo>
                    <a:pt x="0" y="20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8" name="Freeform 464"/>
            <p:cNvSpPr/>
            <p:nvPr/>
          </p:nvSpPr>
          <p:spPr bwMode="auto">
            <a:xfrm>
              <a:off x="1265748" y="3487121"/>
              <a:ext cx="291457" cy="241859"/>
            </a:xfrm>
            <a:custGeom>
              <a:avLst/>
              <a:gdLst>
                <a:gd name="T0" fmla="*/ 0 w 607"/>
                <a:gd name="T1" fmla="*/ 9 h 535"/>
                <a:gd name="T2" fmla="*/ 0 w 607"/>
                <a:gd name="T3" fmla="*/ 10 h 535"/>
                <a:gd name="T4" fmla="*/ 2 w 607"/>
                <a:gd name="T5" fmla="*/ 12 h 535"/>
                <a:gd name="T6" fmla="*/ 2 w 607"/>
                <a:gd name="T7" fmla="*/ 12 h 535"/>
                <a:gd name="T8" fmla="*/ 3 w 607"/>
                <a:gd name="T9" fmla="*/ 12 h 535"/>
                <a:gd name="T10" fmla="*/ 4 w 607"/>
                <a:gd name="T11" fmla="*/ 10 h 535"/>
                <a:gd name="T12" fmla="*/ 8 w 607"/>
                <a:gd name="T13" fmla="*/ 11 h 535"/>
                <a:gd name="T14" fmla="*/ 11 w 607"/>
                <a:gd name="T15" fmla="*/ 10 h 535"/>
                <a:gd name="T16" fmla="*/ 12 w 607"/>
                <a:gd name="T17" fmla="*/ 10 h 535"/>
                <a:gd name="T18" fmla="*/ 13 w 607"/>
                <a:gd name="T19" fmla="*/ 7 h 535"/>
                <a:gd name="T20" fmla="*/ 14 w 607"/>
                <a:gd name="T21" fmla="*/ 3 h 535"/>
                <a:gd name="T22" fmla="*/ 13 w 607"/>
                <a:gd name="T23" fmla="*/ 2 h 535"/>
                <a:gd name="T24" fmla="*/ 13 w 607"/>
                <a:gd name="T25" fmla="*/ 1 h 535"/>
                <a:gd name="T26" fmla="*/ 10 w 607"/>
                <a:gd name="T27" fmla="*/ 0 h 535"/>
                <a:gd name="T28" fmla="*/ 5 w 607"/>
                <a:gd name="T29" fmla="*/ 4 h 535"/>
                <a:gd name="T30" fmla="*/ 3 w 607"/>
                <a:gd name="T31" fmla="*/ 5 h 535"/>
                <a:gd name="T32" fmla="*/ 3 w 607"/>
                <a:gd name="T33" fmla="*/ 8 h 535"/>
                <a:gd name="T34" fmla="*/ 3 w 607"/>
                <a:gd name="T35" fmla="*/ 9 h 535"/>
                <a:gd name="T36" fmla="*/ 0 w 607"/>
                <a:gd name="T37" fmla="*/ 9 h 5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35"/>
                <a:gd name="T59" fmla="*/ 607 w 607"/>
                <a:gd name="T60" fmla="*/ 535 h 5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35">
                  <a:moveTo>
                    <a:pt x="0" y="389"/>
                  </a:moveTo>
                  <a:lnTo>
                    <a:pt x="8" y="431"/>
                  </a:lnTo>
                  <a:lnTo>
                    <a:pt x="79" y="524"/>
                  </a:lnTo>
                  <a:lnTo>
                    <a:pt x="100" y="505"/>
                  </a:lnTo>
                  <a:lnTo>
                    <a:pt x="129" y="535"/>
                  </a:lnTo>
                  <a:lnTo>
                    <a:pt x="178" y="442"/>
                  </a:lnTo>
                  <a:lnTo>
                    <a:pt x="349" y="489"/>
                  </a:lnTo>
                  <a:lnTo>
                    <a:pt x="498" y="440"/>
                  </a:lnTo>
                  <a:lnTo>
                    <a:pt x="504" y="418"/>
                  </a:lnTo>
                  <a:lnTo>
                    <a:pt x="579" y="300"/>
                  </a:lnTo>
                  <a:lnTo>
                    <a:pt x="607" y="142"/>
                  </a:lnTo>
                  <a:lnTo>
                    <a:pt x="568" y="92"/>
                  </a:lnTo>
                  <a:lnTo>
                    <a:pt x="568" y="23"/>
                  </a:lnTo>
                  <a:lnTo>
                    <a:pt x="438" y="0"/>
                  </a:lnTo>
                  <a:lnTo>
                    <a:pt x="209" y="185"/>
                  </a:lnTo>
                  <a:lnTo>
                    <a:pt x="150" y="202"/>
                  </a:lnTo>
                  <a:lnTo>
                    <a:pt x="151" y="340"/>
                  </a:lnTo>
                  <a:lnTo>
                    <a:pt x="124" y="370"/>
                  </a:lnTo>
                  <a:lnTo>
                    <a:pt x="0" y="38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9" name="Freeform 465"/>
            <p:cNvSpPr/>
            <p:nvPr/>
          </p:nvSpPr>
          <p:spPr bwMode="auto">
            <a:xfrm>
              <a:off x="1312920" y="3684427"/>
              <a:ext cx="213960" cy="195715"/>
            </a:xfrm>
            <a:custGeom>
              <a:avLst/>
              <a:gdLst>
                <a:gd name="T0" fmla="*/ 0 w 445"/>
                <a:gd name="T1" fmla="*/ 8 h 429"/>
                <a:gd name="T2" fmla="*/ 1 w 445"/>
                <a:gd name="T3" fmla="*/ 2 h 429"/>
                <a:gd name="T4" fmla="*/ 2 w 445"/>
                <a:gd name="T5" fmla="*/ 0 h 429"/>
                <a:gd name="T6" fmla="*/ 6 w 445"/>
                <a:gd name="T7" fmla="*/ 1 h 429"/>
                <a:gd name="T8" fmla="*/ 9 w 445"/>
                <a:gd name="T9" fmla="*/ 0 h 429"/>
                <a:gd name="T10" fmla="*/ 10 w 445"/>
                <a:gd name="T11" fmla="*/ 1 h 429"/>
                <a:gd name="T12" fmla="*/ 10 w 445"/>
                <a:gd name="T13" fmla="*/ 2 h 429"/>
                <a:gd name="T14" fmla="*/ 9 w 445"/>
                <a:gd name="T15" fmla="*/ 3 h 429"/>
                <a:gd name="T16" fmla="*/ 7 w 445"/>
                <a:gd name="T17" fmla="*/ 8 h 429"/>
                <a:gd name="T18" fmla="*/ 6 w 445"/>
                <a:gd name="T19" fmla="*/ 7 h 429"/>
                <a:gd name="T20" fmla="*/ 5 w 445"/>
                <a:gd name="T21" fmla="*/ 9 h 429"/>
                <a:gd name="T22" fmla="*/ 3 w 445"/>
                <a:gd name="T23" fmla="*/ 10 h 429"/>
                <a:gd name="T24" fmla="*/ 2 w 445"/>
                <a:gd name="T25" fmla="*/ 8 h 429"/>
                <a:gd name="T26" fmla="*/ 0 w 445"/>
                <a:gd name="T27" fmla="*/ 8 h 42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45"/>
                <a:gd name="T43" fmla="*/ 0 h 429"/>
                <a:gd name="T44" fmla="*/ 445 w 445"/>
                <a:gd name="T45" fmla="*/ 429 h 42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45" h="429">
                  <a:moveTo>
                    <a:pt x="0" y="335"/>
                  </a:moveTo>
                  <a:lnTo>
                    <a:pt x="29" y="95"/>
                  </a:lnTo>
                  <a:lnTo>
                    <a:pt x="78" y="2"/>
                  </a:lnTo>
                  <a:lnTo>
                    <a:pt x="249" y="49"/>
                  </a:lnTo>
                  <a:lnTo>
                    <a:pt x="398" y="0"/>
                  </a:lnTo>
                  <a:lnTo>
                    <a:pt x="428" y="57"/>
                  </a:lnTo>
                  <a:lnTo>
                    <a:pt x="445" y="95"/>
                  </a:lnTo>
                  <a:lnTo>
                    <a:pt x="406" y="130"/>
                  </a:lnTo>
                  <a:lnTo>
                    <a:pt x="323" y="324"/>
                  </a:lnTo>
                  <a:lnTo>
                    <a:pt x="252" y="312"/>
                  </a:lnTo>
                  <a:lnTo>
                    <a:pt x="214" y="404"/>
                  </a:lnTo>
                  <a:lnTo>
                    <a:pt x="128" y="429"/>
                  </a:lnTo>
                  <a:lnTo>
                    <a:pt x="78" y="347"/>
                  </a:lnTo>
                  <a:lnTo>
                    <a:pt x="0" y="33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0" name="Freeform 466"/>
            <p:cNvSpPr/>
            <p:nvPr/>
          </p:nvSpPr>
          <p:spPr bwMode="auto">
            <a:xfrm>
              <a:off x="954074" y="3708295"/>
              <a:ext cx="55596" cy="36597"/>
            </a:xfrm>
            <a:custGeom>
              <a:avLst/>
              <a:gdLst>
                <a:gd name="T0" fmla="*/ 0 w 117"/>
                <a:gd name="T1" fmla="*/ 0 h 79"/>
                <a:gd name="T2" fmla="*/ 1 w 117"/>
                <a:gd name="T3" fmla="*/ 1 h 79"/>
                <a:gd name="T4" fmla="*/ 2 w 117"/>
                <a:gd name="T5" fmla="*/ 1 h 79"/>
                <a:gd name="T6" fmla="*/ 1 w 117"/>
                <a:gd name="T7" fmla="*/ 1 h 79"/>
                <a:gd name="T8" fmla="*/ 1 w 117"/>
                <a:gd name="T9" fmla="*/ 2 h 79"/>
                <a:gd name="T10" fmla="*/ 3 w 117"/>
                <a:gd name="T11" fmla="*/ 1 h 79"/>
                <a:gd name="T12" fmla="*/ 3 w 117"/>
                <a:gd name="T13" fmla="*/ 0 h 79"/>
                <a:gd name="T14" fmla="*/ 0 w 117"/>
                <a:gd name="T15" fmla="*/ 0 h 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7"/>
                <a:gd name="T25" fmla="*/ 0 h 79"/>
                <a:gd name="T26" fmla="*/ 117 w 117"/>
                <a:gd name="T27" fmla="*/ 79 h 7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7" h="79">
                  <a:moveTo>
                    <a:pt x="0" y="9"/>
                  </a:moveTo>
                  <a:lnTo>
                    <a:pt x="38" y="44"/>
                  </a:lnTo>
                  <a:lnTo>
                    <a:pt x="72" y="33"/>
                  </a:lnTo>
                  <a:lnTo>
                    <a:pt x="54" y="44"/>
                  </a:lnTo>
                  <a:lnTo>
                    <a:pt x="68" y="79"/>
                  </a:lnTo>
                  <a:lnTo>
                    <a:pt x="114" y="44"/>
                  </a:lnTo>
                  <a:lnTo>
                    <a:pt x="117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1" name="Freeform 467"/>
            <p:cNvSpPr/>
            <p:nvPr/>
          </p:nvSpPr>
          <p:spPr bwMode="auto">
            <a:xfrm>
              <a:off x="2194030" y="3429839"/>
              <a:ext cx="10108" cy="35006"/>
            </a:xfrm>
            <a:custGeom>
              <a:avLst/>
              <a:gdLst>
                <a:gd name="T0" fmla="*/ 0 w 22"/>
                <a:gd name="T1" fmla="*/ 1 h 74"/>
                <a:gd name="T2" fmla="*/ 0 w 22"/>
                <a:gd name="T3" fmla="*/ 2 h 74"/>
                <a:gd name="T4" fmla="*/ 1 w 22"/>
                <a:gd name="T5" fmla="*/ 2 h 74"/>
                <a:gd name="T6" fmla="*/ 0 w 22"/>
                <a:gd name="T7" fmla="*/ 0 h 74"/>
                <a:gd name="T8" fmla="*/ 0 w 22"/>
                <a:gd name="T9" fmla="*/ 1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74"/>
                <a:gd name="T17" fmla="*/ 22 w 22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74">
                  <a:moveTo>
                    <a:pt x="0" y="61"/>
                  </a:moveTo>
                  <a:lnTo>
                    <a:pt x="10" y="74"/>
                  </a:lnTo>
                  <a:lnTo>
                    <a:pt x="22" y="70"/>
                  </a:lnTo>
                  <a:lnTo>
                    <a:pt x="12" y="0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2" name="Freeform 468"/>
            <p:cNvSpPr/>
            <p:nvPr/>
          </p:nvSpPr>
          <p:spPr bwMode="auto">
            <a:xfrm>
              <a:off x="1794751" y="3983569"/>
              <a:ext cx="32010" cy="33415"/>
            </a:xfrm>
            <a:custGeom>
              <a:avLst/>
              <a:gdLst>
                <a:gd name="T0" fmla="*/ 0 w 66"/>
                <a:gd name="T1" fmla="*/ 2 h 72"/>
                <a:gd name="T2" fmla="*/ 1 w 66"/>
                <a:gd name="T3" fmla="*/ 0 h 72"/>
                <a:gd name="T4" fmla="*/ 1 w 66"/>
                <a:gd name="T5" fmla="*/ 0 h 72"/>
                <a:gd name="T6" fmla="*/ 1 w 66"/>
                <a:gd name="T7" fmla="*/ 1 h 72"/>
                <a:gd name="T8" fmla="*/ 0 w 66"/>
                <a:gd name="T9" fmla="*/ 2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72"/>
                <a:gd name="T17" fmla="*/ 66 w 66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72">
                  <a:moveTo>
                    <a:pt x="0" y="72"/>
                  </a:moveTo>
                  <a:lnTo>
                    <a:pt x="29" y="12"/>
                  </a:lnTo>
                  <a:lnTo>
                    <a:pt x="56" y="0"/>
                  </a:lnTo>
                  <a:lnTo>
                    <a:pt x="66" y="57"/>
                  </a:lnTo>
                  <a:lnTo>
                    <a:pt x="0" y="7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3" name="Freeform 469"/>
            <p:cNvSpPr/>
            <p:nvPr/>
          </p:nvSpPr>
          <p:spPr bwMode="auto">
            <a:xfrm>
              <a:off x="940596" y="3628736"/>
              <a:ext cx="112876" cy="82741"/>
            </a:xfrm>
            <a:custGeom>
              <a:avLst/>
              <a:gdLst>
                <a:gd name="T0" fmla="*/ 0 w 233"/>
                <a:gd name="T1" fmla="*/ 2 h 184"/>
                <a:gd name="T2" fmla="*/ 1 w 233"/>
                <a:gd name="T3" fmla="*/ 3 h 184"/>
                <a:gd name="T4" fmla="*/ 3 w 233"/>
                <a:gd name="T5" fmla="*/ 3 h 184"/>
                <a:gd name="T6" fmla="*/ 1 w 233"/>
                <a:gd name="T7" fmla="*/ 4 h 184"/>
                <a:gd name="T8" fmla="*/ 1 w 233"/>
                <a:gd name="T9" fmla="*/ 4 h 184"/>
                <a:gd name="T10" fmla="*/ 3 w 233"/>
                <a:gd name="T11" fmla="*/ 4 h 184"/>
                <a:gd name="T12" fmla="*/ 5 w 233"/>
                <a:gd name="T13" fmla="*/ 4 h 184"/>
                <a:gd name="T14" fmla="*/ 5 w 233"/>
                <a:gd name="T15" fmla="*/ 2 h 184"/>
                <a:gd name="T16" fmla="*/ 3 w 233"/>
                <a:gd name="T17" fmla="*/ 0 h 184"/>
                <a:gd name="T18" fmla="*/ 1 w 233"/>
                <a:gd name="T19" fmla="*/ 1 h 184"/>
                <a:gd name="T20" fmla="*/ 0 w 233"/>
                <a:gd name="T21" fmla="*/ 2 h 1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3"/>
                <a:gd name="T34" fmla="*/ 0 h 184"/>
                <a:gd name="T35" fmla="*/ 233 w 233"/>
                <a:gd name="T36" fmla="*/ 184 h 18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3" h="184">
                  <a:moveTo>
                    <a:pt x="0" y="83"/>
                  </a:moveTo>
                  <a:lnTo>
                    <a:pt x="32" y="134"/>
                  </a:lnTo>
                  <a:lnTo>
                    <a:pt x="139" y="143"/>
                  </a:lnTo>
                  <a:lnTo>
                    <a:pt x="25" y="160"/>
                  </a:lnTo>
                  <a:lnTo>
                    <a:pt x="25" y="184"/>
                  </a:lnTo>
                  <a:lnTo>
                    <a:pt x="142" y="175"/>
                  </a:lnTo>
                  <a:lnTo>
                    <a:pt x="233" y="184"/>
                  </a:lnTo>
                  <a:lnTo>
                    <a:pt x="207" y="83"/>
                  </a:lnTo>
                  <a:lnTo>
                    <a:pt x="120" y="0"/>
                  </a:lnTo>
                  <a:lnTo>
                    <a:pt x="32" y="23"/>
                  </a:lnTo>
                  <a:lnTo>
                    <a:pt x="0" y="8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4" name="Freeform 470"/>
            <p:cNvSpPr/>
            <p:nvPr/>
          </p:nvSpPr>
          <p:spPr bwMode="auto">
            <a:xfrm>
              <a:off x="1019778" y="3765577"/>
              <a:ext cx="57281" cy="58874"/>
            </a:xfrm>
            <a:custGeom>
              <a:avLst/>
              <a:gdLst>
                <a:gd name="T0" fmla="*/ 0 w 116"/>
                <a:gd name="T1" fmla="*/ 1 h 133"/>
                <a:gd name="T2" fmla="*/ 0 w 116"/>
                <a:gd name="T3" fmla="*/ 2 h 133"/>
                <a:gd name="T4" fmla="*/ 2 w 116"/>
                <a:gd name="T5" fmla="*/ 3 h 133"/>
                <a:gd name="T6" fmla="*/ 3 w 116"/>
                <a:gd name="T7" fmla="*/ 1 h 133"/>
                <a:gd name="T8" fmla="*/ 2 w 116"/>
                <a:gd name="T9" fmla="*/ 0 h 133"/>
                <a:gd name="T10" fmla="*/ 0 w 116"/>
                <a:gd name="T11" fmla="*/ 1 h 1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6"/>
                <a:gd name="T19" fmla="*/ 0 h 133"/>
                <a:gd name="T20" fmla="*/ 116 w 116"/>
                <a:gd name="T21" fmla="*/ 133 h 1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6" h="133">
                  <a:moveTo>
                    <a:pt x="0" y="37"/>
                  </a:moveTo>
                  <a:lnTo>
                    <a:pt x="11" y="89"/>
                  </a:lnTo>
                  <a:lnTo>
                    <a:pt x="67" y="133"/>
                  </a:lnTo>
                  <a:lnTo>
                    <a:pt x="116" y="66"/>
                  </a:lnTo>
                  <a:lnTo>
                    <a:pt x="76" y="0"/>
                  </a:lnTo>
                  <a:lnTo>
                    <a:pt x="0" y="3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5" name="Freeform 471"/>
            <p:cNvSpPr/>
            <p:nvPr/>
          </p:nvSpPr>
          <p:spPr bwMode="auto">
            <a:xfrm>
              <a:off x="2015449" y="3724207"/>
              <a:ext cx="187004" cy="273683"/>
            </a:xfrm>
            <a:custGeom>
              <a:avLst/>
              <a:gdLst>
                <a:gd name="T0" fmla="*/ 0 w 390"/>
                <a:gd name="T1" fmla="*/ 13 h 602"/>
                <a:gd name="T2" fmla="*/ 0 w 390"/>
                <a:gd name="T3" fmla="*/ 9 h 602"/>
                <a:gd name="T4" fmla="*/ 1 w 390"/>
                <a:gd name="T5" fmla="*/ 8 h 602"/>
                <a:gd name="T6" fmla="*/ 3 w 390"/>
                <a:gd name="T7" fmla="*/ 7 h 602"/>
                <a:gd name="T8" fmla="*/ 6 w 390"/>
                <a:gd name="T9" fmla="*/ 4 h 602"/>
                <a:gd name="T10" fmla="*/ 3 w 390"/>
                <a:gd name="T11" fmla="*/ 3 h 602"/>
                <a:gd name="T12" fmla="*/ 2 w 390"/>
                <a:gd name="T13" fmla="*/ 1 h 602"/>
                <a:gd name="T14" fmla="*/ 2 w 390"/>
                <a:gd name="T15" fmla="*/ 1 h 602"/>
                <a:gd name="T16" fmla="*/ 3 w 390"/>
                <a:gd name="T17" fmla="*/ 2 h 602"/>
                <a:gd name="T18" fmla="*/ 9 w 390"/>
                <a:gd name="T19" fmla="*/ 0 h 602"/>
                <a:gd name="T20" fmla="*/ 9 w 390"/>
                <a:gd name="T21" fmla="*/ 2 h 602"/>
                <a:gd name="T22" fmla="*/ 6 w 390"/>
                <a:gd name="T23" fmla="*/ 8 h 602"/>
                <a:gd name="T24" fmla="*/ 1 w 390"/>
                <a:gd name="T25" fmla="*/ 14 h 602"/>
                <a:gd name="T26" fmla="*/ 0 w 390"/>
                <a:gd name="T27" fmla="*/ 13 h 60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90"/>
                <a:gd name="T43" fmla="*/ 0 h 602"/>
                <a:gd name="T44" fmla="*/ 390 w 390"/>
                <a:gd name="T45" fmla="*/ 602 h 60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90" h="602">
                  <a:moveTo>
                    <a:pt x="0" y="565"/>
                  </a:moveTo>
                  <a:lnTo>
                    <a:pt x="0" y="403"/>
                  </a:lnTo>
                  <a:lnTo>
                    <a:pt x="32" y="354"/>
                  </a:lnTo>
                  <a:lnTo>
                    <a:pt x="151" y="305"/>
                  </a:lnTo>
                  <a:lnTo>
                    <a:pt x="268" y="173"/>
                  </a:lnTo>
                  <a:lnTo>
                    <a:pt x="115" y="128"/>
                  </a:lnTo>
                  <a:lnTo>
                    <a:pt x="71" y="48"/>
                  </a:lnTo>
                  <a:lnTo>
                    <a:pt x="84" y="23"/>
                  </a:lnTo>
                  <a:lnTo>
                    <a:pt x="145" y="70"/>
                  </a:lnTo>
                  <a:lnTo>
                    <a:pt x="373" y="0"/>
                  </a:lnTo>
                  <a:lnTo>
                    <a:pt x="390" y="70"/>
                  </a:lnTo>
                  <a:lnTo>
                    <a:pt x="255" y="351"/>
                  </a:lnTo>
                  <a:lnTo>
                    <a:pt x="20" y="602"/>
                  </a:lnTo>
                  <a:lnTo>
                    <a:pt x="0" y="56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6" name="Freeform 472"/>
            <p:cNvSpPr/>
            <p:nvPr/>
          </p:nvSpPr>
          <p:spPr bwMode="auto">
            <a:xfrm>
              <a:off x="1722308" y="4277937"/>
              <a:ext cx="144886" cy="144797"/>
            </a:xfrm>
            <a:custGeom>
              <a:avLst/>
              <a:gdLst>
                <a:gd name="T0" fmla="*/ 0 w 301"/>
                <a:gd name="T1" fmla="*/ 2 h 319"/>
                <a:gd name="T2" fmla="*/ 1 w 301"/>
                <a:gd name="T3" fmla="*/ 2 h 319"/>
                <a:gd name="T4" fmla="*/ 3 w 301"/>
                <a:gd name="T5" fmla="*/ 1 h 319"/>
                <a:gd name="T6" fmla="*/ 3 w 301"/>
                <a:gd name="T7" fmla="*/ 0 h 319"/>
                <a:gd name="T8" fmla="*/ 5 w 301"/>
                <a:gd name="T9" fmla="*/ 0 h 319"/>
                <a:gd name="T10" fmla="*/ 7 w 301"/>
                <a:gd name="T11" fmla="*/ 1 h 319"/>
                <a:gd name="T12" fmla="*/ 7 w 301"/>
                <a:gd name="T13" fmla="*/ 2 h 319"/>
                <a:gd name="T14" fmla="*/ 7 w 301"/>
                <a:gd name="T15" fmla="*/ 5 h 319"/>
                <a:gd name="T16" fmla="*/ 6 w 301"/>
                <a:gd name="T17" fmla="*/ 7 h 319"/>
                <a:gd name="T18" fmla="*/ 4 w 301"/>
                <a:gd name="T19" fmla="*/ 7 h 319"/>
                <a:gd name="T20" fmla="*/ 3 w 301"/>
                <a:gd name="T21" fmla="*/ 6 h 319"/>
                <a:gd name="T22" fmla="*/ 0 w 301"/>
                <a:gd name="T23" fmla="*/ 2 h 3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01"/>
                <a:gd name="T37" fmla="*/ 0 h 319"/>
                <a:gd name="T38" fmla="*/ 301 w 301"/>
                <a:gd name="T39" fmla="*/ 319 h 3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01" h="319">
                  <a:moveTo>
                    <a:pt x="0" y="99"/>
                  </a:moveTo>
                  <a:lnTo>
                    <a:pt x="66" y="100"/>
                  </a:lnTo>
                  <a:lnTo>
                    <a:pt x="133" y="41"/>
                  </a:lnTo>
                  <a:lnTo>
                    <a:pt x="135" y="14"/>
                  </a:lnTo>
                  <a:lnTo>
                    <a:pt x="196" y="0"/>
                  </a:lnTo>
                  <a:lnTo>
                    <a:pt x="290" y="33"/>
                  </a:lnTo>
                  <a:lnTo>
                    <a:pt x="301" y="80"/>
                  </a:lnTo>
                  <a:lnTo>
                    <a:pt x="293" y="198"/>
                  </a:lnTo>
                  <a:lnTo>
                    <a:pt x="245" y="319"/>
                  </a:lnTo>
                  <a:lnTo>
                    <a:pt x="157" y="296"/>
                  </a:lnTo>
                  <a:lnTo>
                    <a:pt x="105" y="268"/>
                  </a:lnTo>
                  <a:lnTo>
                    <a:pt x="0" y="9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7" name="Freeform 473"/>
            <p:cNvSpPr/>
            <p:nvPr/>
          </p:nvSpPr>
          <p:spPr bwMode="auto">
            <a:xfrm>
              <a:off x="1472969" y="4303396"/>
              <a:ext cx="249339" cy="256180"/>
            </a:xfrm>
            <a:custGeom>
              <a:avLst/>
              <a:gdLst>
                <a:gd name="T0" fmla="*/ 0 w 520"/>
                <a:gd name="T1" fmla="*/ 0 h 565"/>
                <a:gd name="T2" fmla="*/ 1 w 520"/>
                <a:gd name="T3" fmla="*/ 0 h 565"/>
                <a:gd name="T4" fmla="*/ 9 w 520"/>
                <a:gd name="T5" fmla="*/ 1 h 565"/>
                <a:gd name="T6" fmla="*/ 10 w 520"/>
                <a:gd name="T7" fmla="*/ 1 h 565"/>
                <a:gd name="T8" fmla="*/ 12 w 520"/>
                <a:gd name="T9" fmla="*/ 1 h 565"/>
                <a:gd name="T10" fmla="*/ 11 w 520"/>
                <a:gd name="T11" fmla="*/ 2 h 565"/>
                <a:gd name="T12" fmla="*/ 10 w 520"/>
                <a:gd name="T13" fmla="*/ 1 h 565"/>
                <a:gd name="T14" fmla="*/ 8 w 520"/>
                <a:gd name="T15" fmla="*/ 2 h 565"/>
                <a:gd name="T16" fmla="*/ 8 w 520"/>
                <a:gd name="T17" fmla="*/ 5 h 565"/>
                <a:gd name="T18" fmla="*/ 7 w 520"/>
                <a:gd name="T19" fmla="*/ 5 h 565"/>
                <a:gd name="T20" fmla="*/ 7 w 520"/>
                <a:gd name="T21" fmla="*/ 8 h 565"/>
                <a:gd name="T22" fmla="*/ 7 w 520"/>
                <a:gd name="T23" fmla="*/ 13 h 565"/>
                <a:gd name="T24" fmla="*/ 7 w 520"/>
                <a:gd name="T25" fmla="*/ 13 h 565"/>
                <a:gd name="T26" fmla="*/ 5 w 520"/>
                <a:gd name="T27" fmla="*/ 13 h 565"/>
                <a:gd name="T28" fmla="*/ 5 w 520"/>
                <a:gd name="T29" fmla="*/ 12 h 565"/>
                <a:gd name="T30" fmla="*/ 4 w 520"/>
                <a:gd name="T31" fmla="*/ 13 h 565"/>
                <a:gd name="T32" fmla="*/ 3 w 520"/>
                <a:gd name="T33" fmla="*/ 11 h 565"/>
                <a:gd name="T34" fmla="*/ 3 w 520"/>
                <a:gd name="T35" fmla="*/ 7 h 565"/>
                <a:gd name="T36" fmla="*/ 3 w 520"/>
                <a:gd name="T37" fmla="*/ 6 h 565"/>
                <a:gd name="T38" fmla="*/ 0 w 520"/>
                <a:gd name="T39" fmla="*/ 0 h 56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20"/>
                <a:gd name="T61" fmla="*/ 0 h 565"/>
                <a:gd name="T62" fmla="*/ 520 w 520"/>
                <a:gd name="T63" fmla="*/ 565 h 56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20" h="565">
                  <a:moveTo>
                    <a:pt x="0" y="19"/>
                  </a:moveTo>
                  <a:lnTo>
                    <a:pt x="63" y="0"/>
                  </a:lnTo>
                  <a:lnTo>
                    <a:pt x="376" y="54"/>
                  </a:lnTo>
                  <a:lnTo>
                    <a:pt x="446" y="28"/>
                  </a:lnTo>
                  <a:lnTo>
                    <a:pt x="520" y="42"/>
                  </a:lnTo>
                  <a:lnTo>
                    <a:pt x="457" y="81"/>
                  </a:lnTo>
                  <a:lnTo>
                    <a:pt x="434" y="54"/>
                  </a:lnTo>
                  <a:lnTo>
                    <a:pt x="359" y="72"/>
                  </a:lnTo>
                  <a:lnTo>
                    <a:pt x="359" y="230"/>
                  </a:lnTo>
                  <a:lnTo>
                    <a:pt x="319" y="233"/>
                  </a:lnTo>
                  <a:lnTo>
                    <a:pt x="319" y="356"/>
                  </a:lnTo>
                  <a:lnTo>
                    <a:pt x="319" y="537"/>
                  </a:lnTo>
                  <a:lnTo>
                    <a:pt x="286" y="565"/>
                  </a:lnTo>
                  <a:lnTo>
                    <a:pt x="236" y="565"/>
                  </a:lnTo>
                  <a:lnTo>
                    <a:pt x="210" y="525"/>
                  </a:lnTo>
                  <a:lnTo>
                    <a:pt x="188" y="547"/>
                  </a:lnTo>
                  <a:lnTo>
                    <a:pt x="137" y="486"/>
                  </a:lnTo>
                  <a:lnTo>
                    <a:pt x="113" y="288"/>
                  </a:lnTo>
                  <a:lnTo>
                    <a:pt x="113" y="264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8" name="Freeform 474"/>
            <p:cNvSpPr/>
            <p:nvPr/>
          </p:nvSpPr>
          <p:spPr bwMode="auto">
            <a:xfrm>
              <a:off x="950704" y="3396424"/>
              <a:ext cx="154995" cy="140024"/>
            </a:xfrm>
            <a:custGeom>
              <a:avLst/>
              <a:gdLst>
                <a:gd name="T0" fmla="*/ 0 w 322"/>
                <a:gd name="T1" fmla="*/ 7 h 310"/>
                <a:gd name="T2" fmla="*/ 4 w 322"/>
                <a:gd name="T3" fmla="*/ 0 h 310"/>
                <a:gd name="T4" fmla="*/ 7 w 322"/>
                <a:gd name="T5" fmla="*/ 0 h 310"/>
                <a:gd name="T6" fmla="*/ 7 w 322"/>
                <a:gd name="T7" fmla="*/ 1 h 310"/>
                <a:gd name="T8" fmla="*/ 7 w 322"/>
                <a:gd name="T9" fmla="*/ 2 h 310"/>
                <a:gd name="T10" fmla="*/ 5 w 322"/>
                <a:gd name="T11" fmla="*/ 2 h 310"/>
                <a:gd name="T12" fmla="*/ 5 w 322"/>
                <a:gd name="T13" fmla="*/ 5 h 310"/>
                <a:gd name="T14" fmla="*/ 3 w 322"/>
                <a:gd name="T15" fmla="*/ 5 h 310"/>
                <a:gd name="T16" fmla="*/ 4 w 322"/>
                <a:gd name="T17" fmla="*/ 7 h 310"/>
                <a:gd name="T18" fmla="*/ 0 w 322"/>
                <a:gd name="T19" fmla="*/ 7 h 3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2"/>
                <a:gd name="T31" fmla="*/ 0 h 310"/>
                <a:gd name="T32" fmla="*/ 322 w 322"/>
                <a:gd name="T33" fmla="*/ 310 h 3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2" h="310">
                  <a:moveTo>
                    <a:pt x="0" y="310"/>
                  </a:moveTo>
                  <a:lnTo>
                    <a:pt x="154" y="0"/>
                  </a:lnTo>
                  <a:lnTo>
                    <a:pt x="317" y="5"/>
                  </a:lnTo>
                  <a:lnTo>
                    <a:pt x="322" y="22"/>
                  </a:lnTo>
                  <a:lnTo>
                    <a:pt x="317" y="80"/>
                  </a:lnTo>
                  <a:lnTo>
                    <a:pt x="197" y="76"/>
                  </a:lnTo>
                  <a:lnTo>
                    <a:pt x="196" y="198"/>
                  </a:lnTo>
                  <a:lnTo>
                    <a:pt x="152" y="221"/>
                  </a:lnTo>
                  <a:lnTo>
                    <a:pt x="156" y="292"/>
                  </a:lnTo>
                  <a:lnTo>
                    <a:pt x="0" y="31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9" name="Freeform 475"/>
            <p:cNvSpPr/>
            <p:nvPr/>
          </p:nvSpPr>
          <p:spPr bwMode="auto">
            <a:xfrm>
              <a:off x="1665027" y="3495077"/>
              <a:ext cx="303250" cy="396203"/>
            </a:xfrm>
            <a:custGeom>
              <a:avLst/>
              <a:gdLst>
                <a:gd name="T0" fmla="*/ 0 w 634"/>
                <a:gd name="T1" fmla="*/ 11 h 874"/>
                <a:gd name="T2" fmla="*/ 1 w 634"/>
                <a:gd name="T3" fmla="*/ 13 h 874"/>
                <a:gd name="T4" fmla="*/ 1 w 634"/>
                <a:gd name="T5" fmla="*/ 15 h 874"/>
                <a:gd name="T6" fmla="*/ 3 w 634"/>
                <a:gd name="T7" fmla="*/ 16 h 874"/>
                <a:gd name="T8" fmla="*/ 5 w 634"/>
                <a:gd name="T9" fmla="*/ 19 h 874"/>
                <a:gd name="T10" fmla="*/ 8 w 634"/>
                <a:gd name="T11" fmla="*/ 20 h 874"/>
                <a:gd name="T12" fmla="*/ 11 w 634"/>
                <a:gd name="T13" fmla="*/ 20 h 874"/>
                <a:gd name="T14" fmla="*/ 12 w 634"/>
                <a:gd name="T15" fmla="*/ 19 h 874"/>
                <a:gd name="T16" fmla="*/ 11 w 634"/>
                <a:gd name="T17" fmla="*/ 17 h 874"/>
                <a:gd name="T18" fmla="*/ 10 w 634"/>
                <a:gd name="T19" fmla="*/ 16 h 874"/>
                <a:gd name="T20" fmla="*/ 11 w 634"/>
                <a:gd name="T21" fmla="*/ 15 h 874"/>
                <a:gd name="T22" fmla="*/ 11 w 634"/>
                <a:gd name="T23" fmla="*/ 13 h 874"/>
                <a:gd name="T24" fmla="*/ 12 w 634"/>
                <a:gd name="T25" fmla="*/ 11 h 874"/>
                <a:gd name="T26" fmla="*/ 13 w 634"/>
                <a:gd name="T27" fmla="*/ 6 h 874"/>
                <a:gd name="T28" fmla="*/ 14 w 634"/>
                <a:gd name="T29" fmla="*/ 5 h 874"/>
                <a:gd name="T30" fmla="*/ 13 w 634"/>
                <a:gd name="T31" fmla="*/ 5 h 874"/>
                <a:gd name="T32" fmla="*/ 13 w 634"/>
                <a:gd name="T33" fmla="*/ 1 h 874"/>
                <a:gd name="T34" fmla="*/ 12 w 634"/>
                <a:gd name="T35" fmla="*/ 0 h 874"/>
                <a:gd name="T36" fmla="*/ 11 w 634"/>
                <a:gd name="T37" fmla="*/ 1 h 874"/>
                <a:gd name="T38" fmla="*/ 3 w 634"/>
                <a:gd name="T39" fmla="*/ 1 h 874"/>
                <a:gd name="T40" fmla="*/ 3 w 634"/>
                <a:gd name="T41" fmla="*/ 3 h 874"/>
                <a:gd name="T42" fmla="*/ 2 w 634"/>
                <a:gd name="T43" fmla="*/ 3 h 874"/>
                <a:gd name="T44" fmla="*/ 2 w 634"/>
                <a:gd name="T45" fmla="*/ 4 h 874"/>
                <a:gd name="T46" fmla="*/ 2 w 634"/>
                <a:gd name="T47" fmla="*/ 8 h 874"/>
                <a:gd name="T48" fmla="*/ 1 w 634"/>
                <a:gd name="T49" fmla="*/ 8 h 874"/>
                <a:gd name="T50" fmla="*/ 0 w 634"/>
                <a:gd name="T51" fmla="*/ 11 h 8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34"/>
                <a:gd name="T79" fmla="*/ 0 h 874"/>
                <a:gd name="T80" fmla="*/ 634 w 634"/>
                <a:gd name="T81" fmla="*/ 874 h 8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34" h="874">
                  <a:moveTo>
                    <a:pt x="0" y="460"/>
                  </a:moveTo>
                  <a:lnTo>
                    <a:pt x="30" y="549"/>
                  </a:lnTo>
                  <a:lnTo>
                    <a:pt x="59" y="644"/>
                  </a:lnTo>
                  <a:lnTo>
                    <a:pt x="124" y="679"/>
                  </a:lnTo>
                  <a:lnTo>
                    <a:pt x="216" y="807"/>
                  </a:lnTo>
                  <a:lnTo>
                    <a:pt x="344" y="874"/>
                  </a:lnTo>
                  <a:lnTo>
                    <a:pt x="460" y="857"/>
                  </a:lnTo>
                  <a:lnTo>
                    <a:pt x="532" y="832"/>
                  </a:lnTo>
                  <a:lnTo>
                    <a:pt x="488" y="740"/>
                  </a:lnTo>
                  <a:lnTo>
                    <a:pt x="423" y="684"/>
                  </a:lnTo>
                  <a:lnTo>
                    <a:pt x="466" y="652"/>
                  </a:lnTo>
                  <a:lnTo>
                    <a:pt x="474" y="572"/>
                  </a:lnTo>
                  <a:lnTo>
                    <a:pt x="544" y="462"/>
                  </a:lnTo>
                  <a:lnTo>
                    <a:pt x="575" y="273"/>
                  </a:lnTo>
                  <a:lnTo>
                    <a:pt x="634" y="230"/>
                  </a:lnTo>
                  <a:lnTo>
                    <a:pt x="587" y="192"/>
                  </a:lnTo>
                  <a:lnTo>
                    <a:pt x="570" y="50"/>
                  </a:lnTo>
                  <a:lnTo>
                    <a:pt x="521" y="0"/>
                  </a:lnTo>
                  <a:lnTo>
                    <a:pt x="460" y="59"/>
                  </a:lnTo>
                  <a:lnTo>
                    <a:pt x="116" y="49"/>
                  </a:lnTo>
                  <a:lnTo>
                    <a:pt x="116" y="138"/>
                  </a:lnTo>
                  <a:lnTo>
                    <a:pt x="83" y="139"/>
                  </a:lnTo>
                  <a:lnTo>
                    <a:pt x="83" y="166"/>
                  </a:lnTo>
                  <a:lnTo>
                    <a:pt x="82" y="334"/>
                  </a:lnTo>
                  <a:lnTo>
                    <a:pt x="42" y="343"/>
                  </a:lnTo>
                  <a:lnTo>
                    <a:pt x="0" y="46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0" name="Freeform 476"/>
            <p:cNvSpPr/>
            <p:nvPr/>
          </p:nvSpPr>
          <p:spPr bwMode="auto">
            <a:xfrm>
              <a:off x="1826760" y="4487972"/>
              <a:ext cx="23586" cy="31824"/>
            </a:xfrm>
            <a:custGeom>
              <a:avLst/>
              <a:gdLst>
                <a:gd name="T0" fmla="*/ 0 w 46"/>
                <a:gd name="T1" fmla="*/ 1 h 72"/>
                <a:gd name="T2" fmla="*/ 1 w 46"/>
                <a:gd name="T3" fmla="*/ 2 h 72"/>
                <a:gd name="T4" fmla="*/ 1 w 46"/>
                <a:gd name="T5" fmla="*/ 1 h 72"/>
                <a:gd name="T6" fmla="*/ 1 w 46"/>
                <a:gd name="T7" fmla="*/ 0 h 72"/>
                <a:gd name="T8" fmla="*/ 0 w 46"/>
                <a:gd name="T9" fmla="*/ 1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72"/>
                <a:gd name="T17" fmla="*/ 46 w 46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72">
                  <a:moveTo>
                    <a:pt x="0" y="40"/>
                  </a:moveTo>
                  <a:lnTo>
                    <a:pt x="25" y="72"/>
                  </a:lnTo>
                  <a:lnTo>
                    <a:pt x="46" y="46"/>
                  </a:lnTo>
                  <a:lnTo>
                    <a:pt x="42" y="0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1" name="Freeform 477"/>
            <p:cNvSpPr/>
            <p:nvPr/>
          </p:nvSpPr>
          <p:spPr bwMode="auto">
            <a:xfrm>
              <a:off x="1806544" y="3981978"/>
              <a:ext cx="198797" cy="216400"/>
            </a:xfrm>
            <a:custGeom>
              <a:avLst/>
              <a:gdLst>
                <a:gd name="T0" fmla="*/ 0 w 409"/>
                <a:gd name="T1" fmla="*/ 3 h 475"/>
                <a:gd name="T2" fmla="*/ 0 w 409"/>
                <a:gd name="T3" fmla="*/ 6 h 475"/>
                <a:gd name="T4" fmla="*/ 1 w 409"/>
                <a:gd name="T5" fmla="*/ 8 h 475"/>
                <a:gd name="T6" fmla="*/ 3 w 409"/>
                <a:gd name="T7" fmla="*/ 9 h 475"/>
                <a:gd name="T8" fmla="*/ 4 w 409"/>
                <a:gd name="T9" fmla="*/ 9 h 475"/>
                <a:gd name="T10" fmla="*/ 5 w 409"/>
                <a:gd name="T11" fmla="*/ 11 h 475"/>
                <a:gd name="T12" fmla="*/ 8 w 409"/>
                <a:gd name="T13" fmla="*/ 11 h 475"/>
                <a:gd name="T14" fmla="*/ 10 w 409"/>
                <a:gd name="T15" fmla="*/ 10 h 475"/>
                <a:gd name="T16" fmla="*/ 8 w 409"/>
                <a:gd name="T17" fmla="*/ 5 h 475"/>
                <a:gd name="T18" fmla="*/ 9 w 409"/>
                <a:gd name="T19" fmla="*/ 4 h 475"/>
                <a:gd name="T20" fmla="*/ 4 w 409"/>
                <a:gd name="T21" fmla="*/ 0 h 475"/>
                <a:gd name="T22" fmla="*/ 3 w 409"/>
                <a:gd name="T23" fmla="*/ 2 h 475"/>
                <a:gd name="T24" fmla="*/ 2 w 409"/>
                <a:gd name="T25" fmla="*/ 1 h 475"/>
                <a:gd name="T26" fmla="*/ 2 w 409"/>
                <a:gd name="T27" fmla="*/ 2 h 475"/>
                <a:gd name="T28" fmla="*/ 2 w 409"/>
                <a:gd name="T29" fmla="*/ 0 h 475"/>
                <a:gd name="T30" fmla="*/ 1 w 409"/>
                <a:gd name="T31" fmla="*/ 0 h 475"/>
                <a:gd name="T32" fmla="*/ 1 w 409"/>
                <a:gd name="T33" fmla="*/ 1 h 475"/>
                <a:gd name="T34" fmla="*/ 1 w 409"/>
                <a:gd name="T35" fmla="*/ 2 h 475"/>
                <a:gd name="T36" fmla="*/ 0 w 409"/>
                <a:gd name="T37" fmla="*/ 3 h 4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09"/>
                <a:gd name="T58" fmla="*/ 0 h 475"/>
                <a:gd name="T59" fmla="*/ 409 w 409"/>
                <a:gd name="T60" fmla="*/ 475 h 47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09" h="475">
                  <a:moveTo>
                    <a:pt x="0" y="150"/>
                  </a:moveTo>
                  <a:lnTo>
                    <a:pt x="3" y="242"/>
                  </a:lnTo>
                  <a:lnTo>
                    <a:pt x="52" y="334"/>
                  </a:lnTo>
                  <a:lnTo>
                    <a:pt x="124" y="375"/>
                  </a:lnTo>
                  <a:lnTo>
                    <a:pt x="160" y="384"/>
                  </a:lnTo>
                  <a:lnTo>
                    <a:pt x="199" y="475"/>
                  </a:lnTo>
                  <a:lnTo>
                    <a:pt x="353" y="462"/>
                  </a:lnTo>
                  <a:lnTo>
                    <a:pt x="409" y="423"/>
                  </a:lnTo>
                  <a:lnTo>
                    <a:pt x="351" y="237"/>
                  </a:lnTo>
                  <a:lnTo>
                    <a:pt x="367" y="165"/>
                  </a:lnTo>
                  <a:lnTo>
                    <a:pt x="175" y="0"/>
                  </a:lnTo>
                  <a:lnTo>
                    <a:pt x="118" y="84"/>
                  </a:lnTo>
                  <a:lnTo>
                    <a:pt x="98" y="61"/>
                  </a:lnTo>
                  <a:lnTo>
                    <a:pt x="84" y="80"/>
                  </a:lnTo>
                  <a:lnTo>
                    <a:pt x="82" y="0"/>
                  </a:lnTo>
                  <a:lnTo>
                    <a:pt x="29" y="5"/>
                  </a:lnTo>
                  <a:lnTo>
                    <a:pt x="39" y="62"/>
                  </a:lnTo>
                  <a:lnTo>
                    <a:pt x="42" y="97"/>
                  </a:lnTo>
                  <a:lnTo>
                    <a:pt x="0" y="15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2" name="Freeform 478"/>
            <p:cNvSpPr/>
            <p:nvPr/>
          </p:nvSpPr>
          <p:spPr bwMode="auto">
            <a:xfrm>
              <a:off x="1259009" y="3740119"/>
              <a:ext cx="40433" cy="103427"/>
            </a:xfrm>
            <a:custGeom>
              <a:avLst/>
              <a:gdLst>
                <a:gd name="T0" fmla="*/ 0 w 82"/>
                <a:gd name="T1" fmla="*/ 0 h 227"/>
                <a:gd name="T2" fmla="*/ 1 w 82"/>
                <a:gd name="T3" fmla="*/ 0 h 227"/>
                <a:gd name="T4" fmla="*/ 2 w 82"/>
                <a:gd name="T5" fmla="*/ 5 h 227"/>
                <a:gd name="T6" fmla="*/ 1 w 82"/>
                <a:gd name="T7" fmla="*/ 5 h 227"/>
                <a:gd name="T8" fmla="*/ 0 w 82"/>
                <a:gd name="T9" fmla="*/ 0 h 2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227"/>
                <a:gd name="T17" fmla="*/ 82 w 82"/>
                <a:gd name="T18" fmla="*/ 227 h 2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227">
                  <a:moveTo>
                    <a:pt x="0" y="0"/>
                  </a:moveTo>
                  <a:lnTo>
                    <a:pt x="41" y="10"/>
                  </a:lnTo>
                  <a:lnTo>
                    <a:pt x="82" y="219"/>
                  </a:lnTo>
                  <a:lnTo>
                    <a:pt x="53" y="2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3" name="Freeform 479"/>
            <p:cNvSpPr/>
            <p:nvPr/>
          </p:nvSpPr>
          <p:spPr bwMode="auto">
            <a:xfrm>
              <a:off x="1808229" y="3883325"/>
              <a:ext cx="96029" cy="106609"/>
            </a:xfrm>
            <a:custGeom>
              <a:avLst/>
              <a:gdLst>
                <a:gd name="T0" fmla="*/ 0 w 198"/>
                <a:gd name="T1" fmla="*/ 5 h 234"/>
                <a:gd name="T2" fmla="*/ 1 w 198"/>
                <a:gd name="T3" fmla="*/ 5 h 234"/>
                <a:gd name="T4" fmla="*/ 2 w 198"/>
                <a:gd name="T5" fmla="*/ 5 h 234"/>
                <a:gd name="T6" fmla="*/ 2 w 198"/>
                <a:gd name="T7" fmla="*/ 4 h 234"/>
                <a:gd name="T8" fmla="*/ 4 w 198"/>
                <a:gd name="T9" fmla="*/ 4 h 234"/>
                <a:gd name="T10" fmla="*/ 5 w 198"/>
                <a:gd name="T11" fmla="*/ 2 h 234"/>
                <a:gd name="T12" fmla="*/ 4 w 198"/>
                <a:gd name="T13" fmla="*/ 0 h 234"/>
                <a:gd name="T14" fmla="*/ 1 w 198"/>
                <a:gd name="T15" fmla="*/ 0 h 234"/>
                <a:gd name="T16" fmla="*/ 1 w 198"/>
                <a:gd name="T17" fmla="*/ 2 h 234"/>
                <a:gd name="T18" fmla="*/ 1 w 198"/>
                <a:gd name="T19" fmla="*/ 3 h 234"/>
                <a:gd name="T20" fmla="*/ 0 w 198"/>
                <a:gd name="T21" fmla="*/ 5 h 2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8"/>
                <a:gd name="T34" fmla="*/ 0 h 234"/>
                <a:gd name="T35" fmla="*/ 198 w 198"/>
                <a:gd name="T36" fmla="*/ 234 h 2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8" h="234">
                  <a:moveTo>
                    <a:pt x="0" y="234"/>
                  </a:moveTo>
                  <a:lnTo>
                    <a:pt x="27" y="222"/>
                  </a:lnTo>
                  <a:lnTo>
                    <a:pt x="80" y="217"/>
                  </a:lnTo>
                  <a:lnTo>
                    <a:pt x="82" y="186"/>
                  </a:lnTo>
                  <a:lnTo>
                    <a:pt x="159" y="165"/>
                  </a:lnTo>
                  <a:lnTo>
                    <a:pt x="198" y="87"/>
                  </a:lnTo>
                  <a:lnTo>
                    <a:pt x="159" y="0"/>
                  </a:lnTo>
                  <a:lnTo>
                    <a:pt x="43" y="17"/>
                  </a:lnTo>
                  <a:lnTo>
                    <a:pt x="56" y="82"/>
                  </a:lnTo>
                  <a:lnTo>
                    <a:pt x="29" y="124"/>
                  </a:lnTo>
                  <a:lnTo>
                    <a:pt x="0" y="23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4" name="Freeform 480"/>
            <p:cNvSpPr/>
            <p:nvPr/>
          </p:nvSpPr>
          <p:spPr bwMode="auto">
            <a:xfrm>
              <a:off x="1712199" y="3310500"/>
              <a:ext cx="205536" cy="211627"/>
            </a:xfrm>
            <a:custGeom>
              <a:avLst/>
              <a:gdLst>
                <a:gd name="T0" fmla="*/ 0 w 429"/>
                <a:gd name="T1" fmla="*/ 2 h 464"/>
                <a:gd name="T2" fmla="*/ 0 w 429"/>
                <a:gd name="T3" fmla="*/ 11 h 464"/>
                <a:gd name="T4" fmla="*/ 8 w 429"/>
                <a:gd name="T5" fmla="*/ 11 h 464"/>
                <a:gd name="T6" fmla="*/ 10 w 429"/>
                <a:gd name="T7" fmla="*/ 9 h 464"/>
                <a:gd name="T8" fmla="*/ 10 w 429"/>
                <a:gd name="T9" fmla="*/ 9 h 464"/>
                <a:gd name="T10" fmla="*/ 7 w 429"/>
                <a:gd name="T11" fmla="*/ 2 h 464"/>
                <a:gd name="T12" fmla="*/ 8 w 429"/>
                <a:gd name="T13" fmla="*/ 4 h 464"/>
                <a:gd name="T14" fmla="*/ 9 w 429"/>
                <a:gd name="T15" fmla="*/ 3 h 464"/>
                <a:gd name="T16" fmla="*/ 8 w 429"/>
                <a:gd name="T17" fmla="*/ 0 h 464"/>
                <a:gd name="T18" fmla="*/ 7 w 429"/>
                <a:gd name="T19" fmla="*/ 1 h 464"/>
                <a:gd name="T20" fmla="*/ 7 w 429"/>
                <a:gd name="T21" fmla="*/ 0 h 464"/>
                <a:gd name="T22" fmla="*/ 5 w 429"/>
                <a:gd name="T23" fmla="*/ 0 h 464"/>
                <a:gd name="T24" fmla="*/ 4 w 429"/>
                <a:gd name="T25" fmla="*/ 1 h 464"/>
                <a:gd name="T26" fmla="*/ 0 w 429"/>
                <a:gd name="T27" fmla="*/ 0 h 464"/>
                <a:gd name="T28" fmla="*/ 0 w 429"/>
                <a:gd name="T29" fmla="*/ 2 h 4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29"/>
                <a:gd name="T46" fmla="*/ 0 h 464"/>
                <a:gd name="T47" fmla="*/ 429 w 429"/>
                <a:gd name="T48" fmla="*/ 464 h 46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29" h="464">
                  <a:moveTo>
                    <a:pt x="0" y="75"/>
                  </a:moveTo>
                  <a:lnTo>
                    <a:pt x="17" y="454"/>
                  </a:lnTo>
                  <a:lnTo>
                    <a:pt x="361" y="464"/>
                  </a:lnTo>
                  <a:lnTo>
                    <a:pt x="422" y="405"/>
                  </a:lnTo>
                  <a:lnTo>
                    <a:pt x="429" y="364"/>
                  </a:lnTo>
                  <a:lnTo>
                    <a:pt x="298" y="98"/>
                  </a:lnTo>
                  <a:lnTo>
                    <a:pt x="361" y="183"/>
                  </a:lnTo>
                  <a:lnTo>
                    <a:pt x="392" y="110"/>
                  </a:lnTo>
                  <a:lnTo>
                    <a:pt x="361" y="17"/>
                  </a:lnTo>
                  <a:lnTo>
                    <a:pt x="284" y="30"/>
                  </a:lnTo>
                  <a:lnTo>
                    <a:pt x="282" y="4"/>
                  </a:lnTo>
                  <a:lnTo>
                    <a:pt x="239" y="4"/>
                  </a:lnTo>
                  <a:lnTo>
                    <a:pt x="166" y="40"/>
                  </a:lnTo>
                  <a:lnTo>
                    <a:pt x="17" y="0"/>
                  </a:lnTo>
                  <a:lnTo>
                    <a:pt x="0" y="7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5" name="Freeform 481"/>
            <p:cNvSpPr/>
            <p:nvPr/>
          </p:nvSpPr>
          <p:spPr bwMode="auto">
            <a:xfrm>
              <a:off x="1166349" y="3662151"/>
              <a:ext cx="136463" cy="109791"/>
            </a:xfrm>
            <a:custGeom>
              <a:avLst/>
              <a:gdLst>
                <a:gd name="T0" fmla="*/ 0 w 285"/>
                <a:gd name="T1" fmla="*/ 5 h 242"/>
                <a:gd name="T2" fmla="*/ 1 w 285"/>
                <a:gd name="T3" fmla="*/ 5 h 242"/>
                <a:gd name="T4" fmla="*/ 2 w 285"/>
                <a:gd name="T5" fmla="*/ 6 h 242"/>
                <a:gd name="T6" fmla="*/ 2 w 285"/>
                <a:gd name="T7" fmla="*/ 4 h 242"/>
                <a:gd name="T8" fmla="*/ 5 w 285"/>
                <a:gd name="T9" fmla="*/ 4 h 242"/>
                <a:gd name="T10" fmla="*/ 5 w 285"/>
                <a:gd name="T11" fmla="*/ 4 h 242"/>
                <a:gd name="T12" fmla="*/ 7 w 285"/>
                <a:gd name="T13" fmla="*/ 3 h 242"/>
                <a:gd name="T14" fmla="*/ 5 w 285"/>
                <a:gd name="T15" fmla="*/ 1 h 242"/>
                <a:gd name="T16" fmla="*/ 5 w 285"/>
                <a:gd name="T17" fmla="*/ 0 h 242"/>
                <a:gd name="T18" fmla="*/ 1 w 285"/>
                <a:gd name="T19" fmla="*/ 2 h 242"/>
                <a:gd name="T20" fmla="*/ 0 w 285"/>
                <a:gd name="T21" fmla="*/ 5 h 2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5"/>
                <a:gd name="T34" fmla="*/ 0 h 242"/>
                <a:gd name="T35" fmla="*/ 285 w 285"/>
                <a:gd name="T36" fmla="*/ 242 h 24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5" h="242">
                  <a:moveTo>
                    <a:pt x="0" y="207"/>
                  </a:moveTo>
                  <a:lnTo>
                    <a:pt x="23" y="233"/>
                  </a:lnTo>
                  <a:lnTo>
                    <a:pt x="102" y="242"/>
                  </a:lnTo>
                  <a:lnTo>
                    <a:pt x="92" y="181"/>
                  </a:lnTo>
                  <a:lnTo>
                    <a:pt x="192" y="171"/>
                  </a:lnTo>
                  <a:lnTo>
                    <a:pt x="233" y="181"/>
                  </a:lnTo>
                  <a:lnTo>
                    <a:pt x="285" y="135"/>
                  </a:lnTo>
                  <a:lnTo>
                    <a:pt x="214" y="42"/>
                  </a:lnTo>
                  <a:lnTo>
                    <a:pt x="206" y="0"/>
                  </a:lnTo>
                  <a:lnTo>
                    <a:pt x="49" y="79"/>
                  </a:lnTo>
                  <a:lnTo>
                    <a:pt x="0" y="20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6" name="Freeform 482"/>
            <p:cNvSpPr/>
            <p:nvPr/>
          </p:nvSpPr>
          <p:spPr bwMode="auto">
            <a:xfrm>
              <a:off x="1665027" y="4126775"/>
              <a:ext cx="215645" cy="195715"/>
            </a:xfrm>
            <a:custGeom>
              <a:avLst/>
              <a:gdLst>
                <a:gd name="T0" fmla="*/ 0 w 450"/>
                <a:gd name="T1" fmla="*/ 5 h 434"/>
                <a:gd name="T2" fmla="*/ 0 w 450"/>
                <a:gd name="T3" fmla="*/ 9 h 434"/>
                <a:gd name="T4" fmla="*/ 1 w 450"/>
                <a:gd name="T5" fmla="*/ 10 h 434"/>
                <a:gd name="T6" fmla="*/ 3 w 450"/>
                <a:gd name="T7" fmla="*/ 10 h 434"/>
                <a:gd name="T8" fmla="*/ 4 w 450"/>
                <a:gd name="T9" fmla="*/ 10 h 434"/>
                <a:gd name="T10" fmla="*/ 6 w 450"/>
                <a:gd name="T11" fmla="*/ 9 h 434"/>
                <a:gd name="T12" fmla="*/ 6 w 450"/>
                <a:gd name="T13" fmla="*/ 8 h 434"/>
                <a:gd name="T14" fmla="*/ 7 w 450"/>
                <a:gd name="T15" fmla="*/ 8 h 434"/>
                <a:gd name="T16" fmla="*/ 7 w 450"/>
                <a:gd name="T17" fmla="*/ 7 h 434"/>
                <a:gd name="T18" fmla="*/ 10 w 450"/>
                <a:gd name="T19" fmla="*/ 6 h 434"/>
                <a:gd name="T20" fmla="*/ 9 w 450"/>
                <a:gd name="T21" fmla="*/ 6 h 434"/>
                <a:gd name="T22" fmla="*/ 10 w 450"/>
                <a:gd name="T23" fmla="*/ 3 h 434"/>
                <a:gd name="T24" fmla="*/ 10 w 450"/>
                <a:gd name="T25" fmla="*/ 1 h 434"/>
                <a:gd name="T26" fmla="*/ 8 w 450"/>
                <a:gd name="T27" fmla="*/ 0 h 434"/>
                <a:gd name="T28" fmla="*/ 8 w 450"/>
                <a:gd name="T29" fmla="*/ 0 h 434"/>
                <a:gd name="T30" fmla="*/ 6 w 450"/>
                <a:gd name="T31" fmla="*/ 1 h 434"/>
                <a:gd name="T32" fmla="*/ 6 w 450"/>
                <a:gd name="T33" fmla="*/ 3 h 434"/>
                <a:gd name="T34" fmla="*/ 7 w 450"/>
                <a:gd name="T35" fmla="*/ 4 h 434"/>
                <a:gd name="T36" fmla="*/ 7 w 450"/>
                <a:gd name="T37" fmla="*/ 5 h 434"/>
                <a:gd name="T38" fmla="*/ 2 w 450"/>
                <a:gd name="T39" fmla="*/ 3 h 434"/>
                <a:gd name="T40" fmla="*/ 2 w 450"/>
                <a:gd name="T41" fmla="*/ 5 h 434"/>
                <a:gd name="T42" fmla="*/ 0 w 450"/>
                <a:gd name="T43" fmla="*/ 5 h 4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50"/>
                <a:gd name="T67" fmla="*/ 0 h 434"/>
                <a:gd name="T68" fmla="*/ 450 w 450"/>
                <a:gd name="T69" fmla="*/ 434 h 43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50" h="434">
                  <a:moveTo>
                    <a:pt x="0" y="212"/>
                  </a:moveTo>
                  <a:lnTo>
                    <a:pt x="0" y="379"/>
                  </a:lnTo>
                  <a:lnTo>
                    <a:pt x="47" y="419"/>
                  </a:lnTo>
                  <a:lnTo>
                    <a:pt x="121" y="433"/>
                  </a:lnTo>
                  <a:lnTo>
                    <a:pt x="187" y="434"/>
                  </a:lnTo>
                  <a:lnTo>
                    <a:pt x="254" y="375"/>
                  </a:lnTo>
                  <a:lnTo>
                    <a:pt x="256" y="348"/>
                  </a:lnTo>
                  <a:lnTo>
                    <a:pt x="317" y="334"/>
                  </a:lnTo>
                  <a:lnTo>
                    <a:pt x="309" y="310"/>
                  </a:lnTo>
                  <a:lnTo>
                    <a:pt x="428" y="265"/>
                  </a:lnTo>
                  <a:lnTo>
                    <a:pt x="412" y="245"/>
                  </a:lnTo>
                  <a:lnTo>
                    <a:pt x="450" y="114"/>
                  </a:lnTo>
                  <a:lnTo>
                    <a:pt x="422" y="56"/>
                  </a:lnTo>
                  <a:lnTo>
                    <a:pt x="350" y="15"/>
                  </a:lnTo>
                  <a:lnTo>
                    <a:pt x="329" y="0"/>
                  </a:lnTo>
                  <a:lnTo>
                    <a:pt x="260" y="42"/>
                  </a:lnTo>
                  <a:lnTo>
                    <a:pt x="254" y="156"/>
                  </a:lnTo>
                  <a:lnTo>
                    <a:pt x="298" y="177"/>
                  </a:lnTo>
                  <a:lnTo>
                    <a:pt x="300" y="225"/>
                  </a:lnTo>
                  <a:lnTo>
                    <a:pt x="81" y="122"/>
                  </a:lnTo>
                  <a:lnTo>
                    <a:pt x="86" y="212"/>
                  </a:lnTo>
                  <a:lnTo>
                    <a:pt x="0" y="21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7" name="Freeform 483"/>
            <p:cNvSpPr/>
            <p:nvPr/>
          </p:nvSpPr>
          <p:spPr bwMode="auto">
            <a:xfrm>
              <a:off x="1563944" y="4413187"/>
              <a:ext cx="299881" cy="264136"/>
            </a:xfrm>
            <a:custGeom>
              <a:avLst/>
              <a:gdLst>
                <a:gd name="T0" fmla="*/ 0 w 624"/>
                <a:gd name="T1" fmla="*/ 7 h 583"/>
                <a:gd name="T2" fmla="*/ 1 w 624"/>
                <a:gd name="T3" fmla="*/ 7 h 583"/>
                <a:gd name="T4" fmla="*/ 1 w 624"/>
                <a:gd name="T5" fmla="*/ 7 h 583"/>
                <a:gd name="T6" fmla="*/ 2 w 624"/>
                <a:gd name="T7" fmla="*/ 7 h 583"/>
                <a:gd name="T8" fmla="*/ 3 w 624"/>
                <a:gd name="T9" fmla="*/ 7 h 583"/>
                <a:gd name="T10" fmla="*/ 3 w 624"/>
                <a:gd name="T11" fmla="*/ 3 h 583"/>
                <a:gd name="T12" fmla="*/ 4 w 624"/>
                <a:gd name="T13" fmla="*/ 4 h 583"/>
                <a:gd name="T14" fmla="*/ 4 w 624"/>
                <a:gd name="T15" fmla="*/ 5 h 583"/>
                <a:gd name="T16" fmla="*/ 5 w 624"/>
                <a:gd name="T17" fmla="*/ 5 h 583"/>
                <a:gd name="T18" fmla="*/ 6 w 624"/>
                <a:gd name="T19" fmla="*/ 4 h 583"/>
                <a:gd name="T20" fmla="*/ 8 w 624"/>
                <a:gd name="T21" fmla="*/ 4 h 583"/>
                <a:gd name="T22" fmla="*/ 11 w 624"/>
                <a:gd name="T23" fmla="*/ 0 h 583"/>
                <a:gd name="T24" fmla="*/ 13 w 624"/>
                <a:gd name="T25" fmla="*/ 1 h 583"/>
                <a:gd name="T26" fmla="*/ 14 w 624"/>
                <a:gd name="T27" fmla="*/ 4 h 583"/>
                <a:gd name="T28" fmla="*/ 13 w 624"/>
                <a:gd name="T29" fmla="*/ 5 h 583"/>
                <a:gd name="T30" fmla="*/ 13 w 624"/>
                <a:gd name="T31" fmla="*/ 5 h 583"/>
                <a:gd name="T32" fmla="*/ 14 w 624"/>
                <a:gd name="T33" fmla="*/ 5 h 583"/>
                <a:gd name="T34" fmla="*/ 15 w 624"/>
                <a:gd name="T35" fmla="*/ 5 h 583"/>
                <a:gd name="T36" fmla="*/ 14 w 624"/>
                <a:gd name="T37" fmla="*/ 7 h 583"/>
                <a:gd name="T38" fmla="*/ 12 w 624"/>
                <a:gd name="T39" fmla="*/ 10 h 583"/>
                <a:gd name="T40" fmla="*/ 9 w 624"/>
                <a:gd name="T41" fmla="*/ 13 h 583"/>
                <a:gd name="T42" fmla="*/ 7 w 624"/>
                <a:gd name="T43" fmla="*/ 13 h 583"/>
                <a:gd name="T44" fmla="*/ 2 w 624"/>
                <a:gd name="T45" fmla="*/ 13 h 583"/>
                <a:gd name="T46" fmla="*/ 1 w 624"/>
                <a:gd name="T47" fmla="*/ 12 h 583"/>
                <a:gd name="T48" fmla="*/ 1 w 624"/>
                <a:gd name="T49" fmla="*/ 11 h 583"/>
                <a:gd name="T50" fmla="*/ 0 w 624"/>
                <a:gd name="T51" fmla="*/ 7 h 58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24"/>
                <a:gd name="T79" fmla="*/ 0 h 583"/>
                <a:gd name="T80" fmla="*/ 624 w 624"/>
                <a:gd name="T81" fmla="*/ 583 h 58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24" h="583">
                  <a:moveTo>
                    <a:pt x="0" y="308"/>
                  </a:moveTo>
                  <a:lnTo>
                    <a:pt x="22" y="286"/>
                  </a:lnTo>
                  <a:lnTo>
                    <a:pt x="48" y="326"/>
                  </a:lnTo>
                  <a:lnTo>
                    <a:pt x="98" y="326"/>
                  </a:lnTo>
                  <a:lnTo>
                    <a:pt x="131" y="298"/>
                  </a:lnTo>
                  <a:lnTo>
                    <a:pt x="131" y="117"/>
                  </a:lnTo>
                  <a:lnTo>
                    <a:pt x="165" y="163"/>
                  </a:lnTo>
                  <a:lnTo>
                    <a:pt x="163" y="213"/>
                  </a:lnTo>
                  <a:lnTo>
                    <a:pt x="217" y="211"/>
                  </a:lnTo>
                  <a:lnTo>
                    <a:pt x="262" y="156"/>
                  </a:lnTo>
                  <a:lnTo>
                    <a:pt x="347" y="156"/>
                  </a:lnTo>
                  <a:lnTo>
                    <a:pt x="489" y="0"/>
                  </a:lnTo>
                  <a:lnTo>
                    <a:pt x="577" y="23"/>
                  </a:lnTo>
                  <a:lnTo>
                    <a:pt x="593" y="167"/>
                  </a:lnTo>
                  <a:lnTo>
                    <a:pt x="551" y="207"/>
                  </a:lnTo>
                  <a:lnTo>
                    <a:pt x="576" y="239"/>
                  </a:lnTo>
                  <a:lnTo>
                    <a:pt x="597" y="213"/>
                  </a:lnTo>
                  <a:lnTo>
                    <a:pt x="624" y="213"/>
                  </a:lnTo>
                  <a:lnTo>
                    <a:pt x="608" y="298"/>
                  </a:lnTo>
                  <a:lnTo>
                    <a:pt x="521" y="429"/>
                  </a:lnTo>
                  <a:lnTo>
                    <a:pt x="404" y="543"/>
                  </a:lnTo>
                  <a:lnTo>
                    <a:pt x="319" y="581"/>
                  </a:lnTo>
                  <a:lnTo>
                    <a:pt x="75" y="583"/>
                  </a:lnTo>
                  <a:lnTo>
                    <a:pt x="53" y="517"/>
                  </a:lnTo>
                  <a:lnTo>
                    <a:pt x="65" y="468"/>
                  </a:lnTo>
                  <a:lnTo>
                    <a:pt x="0" y="30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8" name="Freeform 484"/>
            <p:cNvSpPr/>
            <p:nvPr/>
          </p:nvSpPr>
          <p:spPr bwMode="auto">
            <a:xfrm>
              <a:off x="1756002" y="4554802"/>
              <a:ext cx="42118" cy="47735"/>
            </a:xfrm>
            <a:custGeom>
              <a:avLst/>
              <a:gdLst>
                <a:gd name="T0" fmla="*/ 0 w 86"/>
                <a:gd name="T1" fmla="*/ 1 h 106"/>
                <a:gd name="T2" fmla="*/ 1 w 86"/>
                <a:gd name="T3" fmla="*/ 2 h 106"/>
                <a:gd name="T4" fmla="*/ 2 w 86"/>
                <a:gd name="T5" fmla="*/ 1 h 106"/>
                <a:gd name="T6" fmla="*/ 1 w 86"/>
                <a:gd name="T7" fmla="*/ 0 h 106"/>
                <a:gd name="T8" fmla="*/ 0 w 86"/>
                <a:gd name="T9" fmla="*/ 1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106"/>
                <a:gd name="T17" fmla="*/ 86 w 86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106">
                  <a:moveTo>
                    <a:pt x="0" y="52"/>
                  </a:moveTo>
                  <a:lnTo>
                    <a:pt x="33" y="106"/>
                  </a:lnTo>
                  <a:lnTo>
                    <a:pt x="86" y="52"/>
                  </a:lnTo>
                  <a:lnTo>
                    <a:pt x="61" y="0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9" name="Freeform 485"/>
            <p:cNvSpPr/>
            <p:nvPr/>
          </p:nvSpPr>
          <p:spPr bwMode="auto">
            <a:xfrm>
              <a:off x="1688613" y="2723356"/>
              <a:ext cx="144886" cy="122521"/>
            </a:xfrm>
            <a:custGeom>
              <a:avLst/>
              <a:gdLst>
                <a:gd name="T0" fmla="*/ 2 w 302"/>
                <a:gd name="T1" fmla="*/ 0 h 272"/>
                <a:gd name="T2" fmla="*/ 3 w 302"/>
                <a:gd name="T3" fmla="*/ 0 h 272"/>
                <a:gd name="T4" fmla="*/ 3 w 302"/>
                <a:gd name="T5" fmla="*/ 1 h 272"/>
                <a:gd name="T6" fmla="*/ 4 w 302"/>
                <a:gd name="T7" fmla="*/ 1 h 272"/>
                <a:gd name="T8" fmla="*/ 5 w 302"/>
                <a:gd name="T9" fmla="*/ 1 h 272"/>
                <a:gd name="T10" fmla="*/ 6 w 302"/>
                <a:gd name="T11" fmla="*/ 1 h 272"/>
                <a:gd name="T12" fmla="*/ 6 w 302"/>
                <a:gd name="T13" fmla="*/ 3 h 272"/>
                <a:gd name="T14" fmla="*/ 6 w 302"/>
                <a:gd name="T15" fmla="*/ 3 h 272"/>
                <a:gd name="T16" fmla="*/ 7 w 302"/>
                <a:gd name="T17" fmla="*/ 3 h 272"/>
                <a:gd name="T18" fmla="*/ 7 w 302"/>
                <a:gd name="T19" fmla="*/ 3 h 272"/>
                <a:gd name="T20" fmla="*/ 7 w 302"/>
                <a:gd name="T21" fmla="*/ 4 h 272"/>
                <a:gd name="T22" fmla="*/ 7 w 302"/>
                <a:gd name="T23" fmla="*/ 4 h 272"/>
                <a:gd name="T24" fmla="*/ 6 w 302"/>
                <a:gd name="T25" fmla="*/ 4 h 272"/>
                <a:gd name="T26" fmla="*/ 6 w 302"/>
                <a:gd name="T27" fmla="*/ 4 h 272"/>
                <a:gd name="T28" fmla="*/ 6 w 302"/>
                <a:gd name="T29" fmla="*/ 5 h 272"/>
                <a:gd name="T30" fmla="*/ 7 w 302"/>
                <a:gd name="T31" fmla="*/ 5 h 272"/>
                <a:gd name="T32" fmla="*/ 6 w 302"/>
                <a:gd name="T33" fmla="*/ 5 h 272"/>
                <a:gd name="T34" fmla="*/ 6 w 302"/>
                <a:gd name="T35" fmla="*/ 5 h 272"/>
                <a:gd name="T36" fmla="*/ 6 w 302"/>
                <a:gd name="T37" fmla="*/ 5 h 272"/>
                <a:gd name="T38" fmla="*/ 5 w 302"/>
                <a:gd name="T39" fmla="*/ 6 h 272"/>
                <a:gd name="T40" fmla="*/ 5 w 302"/>
                <a:gd name="T41" fmla="*/ 6 h 272"/>
                <a:gd name="T42" fmla="*/ 5 w 302"/>
                <a:gd name="T43" fmla="*/ 6 h 272"/>
                <a:gd name="T44" fmla="*/ 5 w 302"/>
                <a:gd name="T45" fmla="*/ 6 h 272"/>
                <a:gd name="T46" fmla="*/ 4 w 302"/>
                <a:gd name="T47" fmla="*/ 6 h 272"/>
                <a:gd name="T48" fmla="*/ 4 w 302"/>
                <a:gd name="T49" fmla="*/ 6 h 272"/>
                <a:gd name="T50" fmla="*/ 3 w 302"/>
                <a:gd name="T51" fmla="*/ 6 h 272"/>
                <a:gd name="T52" fmla="*/ 2 w 302"/>
                <a:gd name="T53" fmla="*/ 5 h 272"/>
                <a:gd name="T54" fmla="*/ 1 w 302"/>
                <a:gd name="T55" fmla="*/ 5 h 272"/>
                <a:gd name="T56" fmla="*/ 1 w 302"/>
                <a:gd name="T57" fmla="*/ 5 h 272"/>
                <a:gd name="T58" fmla="*/ 0 w 302"/>
                <a:gd name="T59" fmla="*/ 6 h 272"/>
                <a:gd name="T60" fmla="*/ 0 w 302"/>
                <a:gd name="T61" fmla="*/ 5 h 272"/>
                <a:gd name="T62" fmla="*/ 1 w 302"/>
                <a:gd name="T63" fmla="*/ 4 h 272"/>
                <a:gd name="T64" fmla="*/ 0 w 302"/>
                <a:gd name="T65" fmla="*/ 3 h 272"/>
                <a:gd name="T66" fmla="*/ 1 w 302"/>
                <a:gd name="T67" fmla="*/ 3 h 272"/>
                <a:gd name="T68" fmla="*/ 1 w 302"/>
                <a:gd name="T69" fmla="*/ 2 h 272"/>
                <a:gd name="T70" fmla="*/ 1 w 302"/>
                <a:gd name="T71" fmla="*/ 2 h 272"/>
                <a:gd name="T72" fmla="*/ 1 w 302"/>
                <a:gd name="T73" fmla="*/ 2 h 272"/>
                <a:gd name="T74" fmla="*/ 1 w 302"/>
                <a:gd name="T75" fmla="*/ 1 h 272"/>
                <a:gd name="T76" fmla="*/ 1 w 302"/>
                <a:gd name="T77" fmla="*/ 1 h 272"/>
                <a:gd name="T78" fmla="*/ 2 w 302"/>
                <a:gd name="T79" fmla="*/ 0 h 272"/>
                <a:gd name="T80" fmla="*/ 2 w 302"/>
                <a:gd name="T81" fmla="*/ 0 h 27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2"/>
                <a:gd name="T124" fmla="*/ 0 h 272"/>
                <a:gd name="T125" fmla="*/ 302 w 302"/>
                <a:gd name="T126" fmla="*/ 272 h 27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2" h="272">
                  <a:moveTo>
                    <a:pt x="96" y="0"/>
                  </a:moveTo>
                  <a:lnTo>
                    <a:pt x="125" y="5"/>
                  </a:lnTo>
                  <a:lnTo>
                    <a:pt x="147" y="25"/>
                  </a:lnTo>
                  <a:lnTo>
                    <a:pt x="189" y="25"/>
                  </a:lnTo>
                  <a:lnTo>
                    <a:pt x="232" y="31"/>
                  </a:lnTo>
                  <a:lnTo>
                    <a:pt x="254" y="65"/>
                  </a:lnTo>
                  <a:lnTo>
                    <a:pt x="270" y="109"/>
                  </a:lnTo>
                  <a:lnTo>
                    <a:pt x="274" y="127"/>
                  </a:lnTo>
                  <a:lnTo>
                    <a:pt x="293" y="142"/>
                  </a:lnTo>
                  <a:lnTo>
                    <a:pt x="302" y="154"/>
                  </a:lnTo>
                  <a:lnTo>
                    <a:pt x="302" y="172"/>
                  </a:lnTo>
                  <a:lnTo>
                    <a:pt x="284" y="172"/>
                  </a:lnTo>
                  <a:lnTo>
                    <a:pt x="260" y="172"/>
                  </a:lnTo>
                  <a:lnTo>
                    <a:pt x="270" y="189"/>
                  </a:lnTo>
                  <a:lnTo>
                    <a:pt x="278" y="200"/>
                  </a:lnTo>
                  <a:lnTo>
                    <a:pt x="284" y="223"/>
                  </a:lnTo>
                  <a:lnTo>
                    <a:pt x="270" y="234"/>
                  </a:lnTo>
                  <a:lnTo>
                    <a:pt x="248" y="234"/>
                  </a:lnTo>
                  <a:lnTo>
                    <a:pt x="246" y="234"/>
                  </a:lnTo>
                  <a:lnTo>
                    <a:pt x="232" y="245"/>
                  </a:lnTo>
                  <a:lnTo>
                    <a:pt x="232" y="268"/>
                  </a:lnTo>
                  <a:lnTo>
                    <a:pt x="215" y="272"/>
                  </a:lnTo>
                  <a:lnTo>
                    <a:pt x="200" y="261"/>
                  </a:lnTo>
                  <a:lnTo>
                    <a:pt x="176" y="255"/>
                  </a:lnTo>
                  <a:lnTo>
                    <a:pt x="155" y="245"/>
                  </a:lnTo>
                  <a:lnTo>
                    <a:pt x="135" y="250"/>
                  </a:lnTo>
                  <a:lnTo>
                    <a:pt x="73" y="223"/>
                  </a:lnTo>
                  <a:lnTo>
                    <a:pt x="47" y="227"/>
                  </a:lnTo>
                  <a:lnTo>
                    <a:pt x="26" y="223"/>
                  </a:lnTo>
                  <a:lnTo>
                    <a:pt x="12" y="245"/>
                  </a:lnTo>
                  <a:lnTo>
                    <a:pt x="0" y="199"/>
                  </a:lnTo>
                  <a:lnTo>
                    <a:pt x="28" y="169"/>
                  </a:lnTo>
                  <a:lnTo>
                    <a:pt x="8" y="109"/>
                  </a:lnTo>
                  <a:lnTo>
                    <a:pt x="26" y="117"/>
                  </a:lnTo>
                  <a:lnTo>
                    <a:pt x="29" y="104"/>
                  </a:lnTo>
                  <a:lnTo>
                    <a:pt x="34" y="82"/>
                  </a:lnTo>
                  <a:lnTo>
                    <a:pt x="42" y="71"/>
                  </a:lnTo>
                  <a:lnTo>
                    <a:pt x="47" y="46"/>
                  </a:lnTo>
                  <a:lnTo>
                    <a:pt x="68" y="21"/>
                  </a:lnTo>
                  <a:lnTo>
                    <a:pt x="82" y="0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0" name="Freeform 486"/>
            <p:cNvSpPr/>
            <p:nvPr/>
          </p:nvSpPr>
          <p:spPr bwMode="auto">
            <a:xfrm>
              <a:off x="1666712" y="2810871"/>
              <a:ext cx="323467" cy="203671"/>
            </a:xfrm>
            <a:custGeom>
              <a:avLst/>
              <a:gdLst>
                <a:gd name="T0" fmla="*/ 8 w 671"/>
                <a:gd name="T1" fmla="*/ 0 h 446"/>
                <a:gd name="T2" fmla="*/ 9 w 671"/>
                <a:gd name="T3" fmla="*/ 0 h 446"/>
                <a:gd name="T4" fmla="*/ 10 w 671"/>
                <a:gd name="T5" fmla="*/ 1 h 446"/>
                <a:gd name="T6" fmla="*/ 10 w 671"/>
                <a:gd name="T7" fmla="*/ 1 h 446"/>
                <a:gd name="T8" fmla="*/ 11 w 671"/>
                <a:gd name="T9" fmla="*/ 2 h 446"/>
                <a:gd name="T10" fmla="*/ 13 w 671"/>
                <a:gd name="T11" fmla="*/ 3 h 446"/>
                <a:gd name="T12" fmla="*/ 14 w 671"/>
                <a:gd name="T13" fmla="*/ 3 h 446"/>
                <a:gd name="T14" fmla="*/ 15 w 671"/>
                <a:gd name="T15" fmla="*/ 4 h 446"/>
                <a:gd name="T16" fmla="*/ 15 w 671"/>
                <a:gd name="T17" fmla="*/ 6 h 446"/>
                <a:gd name="T18" fmla="*/ 13 w 671"/>
                <a:gd name="T19" fmla="*/ 7 h 446"/>
                <a:gd name="T20" fmla="*/ 11 w 671"/>
                <a:gd name="T21" fmla="*/ 9 h 446"/>
                <a:gd name="T22" fmla="*/ 11 w 671"/>
                <a:gd name="T23" fmla="*/ 9 h 446"/>
                <a:gd name="T24" fmla="*/ 11 w 671"/>
                <a:gd name="T25" fmla="*/ 11 h 446"/>
                <a:gd name="T26" fmla="*/ 10 w 671"/>
                <a:gd name="T27" fmla="*/ 9 h 446"/>
                <a:gd name="T28" fmla="*/ 9 w 671"/>
                <a:gd name="T29" fmla="*/ 8 h 446"/>
                <a:gd name="T30" fmla="*/ 9 w 671"/>
                <a:gd name="T31" fmla="*/ 7 h 446"/>
                <a:gd name="T32" fmla="*/ 7 w 671"/>
                <a:gd name="T33" fmla="*/ 9 h 446"/>
                <a:gd name="T34" fmla="*/ 6 w 671"/>
                <a:gd name="T35" fmla="*/ 8 h 446"/>
                <a:gd name="T36" fmla="*/ 7 w 671"/>
                <a:gd name="T37" fmla="*/ 8 h 446"/>
                <a:gd name="T38" fmla="*/ 7 w 671"/>
                <a:gd name="T39" fmla="*/ 7 h 446"/>
                <a:gd name="T40" fmla="*/ 6 w 671"/>
                <a:gd name="T41" fmla="*/ 6 h 446"/>
                <a:gd name="T42" fmla="*/ 5 w 671"/>
                <a:gd name="T43" fmla="*/ 5 h 446"/>
                <a:gd name="T44" fmla="*/ 2 w 671"/>
                <a:gd name="T45" fmla="*/ 6 h 446"/>
                <a:gd name="T46" fmla="*/ 1 w 671"/>
                <a:gd name="T47" fmla="*/ 6 h 446"/>
                <a:gd name="T48" fmla="*/ 0 w 671"/>
                <a:gd name="T49" fmla="*/ 4 h 446"/>
                <a:gd name="T50" fmla="*/ 2 w 671"/>
                <a:gd name="T51" fmla="*/ 2 h 446"/>
                <a:gd name="T52" fmla="*/ 1 w 671"/>
                <a:gd name="T53" fmla="*/ 1 h 446"/>
                <a:gd name="T54" fmla="*/ 2 w 671"/>
                <a:gd name="T55" fmla="*/ 1 h 446"/>
                <a:gd name="T56" fmla="*/ 3 w 671"/>
                <a:gd name="T57" fmla="*/ 1 h 446"/>
                <a:gd name="T58" fmla="*/ 5 w 671"/>
                <a:gd name="T59" fmla="*/ 1 h 446"/>
                <a:gd name="T60" fmla="*/ 6 w 671"/>
                <a:gd name="T61" fmla="*/ 1 h 446"/>
                <a:gd name="T62" fmla="*/ 7 w 671"/>
                <a:gd name="T63" fmla="*/ 2 h 446"/>
                <a:gd name="T64" fmla="*/ 7 w 671"/>
                <a:gd name="T65" fmla="*/ 1 h 446"/>
                <a:gd name="T66" fmla="*/ 7 w 671"/>
                <a:gd name="T67" fmla="*/ 1 h 44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71"/>
                <a:gd name="T103" fmla="*/ 0 h 446"/>
                <a:gd name="T104" fmla="*/ 671 w 671"/>
                <a:gd name="T105" fmla="*/ 446 h 44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71" h="446">
                  <a:moveTo>
                    <a:pt x="334" y="20"/>
                  </a:moveTo>
                  <a:lnTo>
                    <a:pt x="344" y="17"/>
                  </a:lnTo>
                  <a:lnTo>
                    <a:pt x="362" y="4"/>
                  </a:lnTo>
                  <a:lnTo>
                    <a:pt x="379" y="0"/>
                  </a:lnTo>
                  <a:lnTo>
                    <a:pt x="406" y="4"/>
                  </a:lnTo>
                  <a:lnTo>
                    <a:pt x="418" y="27"/>
                  </a:lnTo>
                  <a:lnTo>
                    <a:pt x="424" y="54"/>
                  </a:lnTo>
                  <a:lnTo>
                    <a:pt x="435" y="63"/>
                  </a:lnTo>
                  <a:lnTo>
                    <a:pt x="448" y="58"/>
                  </a:lnTo>
                  <a:lnTo>
                    <a:pt x="481" y="95"/>
                  </a:lnTo>
                  <a:lnTo>
                    <a:pt x="498" y="124"/>
                  </a:lnTo>
                  <a:lnTo>
                    <a:pt x="542" y="145"/>
                  </a:lnTo>
                  <a:lnTo>
                    <a:pt x="574" y="150"/>
                  </a:lnTo>
                  <a:lnTo>
                    <a:pt x="587" y="145"/>
                  </a:lnTo>
                  <a:lnTo>
                    <a:pt x="617" y="160"/>
                  </a:lnTo>
                  <a:lnTo>
                    <a:pt x="650" y="165"/>
                  </a:lnTo>
                  <a:lnTo>
                    <a:pt x="671" y="233"/>
                  </a:lnTo>
                  <a:lnTo>
                    <a:pt x="638" y="242"/>
                  </a:lnTo>
                  <a:lnTo>
                    <a:pt x="631" y="276"/>
                  </a:lnTo>
                  <a:lnTo>
                    <a:pt x="579" y="311"/>
                  </a:lnTo>
                  <a:lnTo>
                    <a:pt x="500" y="334"/>
                  </a:lnTo>
                  <a:lnTo>
                    <a:pt x="491" y="366"/>
                  </a:lnTo>
                  <a:lnTo>
                    <a:pt x="462" y="352"/>
                  </a:lnTo>
                  <a:lnTo>
                    <a:pt x="493" y="395"/>
                  </a:lnTo>
                  <a:lnTo>
                    <a:pt x="540" y="400"/>
                  </a:lnTo>
                  <a:lnTo>
                    <a:pt x="453" y="446"/>
                  </a:lnTo>
                  <a:lnTo>
                    <a:pt x="400" y="396"/>
                  </a:lnTo>
                  <a:lnTo>
                    <a:pt x="444" y="358"/>
                  </a:lnTo>
                  <a:lnTo>
                    <a:pt x="400" y="349"/>
                  </a:lnTo>
                  <a:lnTo>
                    <a:pt x="376" y="349"/>
                  </a:lnTo>
                  <a:lnTo>
                    <a:pt x="383" y="315"/>
                  </a:lnTo>
                  <a:lnTo>
                    <a:pt x="374" y="320"/>
                  </a:lnTo>
                  <a:lnTo>
                    <a:pt x="310" y="338"/>
                  </a:lnTo>
                  <a:lnTo>
                    <a:pt x="289" y="396"/>
                  </a:lnTo>
                  <a:lnTo>
                    <a:pt x="244" y="394"/>
                  </a:lnTo>
                  <a:lnTo>
                    <a:pt x="254" y="352"/>
                  </a:lnTo>
                  <a:lnTo>
                    <a:pt x="255" y="334"/>
                  </a:lnTo>
                  <a:lnTo>
                    <a:pt x="283" y="325"/>
                  </a:lnTo>
                  <a:lnTo>
                    <a:pt x="295" y="312"/>
                  </a:lnTo>
                  <a:lnTo>
                    <a:pt x="298" y="302"/>
                  </a:lnTo>
                  <a:lnTo>
                    <a:pt x="283" y="296"/>
                  </a:lnTo>
                  <a:lnTo>
                    <a:pt x="262" y="253"/>
                  </a:lnTo>
                  <a:lnTo>
                    <a:pt x="236" y="227"/>
                  </a:lnTo>
                  <a:lnTo>
                    <a:pt x="203" y="227"/>
                  </a:lnTo>
                  <a:lnTo>
                    <a:pt x="162" y="239"/>
                  </a:lnTo>
                  <a:lnTo>
                    <a:pt x="100" y="242"/>
                  </a:lnTo>
                  <a:lnTo>
                    <a:pt x="72" y="250"/>
                  </a:lnTo>
                  <a:lnTo>
                    <a:pt x="24" y="250"/>
                  </a:lnTo>
                  <a:lnTo>
                    <a:pt x="0" y="224"/>
                  </a:lnTo>
                  <a:lnTo>
                    <a:pt x="16" y="185"/>
                  </a:lnTo>
                  <a:lnTo>
                    <a:pt x="41" y="143"/>
                  </a:lnTo>
                  <a:lnTo>
                    <a:pt x="73" y="99"/>
                  </a:lnTo>
                  <a:lnTo>
                    <a:pt x="56" y="47"/>
                  </a:lnTo>
                  <a:lnTo>
                    <a:pt x="57" y="38"/>
                  </a:lnTo>
                  <a:lnTo>
                    <a:pt x="70" y="27"/>
                  </a:lnTo>
                  <a:lnTo>
                    <a:pt x="91" y="31"/>
                  </a:lnTo>
                  <a:lnTo>
                    <a:pt x="117" y="27"/>
                  </a:lnTo>
                  <a:lnTo>
                    <a:pt x="143" y="39"/>
                  </a:lnTo>
                  <a:lnTo>
                    <a:pt x="177" y="54"/>
                  </a:lnTo>
                  <a:lnTo>
                    <a:pt x="199" y="47"/>
                  </a:lnTo>
                  <a:lnTo>
                    <a:pt x="220" y="59"/>
                  </a:lnTo>
                  <a:lnTo>
                    <a:pt x="244" y="65"/>
                  </a:lnTo>
                  <a:lnTo>
                    <a:pt x="259" y="76"/>
                  </a:lnTo>
                  <a:lnTo>
                    <a:pt x="276" y="72"/>
                  </a:lnTo>
                  <a:lnTo>
                    <a:pt x="279" y="49"/>
                  </a:lnTo>
                  <a:lnTo>
                    <a:pt x="290" y="38"/>
                  </a:lnTo>
                  <a:lnTo>
                    <a:pt x="314" y="38"/>
                  </a:lnTo>
                  <a:lnTo>
                    <a:pt x="322" y="31"/>
                  </a:lnTo>
                  <a:lnTo>
                    <a:pt x="334" y="2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1" name="Freeform 487"/>
            <p:cNvSpPr/>
            <p:nvPr/>
          </p:nvSpPr>
          <p:spPr bwMode="auto">
            <a:xfrm>
              <a:off x="1749263" y="2914297"/>
              <a:ext cx="62335" cy="74785"/>
            </a:xfrm>
            <a:custGeom>
              <a:avLst/>
              <a:gdLst>
                <a:gd name="T0" fmla="*/ 1 w 129"/>
                <a:gd name="T1" fmla="*/ 1 h 165"/>
                <a:gd name="T2" fmla="*/ 1 w 129"/>
                <a:gd name="T3" fmla="*/ 2 h 165"/>
                <a:gd name="T4" fmla="*/ 1 w 129"/>
                <a:gd name="T5" fmla="*/ 2 h 165"/>
                <a:gd name="T6" fmla="*/ 1 w 129"/>
                <a:gd name="T7" fmla="*/ 4 h 165"/>
                <a:gd name="T8" fmla="*/ 2 w 129"/>
                <a:gd name="T9" fmla="*/ 4 h 165"/>
                <a:gd name="T10" fmla="*/ 2 w 129"/>
                <a:gd name="T11" fmla="*/ 3 h 165"/>
                <a:gd name="T12" fmla="*/ 2 w 129"/>
                <a:gd name="T13" fmla="*/ 3 h 165"/>
                <a:gd name="T14" fmla="*/ 3 w 129"/>
                <a:gd name="T15" fmla="*/ 2 h 165"/>
                <a:gd name="T16" fmla="*/ 3 w 129"/>
                <a:gd name="T17" fmla="*/ 2 h 165"/>
                <a:gd name="T18" fmla="*/ 3 w 129"/>
                <a:gd name="T19" fmla="*/ 2 h 165"/>
                <a:gd name="T20" fmla="*/ 2 w 129"/>
                <a:gd name="T21" fmla="*/ 1 h 165"/>
                <a:gd name="T22" fmla="*/ 1 w 129"/>
                <a:gd name="T23" fmla="*/ 0 h 165"/>
                <a:gd name="T24" fmla="*/ 1 w 129"/>
                <a:gd name="T25" fmla="*/ 0 h 165"/>
                <a:gd name="T26" fmla="*/ 0 w 129"/>
                <a:gd name="T27" fmla="*/ 0 h 165"/>
                <a:gd name="T28" fmla="*/ 1 w 129"/>
                <a:gd name="T29" fmla="*/ 1 h 16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9"/>
                <a:gd name="T46" fmla="*/ 0 h 165"/>
                <a:gd name="T47" fmla="*/ 129 w 129"/>
                <a:gd name="T48" fmla="*/ 165 h 16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9" h="165">
                  <a:moveTo>
                    <a:pt x="29" y="45"/>
                  </a:moveTo>
                  <a:lnTo>
                    <a:pt x="46" y="69"/>
                  </a:lnTo>
                  <a:lnTo>
                    <a:pt x="53" y="87"/>
                  </a:lnTo>
                  <a:lnTo>
                    <a:pt x="61" y="164"/>
                  </a:lnTo>
                  <a:lnTo>
                    <a:pt x="73" y="165"/>
                  </a:lnTo>
                  <a:lnTo>
                    <a:pt x="83" y="125"/>
                  </a:lnTo>
                  <a:lnTo>
                    <a:pt x="84" y="106"/>
                  </a:lnTo>
                  <a:lnTo>
                    <a:pt x="121" y="93"/>
                  </a:lnTo>
                  <a:lnTo>
                    <a:pt x="129" y="76"/>
                  </a:lnTo>
                  <a:lnTo>
                    <a:pt x="115" y="71"/>
                  </a:lnTo>
                  <a:lnTo>
                    <a:pt x="93" y="27"/>
                  </a:lnTo>
                  <a:lnTo>
                    <a:pt x="65" y="3"/>
                  </a:lnTo>
                  <a:lnTo>
                    <a:pt x="32" y="0"/>
                  </a:lnTo>
                  <a:lnTo>
                    <a:pt x="0" y="6"/>
                  </a:lnTo>
                  <a:lnTo>
                    <a:pt x="29" y="4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2" name="Freeform 488"/>
            <p:cNvSpPr/>
            <p:nvPr/>
          </p:nvSpPr>
          <p:spPr bwMode="auto">
            <a:xfrm>
              <a:off x="1969962" y="3014541"/>
              <a:ext cx="134778" cy="66829"/>
            </a:xfrm>
            <a:custGeom>
              <a:avLst/>
              <a:gdLst>
                <a:gd name="T0" fmla="*/ 0 w 282"/>
                <a:gd name="T1" fmla="*/ 0 h 147"/>
                <a:gd name="T2" fmla="*/ 1 w 282"/>
                <a:gd name="T3" fmla="*/ 0 h 147"/>
                <a:gd name="T4" fmla="*/ 3 w 282"/>
                <a:gd name="T5" fmla="*/ 1 h 147"/>
                <a:gd name="T6" fmla="*/ 4 w 282"/>
                <a:gd name="T7" fmla="*/ 1 h 147"/>
                <a:gd name="T8" fmla="*/ 4 w 282"/>
                <a:gd name="T9" fmla="*/ 1 h 147"/>
                <a:gd name="T10" fmla="*/ 5 w 282"/>
                <a:gd name="T11" fmla="*/ 1 h 147"/>
                <a:gd name="T12" fmla="*/ 5 w 282"/>
                <a:gd name="T13" fmla="*/ 1 h 147"/>
                <a:gd name="T14" fmla="*/ 6 w 282"/>
                <a:gd name="T15" fmla="*/ 2 h 147"/>
                <a:gd name="T16" fmla="*/ 6 w 282"/>
                <a:gd name="T17" fmla="*/ 2 h 147"/>
                <a:gd name="T18" fmla="*/ 6 w 282"/>
                <a:gd name="T19" fmla="*/ 2 h 147"/>
                <a:gd name="T20" fmla="*/ 7 w 282"/>
                <a:gd name="T21" fmla="*/ 3 h 147"/>
                <a:gd name="T22" fmla="*/ 6 w 282"/>
                <a:gd name="T23" fmla="*/ 3 h 147"/>
                <a:gd name="T24" fmla="*/ 6 w 282"/>
                <a:gd name="T25" fmla="*/ 3 h 147"/>
                <a:gd name="T26" fmla="*/ 5 w 282"/>
                <a:gd name="T27" fmla="*/ 3 h 147"/>
                <a:gd name="T28" fmla="*/ 5 w 282"/>
                <a:gd name="T29" fmla="*/ 3 h 147"/>
                <a:gd name="T30" fmla="*/ 5 w 282"/>
                <a:gd name="T31" fmla="*/ 3 h 147"/>
                <a:gd name="T32" fmla="*/ 4 w 282"/>
                <a:gd name="T33" fmla="*/ 3 h 147"/>
                <a:gd name="T34" fmla="*/ 3 w 282"/>
                <a:gd name="T35" fmla="*/ 3 h 147"/>
                <a:gd name="T36" fmla="*/ 3 w 282"/>
                <a:gd name="T37" fmla="*/ 3 h 147"/>
                <a:gd name="T38" fmla="*/ 3 w 282"/>
                <a:gd name="T39" fmla="*/ 2 h 147"/>
                <a:gd name="T40" fmla="*/ 1 w 282"/>
                <a:gd name="T41" fmla="*/ 1 h 147"/>
                <a:gd name="T42" fmla="*/ 0 w 282"/>
                <a:gd name="T43" fmla="*/ 0 h 14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82"/>
                <a:gd name="T67" fmla="*/ 0 h 147"/>
                <a:gd name="T68" fmla="*/ 282 w 282"/>
                <a:gd name="T69" fmla="*/ 147 h 14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82" h="147">
                  <a:moveTo>
                    <a:pt x="0" y="8"/>
                  </a:moveTo>
                  <a:lnTo>
                    <a:pt x="68" y="0"/>
                  </a:lnTo>
                  <a:lnTo>
                    <a:pt x="130" y="31"/>
                  </a:lnTo>
                  <a:lnTo>
                    <a:pt x="160" y="63"/>
                  </a:lnTo>
                  <a:lnTo>
                    <a:pt x="192" y="63"/>
                  </a:lnTo>
                  <a:lnTo>
                    <a:pt x="214" y="50"/>
                  </a:lnTo>
                  <a:lnTo>
                    <a:pt x="235" y="43"/>
                  </a:lnTo>
                  <a:lnTo>
                    <a:pt x="249" y="78"/>
                  </a:lnTo>
                  <a:lnTo>
                    <a:pt x="278" y="86"/>
                  </a:lnTo>
                  <a:lnTo>
                    <a:pt x="275" y="100"/>
                  </a:lnTo>
                  <a:lnTo>
                    <a:pt x="282" y="125"/>
                  </a:lnTo>
                  <a:lnTo>
                    <a:pt x="278" y="144"/>
                  </a:lnTo>
                  <a:lnTo>
                    <a:pt x="249" y="115"/>
                  </a:lnTo>
                  <a:lnTo>
                    <a:pt x="235" y="105"/>
                  </a:lnTo>
                  <a:lnTo>
                    <a:pt x="215" y="105"/>
                  </a:lnTo>
                  <a:lnTo>
                    <a:pt x="208" y="139"/>
                  </a:lnTo>
                  <a:lnTo>
                    <a:pt x="187" y="130"/>
                  </a:lnTo>
                  <a:lnTo>
                    <a:pt x="152" y="147"/>
                  </a:lnTo>
                  <a:lnTo>
                    <a:pt x="110" y="142"/>
                  </a:lnTo>
                  <a:lnTo>
                    <a:pt x="109" y="86"/>
                  </a:lnTo>
                  <a:lnTo>
                    <a:pt x="39" y="35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3" name="Freeform 489"/>
            <p:cNvSpPr/>
            <p:nvPr/>
          </p:nvSpPr>
          <p:spPr bwMode="auto">
            <a:xfrm>
              <a:off x="2071045" y="3054321"/>
              <a:ext cx="112876" cy="100244"/>
            </a:xfrm>
            <a:custGeom>
              <a:avLst/>
              <a:gdLst>
                <a:gd name="T0" fmla="*/ 2 w 234"/>
                <a:gd name="T1" fmla="*/ 0 h 221"/>
                <a:gd name="T2" fmla="*/ 2 w 234"/>
                <a:gd name="T3" fmla="*/ 0 h 221"/>
                <a:gd name="T4" fmla="*/ 3 w 234"/>
                <a:gd name="T5" fmla="*/ 0 h 221"/>
                <a:gd name="T6" fmla="*/ 4 w 234"/>
                <a:gd name="T7" fmla="*/ 1 h 221"/>
                <a:gd name="T8" fmla="*/ 5 w 234"/>
                <a:gd name="T9" fmla="*/ 2 h 221"/>
                <a:gd name="T10" fmla="*/ 5 w 234"/>
                <a:gd name="T11" fmla="*/ 3 h 221"/>
                <a:gd name="T12" fmla="*/ 5 w 234"/>
                <a:gd name="T13" fmla="*/ 3 h 221"/>
                <a:gd name="T14" fmla="*/ 5 w 234"/>
                <a:gd name="T15" fmla="*/ 4 h 221"/>
                <a:gd name="T16" fmla="*/ 5 w 234"/>
                <a:gd name="T17" fmla="*/ 4 h 221"/>
                <a:gd name="T18" fmla="*/ 4 w 234"/>
                <a:gd name="T19" fmla="*/ 5 h 221"/>
                <a:gd name="T20" fmla="*/ 4 w 234"/>
                <a:gd name="T21" fmla="*/ 5 h 221"/>
                <a:gd name="T22" fmla="*/ 3 w 234"/>
                <a:gd name="T23" fmla="*/ 4 h 221"/>
                <a:gd name="T24" fmla="*/ 3 w 234"/>
                <a:gd name="T25" fmla="*/ 4 h 221"/>
                <a:gd name="T26" fmla="*/ 2 w 234"/>
                <a:gd name="T27" fmla="*/ 5 h 221"/>
                <a:gd name="T28" fmla="*/ 1 w 234"/>
                <a:gd name="T29" fmla="*/ 5 h 221"/>
                <a:gd name="T30" fmla="*/ 1 w 234"/>
                <a:gd name="T31" fmla="*/ 4 h 221"/>
                <a:gd name="T32" fmla="*/ 1 w 234"/>
                <a:gd name="T33" fmla="*/ 4 h 221"/>
                <a:gd name="T34" fmla="*/ 1 w 234"/>
                <a:gd name="T35" fmla="*/ 3 h 221"/>
                <a:gd name="T36" fmla="*/ 1 w 234"/>
                <a:gd name="T37" fmla="*/ 4 h 221"/>
                <a:gd name="T38" fmla="*/ 2 w 234"/>
                <a:gd name="T39" fmla="*/ 4 h 221"/>
                <a:gd name="T40" fmla="*/ 3 w 234"/>
                <a:gd name="T41" fmla="*/ 4 h 221"/>
                <a:gd name="T42" fmla="*/ 1 w 234"/>
                <a:gd name="T43" fmla="*/ 3 h 221"/>
                <a:gd name="T44" fmla="*/ 1 w 234"/>
                <a:gd name="T45" fmla="*/ 2 h 221"/>
                <a:gd name="T46" fmla="*/ 1 w 234"/>
                <a:gd name="T47" fmla="*/ 2 h 221"/>
                <a:gd name="T48" fmla="*/ 1 w 234"/>
                <a:gd name="T49" fmla="*/ 1 h 221"/>
                <a:gd name="T50" fmla="*/ 1 w 234"/>
                <a:gd name="T51" fmla="*/ 1 h 221"/>
                <a:gd name="T52" fmla="*/ 0 w 234"/>
                <a:gd name="T53" fmla="*/ 1 h 221"/>
                <a:gd name="T54" fmla="*/ 0 w 234"/>
                <a:gd name="T55" fmla="*/ 1 h 221"/>
                <a:gd name="T56" fmla="*/ 0 w 234"/>
                <a:gd name="T57" fmla="*/ 0 h 221"/>
                <a:gd name="T58" fmla="*/ 1 w 234"/>
                <a:gd name="T59" fmla="*/ 0 h 221"/>
                <a:gd name="T60" fmla="*/ 1 w 234"/>
                <a:gd name="T61" fmla="*/ 1 h 221"/>
                <a:gd name="T62" fmla="*/ 2 w 234"/>
                <a:gd name="T63" fmla="*/ 1 h 221"/>
                <a:gd name="T64" fmla="*/ 2 w 234"/>
                <a:gd name="T65" fmla="*/ 1 h 221"/>
                <a:gd name="T66" fmla="*/ 1 w 234"/>
                <a:gd name="T67" fmla="*/ 0 h 221"/>
                <a:gd name="T68" fmla="*/ 2 w 234"/>
                <a:gd name="T69" fmla="*/ 0 h 221"/>
                <a:gd name="T70" fmla="*/ 2 w 234"/>
                <a:gd name="T71" fmla="*/ 0 h 22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34"/>
                <a:gd name="T109" fmla="*/ 0 h 221"/>
                <a:gd name="T110" fmla="*/ 234 w 234"/>
                <a:gd name="T111" fmla="*/ 221 h 22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34" h="221">
                  <a:moveTo>
                    <a:pt x="89" y="8"/>
                  </a:moveTo>
                  <a:lnTo>
                    <a:pt x="103" y="8"/>
                  </a:lnTo>
                  <a:lnTo>
                    <a:pt x="137" y="19"/>
                  </a:lnTo>
                  <a:lnTo>
                    <a:pt x="171" y="49"/>
                  </a:lnTo>
                  <a:lnTo>
                    <a:pt x="193" y="83"/>
                  </a:lnTo>
                  <a:lnTo>
                    <a:pt x="234" y="125"/>
                  </a:lnTo>
                  <a:lnTo>
                    <a:pt x="211" y="134"/>
                  </a:lnTo>
                  <a:lnTo>
                    <a:pt x="199" y="160"/>
                  </a:lnTo>
                  <a:lnTo>
                    <a:pt x="196" y="172"/>
                  </a:lnTo>
                  <a:lnTo>
                    <a:pt x="185" y="221"/>
                  </a:lnTo>
                  <a:lnTo>
                    <a:pt x="153" y="207"/>
                  </a:lnTo>
                  <a:lnTo>
                    <a:pt x="143" y="165"/>
                  </a:lnTo>
                  <a:lnTo>
                    <a:pt x="114" y="181"/>
                  </a:lnTo>
                  <a:lnTo>
                    <a:pt x="79" y="206"/>
                  </a:lnTo>
                  <a:lnTo>
                    <a:pt x="59" y="200"/>
                  </a:lnTo>
                  <a:lnTo>
                    <a:pt x="42" y="180"/>
                  </a:lnTo>
                  <a:lnTo>
                    <a:pt x="34" y="160"/>
                  </a:lnTo>
                  <a:lnTo>
                    <a:pt x="46" y="141"/>
                  </a:lnTo>
                  <a:lnTo>
                    <a:pt x="56" y="156"/>
                  </a:lnTo>
                  <a:lnTo>
                    <a:pt x="98" y="179"/>
                  </a:lnTo>
                  <a:lnTo>
                    <a:pt x="108" y="158"/>
                  </a:lnTo>
                  <a:lnTo>
                    <a:pt x="68" y="123"/>
                  </a:lnTo>
                  <a:lnTo>
                    <a:pt x="53" y="94"/>
                  </a:lnTo>
                  <a:lnTo>
                    <a:pt x="41" y="83"/>
                  </a:lnTo>
                  <a:lnTo>
                    <a:pt x="41" y="65"/>
                  </a:lnTo>
                  <a:lnTo>
                    <a:pt x="27" y="58"/>
                  </a:lnTo>
                  <a:lnTo>
                    <a:pt x="0" y="54"/>
                  </a:lnTo>
                  <a:lnTo>
                    <a:pt x="6" y="33"/>
                  </a:lnTo>
                  <a:lnTo>
                    <a:pt x="8" y="19"/>
                  </a:lnTo>
                  <a:lnTo>
                    <a:pt x="30" y="19"/>
                  </a:lnTo>
                  <a:lnTo>
                    <a:pt x="41" y="29"/>
                  </a:lnTo>
                  <a:lnTo>
                    <a:pt x="70" y="58"/>
                  </a:lnTo>
                  <a:lnTo>
                    <a:pt x="74" y="39"/>
                  </a:lnTo>
                  <a:lnTo>
                    <a:pt x="67" y="16"/>
                  </a:lnTo>
                  <a:lnTo>
                    <a:pt x="70" y="0"/>
                  </a:lnTo>
                  <a:lnTo>
                    <a:pt x="89" y="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4" name="Freeform 490"/>
            <p:cNvSpPr/>
            <p:nvPr/>
          </p:nvSpPr>
          <p:spPr bwMode="auto">
            <a:xfrm>
              <a:off x="2047459" y="3073415"/>
              <a:ext cx="75813" cy="62056"/>
            </a:xfrm>
            <a:custGeom>
              <a:avLst/>
              <a:gdLst>
                <a:gd name="T0" fmla="*/ 0 w 156"/>
                <a:gd name="T1" fmla="*/ 0 h 135"/>
                <a:gd name="T2" fmla="*/ 0 w 156"/>
                <a:gd name="T3" fmla="*/ 1 h 135"/>
                <a:gd name="T4" fmla="*/ 1 w 156"/>
                <a:gd name="T5" fmla="*/ 2 h 135"/>
                <a:gd name="T6" fmla="*/ 2 w 156"/>
                <a:gd name="T7" fmla="*/ 3 h 135"/>
                <a:gd name="T8" fmla="*/ 2 w 156"/>
                <a:gd name="T9" fmla="*/ 2 h 135"/>
                <a:gd name="T10" fmla="*/ 2 w 156"/>
                <a:gd name="T11" fmla="*/ 3 h 135"/>
                <a:gd name="T12" fmla="*/ 3 w 156"/>
                <a:gd name="T13" fmla="*/ 3 h 135"/>
                <a:gd name="T14" fmla="*/ 3 w 156"/>
                <a:gd name="T15" fmla="*/ 3 h 135"/>
                <a:gd name="T16" fmla="*/ 4 w 156"/>
                <a:gd name="T17" fmla="*/ 3 h 135"/>
                <a:gd name="T18" fmla="*/ 3 w 156"/>
                <a:gd name="T19" fmla="*/ 2 h 135"/>
                <a:gd name="T20" fmla="*/ 3 w 156"/>
                <a:gd name="T21" fmla="*/ 1 h 135"/>
                <a:gd name="T22" fmla="*/ 2 w 156"/>
                <a:gd name="T23" fmla="*/ 1 h 135"/>
                <a:gd name="T24" fmla="*/ 2 w 156"/>
                <a:gd name="T25" fmla="*/ 1 h 135"/>
                <a:gd name="T26" fmla="*/ 2 w 156"/>
                <a:gd name="T27" fmla="*/ 0 h 135"/>
                <a:gd name="T28" fmla="*/ 1 w 156"/>
                <a:gd name="T29" fmla="*/ 0 h 135"/>
                <a:gd name="T30" fmla="*/ 1 w 156"/>
                <a:gd name="T31" fmla="*/ 0 h 135"/>
                <a:gd name="T32" fmla="*/ 0 w 156"/>
                <a:gd name="T33" fmla="*/ 0 h 135"/>
                <a:gd name="T34" fmla="*/ 0 w 156"/>
                <a:gd name="T35" fmla="*/ 0 h 1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6"/>
                <a:gd name="T55" fmla="*/ 0 h 135"/>
                <a:gd name="T56" fmla="*/ 156 w 156"/>
                <a:gd name="T57" fmla="*/ 135 h 13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6" h="135">
                  <a:moveTo>
                    <a:pt x="0" y="18"/>
                  </a:moveTo>
                  <a:lnTo>
                    <a:pt x="16" y="40"/>
                  </a:lnTo>
                  <a:lnTo>
                    <a:pt x="40" y="74"/>
                  </a:lnTo>
                  <a:lnTo>
                    <a:pt x="77" y="117"/>
                  </a:lnTo>
                  <a:lnTo>
                    <a:pt x="99" y="91"/>
                  </a:lnTo>
                  <a:lnTo>
                    <a:pt x="100" y="114"/>
                  </a:lnTo>
                  <a:lnTo>
                    <a:pt x="117" y="117"/>
                  </a:lnTo>
                  <a:lnTo>
                    <a:pt x="145" y="135"/>
                  </a:lnTo>
                  <a:lnTo>
                    <a:pt x="156" y="114"/>
                  </a:lnTo>
                  <a:lnTo>
                    <a:pt x="116" y="79"/>
                  </a:lnTo>
                  <a:lnTo>
                    <a:pt x="104" y="52"/>
                  </a:lnTo>
                  <a:lnTo>
                    <a:pt x="89" y="39"/>
                  </a:lnTo>
                  <a:lnTo>
                    <a:pt x="89" y="21"/>
                  </a:lnTo>
                  <a:lnTo>
                    <a:pt x="75" y="14"/>
                  </a:lnTo>
                  <a:lnTo>
                    <a:pt x="47" y="9"/>
                  </a:lnTo>
                  <a:lnTo>
                    <a:pt x="26" y="0"/>
                  </a:lnTo>
                  <a:lnTo>
                    <a:pt x="5" y="4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5" name="Freeform 491"/>
            <p:cNvSpPr/>
            <p:nvPr/>
          </p:nvSpPr>
          <p:spPr bwMode="auto">
            <a:xfrm>
              <a:off x="2089577" y="2729720"/>
              <a:ext cx="766549" cy="361197"/>
            </a:xfrm>
            <a:custGeom>
              <a:avLst/>
              <a:gdLst>
                <a:gd name="T0" fmla="*/ 35 w 1596"/>
                <a:gd name="T1" fmla="*/ 8 h 795"/>
                <a:gd name="T2" fmla="*/ 31 w 1596"/>
                <a:gd name="T3" fmla="*/ 7 h 795"/>
                <a:gd name="T4" fmla="*/ 30 w 1596"/>
                <a:gd name="T5" fmla="*/ 6 h 795"/>
                <a:gd name="T6" fmla="*/ 29 w 1596"/>
                <a:gd name="T7" fmla="*/ 6 h 795"/>
                <a:gd name="T8" fmla="*/ 27 w 1596"/>
                <a:gd name="T9" fmla="*/ 5 h 795"/>
                <a:gd name="T10" fmla="*/ 24 w 1596"/>
                <a:gd name="T11" fmla="*/ 3 h 795"/>
                <a:gd name="T12" fmla="*/ 20 w 1596"/>
                <a:gd name="T13" fmla="*/ 2 h 795"/>
                <a:gd name="T14" fmla="*/ 17 w 1596"/>
                <a:gd name="T15" fmla="*/ 1 h 795"/>
                <a:gd name="T16" fmla="*/ 15 w 1596"/>
                <a:gd name="T17" fmla="*/ 1 h 795"/>
                <a:gd name="T18" fmla="*/ 12 w 1596"/>
                <a:gd name="T19" fmla="*/ 1 h 795"/>
                <a:gd name="T20" fmla="*/ 9 w 1596"/>
                <a:gd name="T21" fmla="*/ 1 h 795"/>
                <a:gd name="T22" fmla="*/ 9 w 1596"/>
                <a:gd name="T23" fmla="*/ 4 h 795"/>
                <a:gd name="T24" fmla="*/ 10 w 1596"/>
                <a:gd name="T25" fmla="*/ 5 h 795"/>
                <a:gd name="T26" fmla="*/ 10 w 1596"/>
                <a:gd name="T27" fmla="*/ 6 h 795"/>
                <a:gd name="T28" fmla="*/ 9 w 1596"/>
                <a:gd name="T29" fmla="*/ 6 h 795"/>
                <a:gd name="T30" fmla="*/ 7 w 1596"/>
                <a:gd name="T31" fmla="*/ 5 h 795"/>
                <a:gd name="T32" fmla="*/ 6 w 1596"/>
                <a:gd name="T33" fmla="*/ 6 h 795"/>
                <a:gd name="T34" fmla="*/ 5 w 1596"/>
                <a:gd name="T35" fmla="*/ 5 h 795"/>
                <a:gd name="T36" fmla="*/ 2 w 1596"/>
                <a:gd name="T37" fmla="*/ 5 h 795"/>
                <a:gd name="T38" fmla="*/ 1 w 1596"/>
                <a:gd name="T39" fmla="*/ 6 h 795"/>
                <a:gd name="T40" fmla="*/ 1 w 1596"/>
                <a:gd name="T41" fmla="*/ 7 h 795"/>
                <a:gd name="T42" fmla="*/ 0 w 1596"/>
                <a:gd name="T43" fmla="*/ 7 h 795"/>
                <a:gd name="T44" fmla="*/ 0 w 1596"/>
                <a:gd name="T45" fmla="*/ 9 h 795"/>
                <a:gd name="T46" fmla="*/ 1 w 1596"/>
                <a:gd name="T47" fmla="*/ 10 h 795"/>
                <a:gd name="T48" fmla="*/ 2 w 1596"/>
                <a:gd name="T49" fmla="*/ 10 h 795"/>
                <a:gd name="T50" fmla="*/ 3 w 1596"/>
                <a:gd name="T51" fmla="*/ 12 h 795"/>
                <a:gd name="T52" fmla="*/ 7 w 1596"/>
                <a:gd name="T53" fmla="*/ 11 h 795"/>
                <a:gd name="T54" fmla="*/ 6 w 1596"/>
                <a:gd name="T55" fmla="*/ 13 h 795"/>
                <a:gd name="T56" fmla="*/ 4 w 1596"/>
                <a:gd name="T57" fmla="*/ 15 h 795"/>
                <a:gd name="T58" fmla="*/ 7 w 1596"/>
                <a:gd name="T59" fmla="*/ 17 h 795"/>
                <a:gd name="T60" fmla="*/ 8 w 1596"/>
                <a:gd name="T61" fmla="*/ 17 h 795"/>
                <a:gd name="T62" fmla="*/ 9 w 1596"/>
                <a:gd name="T63" fmla="*/ 17 h 795"/>
                <a:gd name="T64" fmla="*/ 9 w 1596"/>
                <a:gd name="T65" fmla="*/ 13 h 795"/>
                <a:gd name="T66" fmla="*/ 11 w 1596"/>
                <a:gd name="T67" fmla="*/ 12 h 795"/>
                <a:gd name="T68" fmla="*/ 11 w 1596"/>
                <a:gd name="T69" fmla="*/ 11 h 795"/>
                <a:gd name="T70" fmla="*/ 12 w 1596"/>
                <a:gd name="T71" fmla="*/ 11 h 795"/>
                <a:gd name="T72" fmla="*/ 13 w 1596"/>
                <a:gd name="T73" fmla="*/ 12 h 795"/>
                <a:gd name="T74" fmla="*/ 13 w 1596"/>
                <a:gd name="T75" fmla="*/ 13 h 795"/>
                <a:gd name="T76" fmla="*/ 14 w 1596"/>
                <a:gd name="T77" fmla="*/ 15 h 795"/>
                <a:gd name="T78" fmla="*/ 17 w 1596"/>
                <a:gd name="T79" fmla="*/ 15 h 795"/>
                <a:gd name="T80" fmla="*/ 17 w 1596"/>
                <a:gd name="T81" fmla="*/ 17 h 795"/>
                <a:gd name="T82" fmla="*/ 18 w 1596"/>
                <a:gd name="T83" fmla="*/ 19 h 795"/>
                <a:gd name="T84" fmla="*/ 21 w 1596"/>
                <a:gd name="T85" fmla="*/ 18 h 795"/>
                <a:gd name="T86" fmla="*/ 23 w 1596"/>
                <a:gd name="T87" fmla="*/ 18 h 795"/>
                <a:gd name="T88" fmla="*/ 23 w 1596"/>
                <a:gd name="T89" fmla="*/ 17 h 795"/>
                <a:gd name="T90" fmla="*/ 23 w 1596"/>
                <a:gd name="T91" fmla="*/ 16 h 795"/>
                <a:gd name="T92" fmla="*/ 25 w 1596"/>
                <a:gd name="T93" fmla="*/ 17 h 795"/>
                <a:gd name="T94" fmla="*/ 27 w 1596"/>
                <a:gd name="T95" fmla="*/ 16 h 795"/>
                <a:gd name="T96" fmla="*/ 31 w 1596"/>
                <a:gd name="T97" fmla="*/ 17 h 795"/>
                <a:gd name="T98" fmla="*/ 31 w 1596"/>
                <a:gd name="T99" fmla="*/ 14 h 795"/>
                <a:gd name="T100" fmla="*/ 34 w 1596"/>
                <a:gd name="T101" fmla="*/ 11 h 79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596"/>
                <a:gd name="T154" fmla="*/ 0 h 795"/>
                <a:gd name="T155" fmla="*/ 1596 w 1596"/>
                <a:gd name="T156" fmla="*/ 795 h 79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596" h="795">
                  <a:moveTo>
                    <a:pt x="1561" y="408"/>
                  </a:moveTo>
                  <a:lnTo>
                    <a:pt x="1596" y="391"/>
                  </a:lnTo>
                  <a:lnTo>
                    <a:pt x="1516" y="328"/>
                  </a:lnTo>
                  <a:lnTo>
                    <a:pt x="1467" y="354"/>
                  </a:lnTo>
                  <a:lnTo>
                    <a:pt x="1395" y="331"/>
                  </a:lnTo>
                  <a:lnTo>
                    <a:pt x="1358" y="311"/>
                  </a:lnTo>
                  <a:lnTo>
                    <a:pt x="1327" y="311"/>
                  </a:lnTo>
                  <a:lnTo>
                    <a:pt x="1310" y="272"/>
                  </a:lnTo>
                  <a:lnTo>
                    <a:pt x="1297" y="246"/>
                  </a:lnTo>
                  <a:lnTo>
                    <a:pt x="1273" y="246"/>
                  </a:lnTo>
                  <a:lnTo>
                    <a:pt x="1247" y="246"/>
                  </a:lnTo>
                  <a:lnTo>
                    <a:pt x="1226" y="257"/>
                  </a:lnTo>
                  <a:lnTo>
                    <a:pt x="1186" y="212"/>
                  </a:lnTo>
                  <a:lnTo>
                    <a:pt x="1171" y="220"/>
                  </a:lnTo>
                  <a:lnTo>
                    <a:pt x="1150" y="230"/>
                  </a:lnTo>
                  <a:lnTo>
                    <a:pt x="1133" y="239"/>
                  </a:lnTo>
                  <a:lnTo>
                    <a:pt x="1098" y="207"/>
                  </a:lnTo>
                  <a:lnTo>
                    <a:pt x="1017" y="134"/>
                  </a:lnTo>
                  <a:lnTo>
                    <a:pt x="958" y="89"/>
                  </a:lnTo>
                  <a:lnTo>
                    <a:pt x="919" y="50"/>
                  </a:lnTo>
                  <a:lnTo>
                    <a:pt x="852" y="97"/>
                  </a:lnTo>
                  <a:lnTo>
                    <a:pt x="841" y="62"/>
                  </a:lnTo>
                  <a:lnTo>
                    <a:pt x="750" y="58"/>
                  </a:lnTo>
                  <a:lnTo>
                    <a:pt x="739" y="58"/>
                  </a:lnTo>
                  <a:lnTo>
                    <a:pt x="696" y="0"/>
                  </a:lnTo>
                  <a:lnTo>
                    <a:pt x="654" y="8"/>
                  </a:lnTo>
                  <a:lnTo>
                    <a:pt x="623" y="31"/>
                  </a:lnTo>
                  <a:lnTo>
                    <a:pt x="566" y="44"/>
                  </a:lnTo>
                  <a:lnTo>
                    <a:pt x="546" y="32"/>
                  </a:lnTo>
                  <a:lnTo>
                    <a:pt x="516" y="67"/>
                  </a:lnTo>
                  <a:lnTo>
                    <a:pt x="492" y="62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4" y="75"/>
                  </a:lnTo>
                  <a:lnTo>
                    <a:pt x="417" y="119"/>
                  </a:lnTo>
                  <a:lnTo>
                    <a:pt x="395" y="159"/>
                  </a:lnTo>
                  <a:lnTo>
                    <a:pt x="396" y="189"/>
                  </a:lnTo>
                  <a:lnTo>
                    <a:pt x="396" y="204"/>
                  </a:lnTo>
                  <a:lnTo>
                    <a:pt x="441" y="204"/>
                  </a:lnTo>
                  <a:lnTo>
                    <a:pt x="454" y="230"/>
                  </a:lnTo>
                  <a:lnTo>
                    <a:pt x="454" y="257"/>
                  </a:lnTo>
                  <a:lnTo>
                    <a:pt x="441" y="263"/>
                  </a:lnTo>
                  <a:lnTo>
                    <a:pt x="425" y="246"/>
                  </a:lnTo>
                  <a:lnTo>
                    <a:pt x="405" y="257"/>
                  </a:lnTo>
                  <a:lnTo>
                    <a:pt x="395" y="269"/>
                  </a:lnTo>
                  <a:lnTo>
                    <a:pt x="361" y="246"/>
                  </a:lnTo>
                  <a:lnTo>
                    <a:pt x="351" y="224"/>
                  </a:lnTo>
                  <a:lnTo>
                    <a:pt x="322" y="235"/>
                  </a:lnTo>
                  <a:lnTo>
                    <a:pt x="322" y="243"/>
                  </a:lnTo>
                  <a:lnTo>
                    <a:pt x="302" y="224"/>
                  </a:lnTo>
                  <a:lnTo>
                    <a:pt x="273" y="246"/>
                  </a:lnTo>
                  <a:lnTo>
                    <a:pt x="240" y="257"/>
                  </a:lnTo>
                  <a:lnTo>
                    <a:pt x="229" y="246"/>
                  </a:lnTo>
                  <a:lnTo>
                    <a:pt x="221" y="224"/>
                  </a:lnTo>
                  <a:lnTo>
                    <a:pt x="176" y="220"/>
                  </a:lnTo>
                  <a:lnTo>
                    <a:pt x="103" y="216"/>
                  </a:lnTo>
                  <a:lnTo>
                    <a:pt x="85" y="220"/>
                  </a:lnTo>
                  <a:lnTo>
                    <a:pt x="81" y="235"/>
                  </a:lnTo>
                  <a:lnTo>
                    <a:pt x="69" y="230"/>
                  </a:lnTo>
                  <a:lnTo>
                    <a:pt x="54" y="254"/>
                  </a:lnTo>
                  <a:lnTo>
                    <a:pt x="43" y="272"/>
                  </a:lnTo>
                  <a:lnTo>
                    <a:pt x="43" y="281"/>
                  </a:lnTo>
                  <a:lnTo>
                    <a:pt x="51" y="299"/>
                  </a:lnTo>
                  <a:lnTo>
                    <a:pt x="39" y="304"/>
                  </a:lnTo>
                  <a:lnTo>
                    <a:pt x="28" y="272"/>
                  </a:lnTo>
                  <a:lnTo>
                    <a:pt x="7" y="276"/>
                  </a:lnTo>
                  <a:lnTo>
                    <a:pt x="0" y="318"/>
                  </a:lnTo>
                  <a:lnTo>
                    <a:pt x="0" y="343"/>
                  </a:lnTo>
                  <a:lnTo>
                    <a:pt x="0" y="366"/>
                  </a:lnTo>
                  <a:lnTo>
                    <a:pt x="11" y="387"/>
                  </a:lnTo>
                  <a:lnTo>
                    <a:pt x="20" y="399"/>
                  </a:lnTo>
                  <a:lnTo>
                    <a:pt x="20" y="424"/>
                  </a:lnTo>
                  <a:lnTo>
                    <a:pt x="39" y="422"/>
                  </a:lnTo>
                  <a:lnTo>
                    <a:pt x="62" y="403"/>
                  </a:lnTo>
                  <a:lnTo>
                    <a:pt x="74" y="422"/>
                  </a:lnTo>
                  <a:lnTo>
                    <a:pt x="91" y="445"/>
                  </a:lnTo>
                  <a:lnTo>
                    <a:pt x="103" y="468"/>
                  </a:lnTo>
                  <a:lnTo>
                    <a:pt x="121" y="512"/>
                  </a:lnTo>
                  <a:lnTo>
                    <a:pt x="157" y="501"/>
                  </a:lnTo>
                  <a:lnTo>
                    <a:pt x="209" y="489"/>
                  </a:lnTo>
                  <a:lnTo>
                    <a:pt x="291" y="477"/>
                  </a:lnTo>
                  <a:lnTo>
                    <a:pt x="312" y="506"/>
                  </a:lnTo>
                  <a:lnTo>
                    <a:pt x="316" y="562"/>
                  </a:lnTo>
                  <a:lnTo>
                    <a:pt x="273" y="573"/>
                  </a:lnTo>
                  <a:lnTo>
                    <a:pt x="240" y="581"/>
                  </a:lnTo>
                  <a:lnTo>
                    <a:pt x="248" y="621"/>
                  </a:lnTo>
                  <a:lnTo>
                    <a:pt x="191" y="621"/>
                  </a:lnTo>
                  <a:lnTo>
                    <a:pt x="240" y="699"/>
                  </a:lnTo>
                  <a:lnTo>
                    <a:pt x="262" y="706"/>
                  </a:lnTo>
                  <a:lnTo>
                    <a:pt x="284" y="710"/>
                  </a:lnTo>
                  <a:lnTo>
                    <a:pt x="298" y="744"/>
                  </a:lnTo>
                  <a:lnTo>
                    <a:pt x="311" y="731"/>
                  </a:lnTo>
                  <a:lnTo>
                    <a:pt x="352" y="723"/>
                  </a:lnTo>
                  <a:lnTo>
                    <a:pt x="378" y="736"/>
                  </a:lnTo>
                  <a:lnTo>
                    <a:pt x="395" y="753"/>
                  </a:lnTo>
                  <a:lnTo>
                    <a:pt x="406" y="736"/>
                  </a:lnTo>
                  <a:lnTo>
                    <a:pt x="435" y="741"/>
                  </a:lnTo>
                  <a:lnTo>
                    <a:pt x="386" y="565"/>
                  </a:lnTo>
                  <a:lnTo>
                    <a:pt x="405" y="556"/>
                  </a:lnTo>
                  <a:lnTo>
                    <a:pt x="469" y="518"/>
                  </a:lnTo>
                  <a:lnTo>
                    <a:pt x="480" y="515"/>
                  </a:lnTo>
                  <a:lnTo>
                    <a:pt x="471" y="501"/>
                  </a:lnTo>
                  <a:lnTo>
                    <a:pt x="484" y="508"/>
                  </a:lnTo>
                  <a:lnTo>
                    <a:pt x="484" y="489"/>
                  </a:lnTo>
                  <a:lnTo>
                    <a:pt x="492" y="477"/>
                  </a:lnTo>
                  <a:lnTo>
                    <a:pt x="498" y="483"/>
                  </a:lnTo>
                  <a:lnTo>
                    <a:pt x="513" y="483"/>
                  </a:lnTo>
                  <a:lnTo>
                    <a:pt x="527" y="493"/>
                  </a:lnTo>
                  <a:lnTo>
                    <a:pt x="544" y="470"/>
                  </a:lnTo>
                  <a:lnTo>
                    <a:pt x="558" y="477"/>
                  </a:lnTo>
                  <a:lnTo>
                    <a:pt x="544" y="508"/>
                  </a:lnTo>
                  <a:lnTo>
                    <a:pt x="554" y="550"/>
                  </a:lnTo>
                  <a:lnTo>
                    <a:pt x="584" y="575"/>
                  </a:lnTo>
                  <a:lnTo>
                    <a:pt x="584" y="581"/>
                  </a:lnTo>
                  <a:lnTo>
                    <a:pt x="575" y="602"/>
                  </a:lnTo>
                  <a:lnTo>
                    <a:pt x="577" y="611"/>
                  </a:lnTo>
                  <a:lnTo>
                    <a:pt x="621" y="629"/>
                  </a:lnTo>
                  <a:lnTo>
                    <a:pt x="632" y="656"/>
                  </a:lnTo>
                  <a:lnTo>
                    <a:pt x="671" y="639"/>
                  </a:lnTo>
                  <a:lnTo>
                    <a:pt x="717" y="629"/>
                  </a:lnTo>
                  <a:lnTo>
                    <a:pt x="750" y="708"/>
                  </a:lnTo>
                  <a:lnTo>
                    <a:pt x="763" y="745"/>
                  </a:lnTo>
                  <a:lnTo>
                    <a:pt x="751" y="754"/>
                  </a:lnTo>
                  <a:lnTo>
                    <a:pt x="746" y="768"/>
                  </a:lnTo>
                  <a:lnTo>
                    <a:pt x="779" y="779"/>
                  </a:lnTo>
                  <a:lnTo>
                    <a:pt x="789" y="795"/>
                  </a:lnTo>
                  <a:lnTo>
                    <a:pt x="835" y="779"/>
                  </a:lnTo>
                  <a:lnTo>
                    <a:pt x="848" y="795"/>
                  </a:lnTo>
                  <a:lnTo>
                    <a:pt x="882" y="776"/>
                  </a:lnTo>
                  <a:lnTo>
                    <a:pt x="904" y="771"/>
                  </a:lnTo>
                  <a:lnTo>
                    <a:pt x="930" y="777"/>
                  </a:lnTo>
                  <a:lnTo>
                    <a:pt x="989" y="777"/>
                  </a:lnTo>
                  <a:lnTo>
                    <a:pt x="977" y="764"/>
                  </a:lnTo>
                  <a:lnTo>
                    <a:pt x="977" y="741"/>
                  </a:lnTo>
                  <a:lnTo>
                    <a:pt x="984" y="726"/>
                  </a:lnTo>
                  <a:lnTo>
                    <a:pt x="984" y="714"/>
                  </a:lnTo>
                  <a:lnTo>
                    <a:pt x="967" y="702"/>
                  </a:lnTo>
                  <a:lnTo>
                    <a:pt x="1004" y="698"/>
                  </a:lnTo>
                  <a:lnTo>
                    <a:pt x="1039" y="702"/>
                  </a:lnTo>
                  <a:lnTo>
                    <a:pt x="1047" y="714"/>
                  </a:lnTo>
                  <a:lnTo>
                    <a:pt x="1071" y="708"/>
                  </a:lnTo>
                  <a:lnTo>
                    <a:pt x="1055" y="673"/>
                  </a:lnTo>
                  <a:lnTo>
                    <a:pt x="1073" y="669"/>
                  </a:lnTo>
                  <a:lnTo>
                    <a:pt x="1166" y="683"/>
                  </a:lnTo>
                  <a:lnTo>
                    <a:pt x="1241" y="691"/>
                  </a:lnTo>
                  <a:lnTo>
                    <a:pt x="1297" y="719"/>
                  </a:lnTo>
                  <a:lnTo>
                    <a:pt x="1327" y="719"/>
                  </a:lnTo>
                  <a:lnTo>
                    <a:pt x="1336" y="753"/>
                  </a:lnTo>
                  <a:lnTo>
                    <a:pt x="1358" y="683"/>
                  </a:lnTo>
                  <a:lnTo>
                    <a:pt x="1327" y="607"/>
                  </a:lnTo>
                  <a:lnTo>
                    <a:pt x="1422" y="581"/>
                  </a:lnTo>
                  <a:lnTo>
                    <a:pt x="1436" y="539"/>
                  </a:lnTo>
                  <a:lnTo>
                    <a:pt x="1448" y="477"/>
                  </a:lnTo>
                  <a:lnTo>
                    <a:pt x="1545" y="483"/>
                  </a:lnTo>
                  <a:lnTo>
                    <a:pt x="1561" y="40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6" name="Freeform 492"/>
            <p:cNvSpPr/>
            <p:nvPr/>
          </p:nvSpPr>
          <p:spPr bwMode="auto">
            <a:xfrm>
              <a:off x="2273212" y="2962032"/>
              <a:ext cx="336945" cy="224356"/>
            </a:xfrm>
            <a:custGeom>
              <a:avLst/>
              <a:gdLst>
                <a:gd name="T0" fmla="*/ 1 w 697"/>
                <a:gd name="T1" fmla="*/ 5 h 492"/>
                <a:gd name="T2" fmla="*/ 2 w 697"/>
                <a:gd name="T3" fmla="*/ 4 h 492"/>
                <a:gd name="T4" fmla="*/ 2 w 697"/>
                <a:gd name="T5" fmla="*/ 4 h 492"/>
                <a:gd name="T6" fmla="*/ 3 w 697"/>
                <a:gd name="T7" fmla="*/ 4 h 492"/>
                <a:gd name="T8" fmla="*/ 4 w 697"/>
                <a:gd name="T9" fmla="*/ 4 h 492"/>
                <a:gd name="T10" fmla="*/ 4 w 697"/>
                <a:gd name="T11" fmla="*/ 5 h 492"/>
                <a:gd name="T12" fmla="*/ 4 w 697"/>
                <a:gd name="T13" fmla="*/ 5 h 492"/>
                <a:gd name="T14" fmla="*/ 5 w 697"/>
                <a:gd name="T15" fmla="*/ 7 h 492"/>
                <a:gd name="T16" fmla="*/ 5 w 697"/>
                <a:gd name="T17" fmla="*/ 6 h 492"/>
                <a:gd name="T18" fmla="*/ 6 w 697"/>
                <a:gd name="T19" fmla="*/ 7 h 492"/>
                <a:gd name="T20" fmla="*/ 8 w 697"/>
                <a:gd name="T21" fmla="*/ 8 h 492"/>
                <a:gd name="T22" fmla="*/ 9 w 697"/>
                <a:gd name="T23" fmla="*/ 9 h 492"/>
                <a:gd name="T24" fmla="*/ 10 w 697"/>
                <a:gd name="T25" fmla="*/ 10 h 492"/>
                <a:gd name="T26" fmla="*/ 11 w 697"/>
                <a:gd name="T27" fmla="*/ 11 h 492"/>
                <a:gd name="T28" fmla="*/ 12 w 697"/>
                <a:gd name="T29" fmla="*/ 10 h 492"/>
                <a:gd name="T30" fmla="*/ 12 w 697"/>
                <a:gd name="T31" fmla="*/ 9 h 492"/>
                <a:gd name="T32" fmla="*/ 11 w 697"/>
                <a:gd name="T33" fmla="*/ 7 h 492"/>
                <a:gd name="T34" fmla="*/ 12 w 697"/>
                <a:gd name="T35" fmla="*/ 7 h 492"/>
                <a:gd name="T36" fmla="*/ 14 w 697"/>
                <a:gd name="T37" fmla="*/ 7 h 492"/>
                <a:gd name="T38" fmla="*/ 16 w 697"/>
                <a:gd name="T39" fmla="*/ 7 h 492"/>
                <a:gd name="T40" fmla="*/ 16 w 697"/>
                <a:gd name="T41" fmla="*/ 6 h 492"/>
                <a:gd name="T42" fmla="*/ 13 w 697"/>
                <a:gd name="T43" fmla="*/ 6 h 492"/>
                <a:gd name="T44" fmla="*/ 12 w 697"/>
                <a:gd name="T45" fmla="*/ 6 h 492"/>
                <a:gd name="T46" fmla="*/ 11 w 697"/>
                <a:gd name="T47" fmla="*/ 7 h 492"/>
                <a:gd name="T48" fmla="*/ 10 w 697"/>
                <a:gd name="T49" fmla="*/ 6 h 492"/>
                <a:gd name="T50" fmla="*/ 9 w 697"/>
                <a:gd name="T51" fmla="*/ 7 h 492"/>
                <a:gd name="T52" fmla="*/ 9 w 697"/>
                <a:gd name="T53" fmla="*/ 6 h 492"/>
                <a:gd name="T54" fmla="*/ 9 w 697"/>
                <a:gd name="T55" fmla="*/ 5 h 492"/>
                <a:gd name="T56" fmla="*/ 9 w 697"/>
                <a:gd name="T57" fmla="*/ 4 h 492"/>
                <a:gd name="T58" fmla="*/ 6 w 697"/>
                <a:gd name="T59" fmla="*/ 3 h 492"/>
                <a:gd name="T60" fmla="*/ 5 w 697"/>
                <a:gd name="T61" fmla="*/ 2 h 492"/>
                <a:gd name="T62" fmla="*/ 3 w 697"/>
                <a:gd name="T63" fmla="*/ 3 h 492"/>
                <a:gd name="T64" fmla="*/ 2 w 697"/>
                <a:gd name="T65" fmla="*/ 1 h 492"/>
                <a:gd name="T66" fmla="*/ 2 w 697"/>
                <a:gd name="T67" fmla="*/ 0 h 492"/>
                <a:gd name="T68" fmla="*/ 1 w 697"/>
                <a:gd name="T69" fmla="*/ 5 h 4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97"/>
                <a:gd name="T106" fmla="*/ 0 h 492"/>
                <a:gd name="T107" fmla="*/ 697 w 697"/>
                <a:gd name="T108" fmla="*/ 492 h 49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97" h="492">
                  <a:moveTo>
                    <a:pt x="49" y="226"/>
                  </a:moveTo>
                  <a:lnTo>
                    <a:pt x="65" y="221"/>
                  </a:lnTo>
                  <a:lnTo>
                    <a:pt x="72" y="202"/>
                  </a:lnTo>
                  <a:lnTo>
                    <a:pt x="81" y="184"/>
                  </a:lnTo>
                  <a:lnTo>
                    <a:pt x="98" y="193"/>
                  </a:lnTo>
                  <a:lnTo>
                    <a:pt x="94" y="168"/>
                  </a:lnTo>
                  <a:lnTo>
                    <a:pt x="112" y="158"/>
                  </a:lnTo>
                  <a:lnTo>
                    <a:pt x="124" y="176"/>
                  </a:lnTo>
                  <a:lnTo>
                    <a:pt x="141" y="176"/>
                  </a:lnTo>
                  <a:lnTo>
                    <a:pt x="158" y="187"/>
                  </a:lnTo>
                  <a:lnTo>
                    <a:pt x="168" y="193"/>
                  </a:lnTo>
                  <a:lnTo>
                    <a:pt x="168" y="199"/>
                  </a:lnTo>
                  <a:lnTo>
                    <a:pt x="169" y="214"/>
                  </a:lnTo>
                  <a:lnTo>
                    <a:pt x="189" y="221"/>
                  </a:lnTo>
                  <a:lnTo>
                    <a:pt x="189" y="244"/>
                  </a:lnTo>
                  <a:lnTo>
                    <a:pt x="205" y="276"/>
                  </a:lnTo>
                  <a:lnTo>
                    <a:pt x="225" y="280"/>
                  </a:lnTo>
                  <a:lnTo>
                    <a:pt x="230" y="272"/>
                  </a:lnTo>
                  <a:lnTo>
                    <a:pt x="251" y="258"/>
                  </a:lnTo>
                  <a:lnTo>
                    <a:pt x="270" y="276"/>
                  </a:lnTo>
                  <a:lnTo>
                    <a:pt x="290" y="306"/>
                  </a:lnTo>
                  <a:lnTo>
                    <a:pt x="325" y="344"/>
                  </a:lnTo>
                  <a:lnTo>
                    <a:pt x="383" y="360"/>
                  </a:lnTo>
                  <a:lnTo>
                    <a:pt x="386" y="384"/>
                  </a:lnTo>
                  <a:lnTo>
                    <a:pt x="423" y="400"/>
                  </a:lnTo>
                  <a:lnTo>
                    <a:pt x="440" y="425"/>
                  </a:lnTo>
                  <a:lnTo>
                    <a:pt x="427" y="491"/>
                  </a:lnTo>
                  <a:lnTo>
                    <a:pt x="459" y="492"/>
                  </a:lnTo>
                  <a:lnTo>
                    <a:pt x="485" y="457"/>
                  </a:lnTo>
                  <a:lnTo>
                    <a:pt x="498" y="440"/>
                  </a:lnTo>
                  <a:lnTo>
                    <a:pt x="507" y="421"/>
                  </a:lnTo>
                  <a:lnTo>
                    <a:pt x="501" y="387"/>
                  </a:lnTo>
                  <a:lnTo>
                    <a:pt x="473" y="373"/>
                  </a:lnTo>
                  <a:lnTo>
                    <a:pt x="481" y="314"/>
                  </a:lnTo>
                  <a:lnTo>
                    <a:pt x="505" y="290"/>
                  </a:lnTo>
                  <a:lnTo>
                    <a:pt x="527" y="298"/>
                  </a:lnTo>
                  <a:lnTo>
                    <a:pt x="579" y="287"/>
                  </a:lnTo>
                  <a:lnTo>
                    <a:pt x="586" y="311"/>
                  </a:lnTo>
                  <a:lnTo>
                    <a:pt x="614" y="310"/>
                  </a:lnTo>
                  <a:lnTo>
                    <a:pt x="680" y="306"/>
                  </a:lnTo>
                  <a:lnTo>
                    <a:pt x="697" y="276"/>
                  </a:lnTo>
                  <a:lnTo>
                    <a:pt x="680" y="261"/>
                  </a:lnTo>
                  <a:lnTo>
                    <a:pt x="637" y="261"/>
                  </a:lnTo>
                  <a:lnTo>
                    <a:pt x="566" y="261"/>
                  </a:lnTo>
                  <a:lnTo>
                    <a:pt x="538" y="261"/>
                  </a:lnTo>
                  <a:lnTo>
                    <a:pt x="510" y="256"/>
                  </a:lnTo>
                  <a:lnTo>
                    <a:pt x="462" y="280"/>
                  </a:lnTo>
                  <a:lnTo>
                    <a:pt x="457" y="276"/>
                  </a:lnTo>
                  <a:lnTo>
                    <a:pt x="449" y="264"/>
                  </a:lnTo>
                  <a:lnTo>
                    <a:pt x="426" y="272"/>
                  </a:lnTo>
                  <a:lnTo>
                    <a:pt x="403" y="280"/>
                  </a:lnTo>
                  <a:lnTo>
                    <a:pt x="398" y="275"/>
                  </a:lnTo>
                  <a:lnTo>
                    <a:pt x="394" y="264"/>
                  </a:lnTo>
                  <a:lnTo>
                    <a:pt x="365" y="256"/>
                  </a:lnTo>
                  <a:lnTo>
                    <a:pt x="360" y="253"/>
                  </a:lnTo>
                  <a:lnTo>
                    <a:pt x="364" y="239"/>
                  </a:lnTo>
                  <a:lnTo>
                    <a:pt x="378" y="230"/>
                  </a:lnTo>
                  <a:lnTo>
                    <a:pt x="360" y="183"/>
                  </a:lnTo>
                  <a:lnTo>
                    <a:pt x="331" y="114"/>
                  </a:lnTo>
                  <a:lnTo>
                    <a:pt x="247" y="137"/>
                  </a:lnTo>
                  <a:lnTo>
                    <a:pt x="230" y="114"/>
                  </a:lnTo>
                  <a:lnTo>
                    <a:pt x="191" y="96"/>
                  </a:lnTo>
                  <a:lnTo>
                    <a:pt x="158" y="123"/>
                  </a:lnTo>
                  <a:lnTo>
                    <a:pt x="126" y="116"/>
                  </a:lnTo>
                  <a:lnTo>
                    <a:pt x="89" y="87"/>
                  </a:lnTo>
                  <a:lnTo>
                    <a:pt x="83" y="51"/>
                  </a:lnTo>
                  <a:lnTo>
                    <a:pt x="85" y="26"/>
                  </a:lnTo>
                  <a:lnTo>
                    <a:pt x="83" y="0"/>
                  </a:lnTo>
                  <a:lnTo>
                    <a:pt x="0" y="51"/>
                  </a:lnTo>
                  <a:lnTo>
                    <a:pt x="49" y="22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7" name="Freeform 493"/>
            <p:cNvSpPr/>
            <p:nvPr/>
          </p:nvSpPr>
          <p:spPr bwMode="auto">
            <a:xfrm>
              <a:off x="2231094" y="3035227"/>
              <a:ext cx="256078" cy="195715"/>
            </a:xfrm>
            <a:custGeom>
              <a:avLst/>
              <a:gdLst>
                <a:gd name="T0" fmla="*/ 0 w 534"/>
                <a:gd name="T1" fmla="*/ 1 h 433"/>
                <a:gd name="T2" fmla="*/ 0 w 534"/>
                <a:gd name="T3" fmla="*/ 3 h 433"/>
                <a:gd name="T4" fmla="*/ 1 w 534"/>
                <a:gd name="T5" fmla="*/ 2 h 433"/>
                <a:gd name="T6" fmla="*/ 2 w 534"/>
                <a:gd name="T7" fmla="*/ 3 h 433"/>
                <a:gd name="T8" fmla="*/ 1 w 534"/>
                <a:gd name="T9" fmla="*/ 3 h 433"/>
                <a:gd name="T10" fmla="*/ 0 w 534"/>
                <a:gd name="T11" fmla="*/ 3 h 433"/>
                <a:gd name="T12" fmla="*/ 0 w 534"/>
                <a:gd name="T13" fmla="*/ 4 h 433"/>
                <a:gd name="T14" fmla="*/ 0 w 534"/>
                <a:gd name="T15" fmla="*/ 4 h 433"/>
                <a:gd name="T16" fmla="*/ 1 w 534"/>
                <a:gd name="T17" fmla="*/ 5 h 433"/>
                <a:gd name="T18" fmla="*/ 1 w 534"/>
                <a:gd name="T19" fmla="*/ 5 h 433"/>
                <a:gd name="T20" fmla="*/ 1 w 534"/>
                <a:gd name="T21" fmla="*/ 5 h 433"/>
                <a:gd name="T22" fmla="*/ 1 w 534"/>
                <a:gd name="T23" fmla="*/ 7 h 433"/>
                <a:gd name="T24" fmla="*/ 3 w 534"/>
                <a:gd name="T25" fmla="*/ 7 h 433"/>
                <a:gd name="T26" fmla="*/ 4 w 534"/>
                <a:gd name="T27" fmla="*/ 6 h 433"/>
                <a:gd name="T28" fmla="*/ 6 w 534"/>
                <a:gd name="T29" fmla="*/ 7 h 433"/>
                <a:gd name="T30" fmla="*/ 7 w 534"/>
                <a:gd name="T31" fmla="*/ 8 h 433"/>
                <a:gd name="T32" fmla="*/ 7 w 534"/>
                <a:gd name="T33" fmla="*/ 9 h 433"/>
                <a:gd name="T34" fmla="*/ 7 w 534"/>
                <a:gd name="T35" fmla="*/ 9 h 433"/>
                <a:gd name="T36" fmla="*/ 9 w 534"/>
                <a:gd name="T37" fmla="*/ 10 h 433"/>
                <a:gd name="T38" fmla="*/ 11 w 534"/>
                <a:gd name="T39" fmla="*/ 7 h 433"/>
                <a:gd name="T40" fmla="*/ 12 w 534"/>
                <a:gd name="T41" fmla="*/ 7 h 433"/>
                <a:gd name="T42" fmla="*/ 12 w 534"/>
                <a:gd name="T43" fmla="*/ 7 h 433"/>
                <a:gd name="T44" fmla="*/ 12 w 534"/>
                <a:gd name="T45" fmla="*/ 6 h 433"/>
                <a:gd name="T46" fmla="*/ 12 w 534"/>
                <a:gd name="T47" fmla="*/ 5 h 433"/>
                <a:gd name="T48" fmla="*/ 11 w 534"/>
                <a:gd name="T49" fmla="*/ 5 h 433"/>
                <a:gd name="T50" fmla="*/ 11 w 534"/>
                <a:gd name="T51" fmla="*/ 5 h 433"/>
                <a:gd name="T52" fmla="*/ 10 w 534"/>
                <a:gd name="T53" fmla="*/ 4 h 433"/>
                <a:gd name="T54" fmla="*/ 9 w 534"/>
                <a:gd name="T55" fmla="*/ 3 h 433"/>
                <a:gd name="T56" fmla="*/ 9 w 534"/>
                <a:gd name="T57" fmla="*/ 3 h 433"/>
                <a:gd name="T58" fmla="*/ 8 w 534"/>
                <a:gd name="T59" fmla="*/ 2 h 433"/>
                <a:gd name="T60" fmla="*/ 7 w 534"/>
                <a:gd name="T61" fmla="*/ 3 h 433"/>
                <a:gd name="T62" fmla="*/ 7 w 534"/>
                <a:gd name="T63" fmla="*/ 3 h 433"/>
                <a:gd name="T64" fmla="*/ 7 w 534"/>
                <a:gd name="T65" fmla="*/ 3 h 433"/>
                <a:gd name="T66" fmla="*/ 7 w 534"/>
                <a:gd name="T67" fmla="*/ 2 h 433"/>
                <a:gd name="T68" fmla="*/ 7 w 534"/>
                <a:gd name="T69" fmla="*/ 1 h 433"/>
                <a:gd name="T70" fmla="*/ 6 w 534"/>
                <a:gd name="T71" fmla="*/ 1 h 433"/>
                <a:gd name="T72" fmla="*/ 6 w 534"/>
                <a:gd name="T73" fmla="*/ 1 h 433"/>
                <a:gd name="T74" fmla="*/ 5 w 534"/>
                <a:gd name="T75" fmla="*/ 0 h 433"/>
                <a:gd name="T76" fmla="*/ 5 w 534"/>
                <a:gd name="T77" fmla="*/ 0 h 433"/>
                <a:gd name="T78" fmla="*/ 5 w 534"/>
                <a:gd name="T79" fmla="*/ 0 h 433"/>
                <a:gd name="T80" fmla="*/ 4 w 534"/>
                <a:gd name="T81" fmla="*/ 0 h 433"/>
                <a:gd name="T82" fmla="*/ 5 w 534"/>
                <a:gd name="T83" fmla="*/ 1 h 433"/>
                <a:gd name="T84" fmla="*/ 4 w 534"/>
                <a:gd name="T85" fmla="*/ 1 h 433"/>
                <a:gd name="T86" fmla="*/ 4 w 534"/>
                <a:gd name="T87" fmla="*/ 1 h 433"/>
                <a:gd name="T88" fmla="*/ 4 w 534"/>
                <a:gd name="T89" fmla="*/ 1 h 433"/>
                <a:gd name="T90" fmla="*/ 3 w 534"/>
                <a:gd name="T91" fmla="*/ 1 h 433"/>
                <a:gd name="T92" fmla="*/ 3 w 534"/>
                <a:gd name="T93" fmla="*/ 1 h 433"/>
                <a:gd name="T94" fmla="*/ 2 w 534"/>
                <a:gd name="T95" fmla="*/ 2 h 433"/>
                <a:gd name="T96" fmla="*/ 2 w 534"/>
                <a:gd name="T97" fmla="*/ 1 h 433"/>
                <a:gd name="T98" fmla="*/ 1 w 534"/>
                <a:gd name="T99" fmla="*/ 1 h 433"/>
                <a:gd name="T100" fmla="*/ 0 w 534"/>
                <a:gd name="T101" fmla="*/ 1 h 43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34"/>
                <a:gd name="T154" fmla="*/ 0 h 433"/>
                <a:gd name="T155" fmla="*/ 534 w 534"/>
                <a:gd name="T156" fmla="*/ 433 h 43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34" h="433">
                  <a:moveTo>
                    <a:pt x="0" y="63"/>
                  </a:moveTo>
                  <a:lnTo>
                    <a:pt x="4" y="118"/>
                  </a:lnTo>
                  <a:lnTo>
                    <a:pt x="32" y="86"/>
                  </a:lnTo>
                  <a:lnTo>
                    <a:pt x="72" y="129"/>
                  </a:lnTo>
                  <a:lnTo>
                    <a:pt x="53" y="156"/>
                  </a:lnTo>
                  <a:lnTo>
                    <a:pt x="7" y="130"/>
                  </a:lnTo>
                  <a:lnTo>
                    <a:pt x="1" y="168"/>
                  </a:lnTo>
                  <a:lnTo>
                    <a:pt x="7" y="191"/>
                  </a:lnTo>
                  <a:lnTo>
                    <a:pt x="32" y="196"/>
                  </a:lnTo>
                  <a:lnTo>
                    <a:pt x="22" y="221"/>
                  </a:lnTo>
                  <a:lnTo>
                    <a:pt x="41" y="238"/>
                  </a:lnTo>
                  <a:lnTo>
                    <a:pt x="41" y="314"/>
                  </a:lnTo>
                  <a:lnTo>
                    <a:pt x="115" y="292"/>
                  </a:lnTo>
                  <a:lnTo>
                    <a:pt x="157" y="269"/>
                  </a:lnTo>
                  <a:lnTo>
                    <a:pt x="250" y="320"/>
                  </a:lnTo>
                  <a:lnTo>
                    <a:pt x="311" y="352"/>
                  </a:lnTo>
                  <a:lnTo>
                    <a:pt x="322" y="366"/>
                  </a:lnTo>
                  <a:lnTo>
                    <a:pt x="328" y="405"/>
                  </a:lnTo>
                  <a:lnTo>
                    <a:pt x="382" y="433"/>
                  </a:lnTo>
                  <a:lnTo>
                    <a:pt x="466" y="329"/>
                  </a:lnTo>
                  <a:lnTo>
                    <a:pt x="519" y="329"/>
                  </a:lnTo>
                  <a:lnTo>
                    <a:pt x="528" y="286"/>
                  </a:lnTo>
                  <a:lnTo>
                    <a:pt x="534" y="268"/>
                  </a:lnTo>
                  <a:lnTo>
                    <a:pt x="517" y="240"/>
                  </a:lnTo>
                  <a:lnTo>
                    <a:pt x="478" y="223"/>
                  </a:lnTo>
                  <a:lnTo>
                    <a:pt x="472" y="202"/>
                  </a:lnTo>
                  <a:lnTo>
                    <a:pt x="417" y="186"/>
                  </a:lnTo>
                  <a:lnTo>
                    <a:pt x="382" y="148"/>
                  </a:lnTo>
                  <a:lnTo>
                    <a:pt x="371" y="122"/>
                  </a:lnTo>
                  <a:lnTo>
                    <a:pt x="343" y="98"/>
                  </a:lnTo>
                  <a:lnTo>
                    <a:pt x="327" y="113"/>
                  </a:lnTo>
                  <a:lnTo>
                    <a:pt x="317" y="122"/>
                  </a:lnTo>
                  <a:lnTo>
                    <a:pt x="297" y="118"/>
                  </a:lnTo>
                  <a:lnTo>
                    <a:pt x="281" y="86"/>
                  </a:lnTo>
                  <a:lnTo>
                    <a:pt x="281" y="63"/>
                  </a:lnTo>
                  <a:lnTo>
                    <a:pt x="261" y="56"/>
                  </a:lnTo>
                  <a:lnTo>
                    <a:pt x="256" y="35"/>
                  </a:lnTo>
                  <a:lnTo>
                    <a:pt x="233" y="18"/>
                  </a:lnTo>
                  <a:lnTo>
                    <a:pt x="216" y="18"/>
                  </a:lnTo>
                  <a:lnTo>
                    <a:pt x="204" y="0"/>
                  </a:lnTo>
                  <a:lnTo>
                    <a:pt x="186" y="10"/>
                  </a:lnTo>
                  <a:lnTo>
                    <a:pt x="192" y="35"/>
                  </a:lnTo>
                  <a:lnTo>
                    <a:pt x="182" y="31"/>
                  </a:lnTo>
                  <a:lnTo>
                    <a:pt x="173" y="26"/>
                  </a:lnTo>
                  <a:lnTo>
                    <a:pt x="157" y="63"/>
                  </a:lnTo>
                  <a:lnTo>
                    <a:pt x="136" y="68"/>
                  </a:lnTo>
                  <a:lnTo>
                    <a:pt x="115" y="61"/>
                  </a:lnTo>
                  <a:lnTo>
                    <a:pt x="101" y="80"/>
                  </a:lnTo>
                  <a:lnTo>
                    <a:pt x="84" y="63"/>
                  </a:lnTo>
                  <a:lnTo>
                    <a:pt x="57" y="46"/>
                  </a:lnTo>
                  <a:lnTo>
                    <a:pt x="0" y="6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8" name="Freeform 494"/>
            <p:cNvSpPr/>
            <p:nvPr/>
          </p:nvSpPr>
          <p:spPr bwMode="auto">
            <a:xfrm>
              <a:off x="2517497" y="3033635"/>
              <a:ext cx="213960" cy="98653"/>
            </a:xfrm>
            <a:custGeom>
              <a:avLst/>
              <a:gdLst>
                <a:gd name="T0" fmla="*/ 3 w 444"/>
                <a:gd name="T1" fmla="*/ 3 h 219"/>
                <a:gd name="T2" fmla="*/ 2 w 444"/>
                <a:gd name="T3" fmla="*/ 3 h 219"/>
                <a:gd name="T4" fmla="*/ 0 w 444"/>
                <a:gd name="T5" fmla="*/ 4 h 219"/>
                <a:gd name="T6" fmla="*/ 0 w 444"/>
                <a:gd name="T7" fmla="*/ 4 h 219"/>
                <a:gd name="T8" fmla="*/ 0 w 444"/>
                <a:gd name="T9" fmla="*/ 5 h 219"/>
                <a:gd name="T10" fmla="*/ 1 w 444"/>
                <a:gd name="T11" fmla="*/ 5 h 219"/>
                <a:gd name="T12" fmla="*/ 3 w 444"/>
                <a:gd name="T13" fmla="*/ 5 h 219"/>
                <a:gd name="T14" fmla="*/ 4 w 444"/>
                <a:gd name="T15" fmla="*/ 5 h 219"/>
                <a:gd name="T16" fmla="*/ 5 w 444"/>
                <a:gd name="T17" fmla="*/ 5 h 219"/>
                <a:gd name="T18" fmla="*/ 5 w 444"/>
                <a:gd name="T19" fmla="*/ 4 h 219"/>
                <a:gd name="T20" fmla="*/ 6 w 444"/>
                <a:gd name="T21" fmla="*/ 4 h 219"/>
                <a:gd name="T22" fmla="*/ 7 w 444"/>
                <a:gd name="T23" fmla="*/ 4 h 219"/>
                <a:gd name="T24" fmla="*/ 7 w 444"/>
                <a:gd name="T25" fmla="*/ 4 h 219"/>
                <a:gd name="T26" fmla="*/ 9 w 444"/>
                <a:gd name="T27" fmla="*/ 3 h 219"/>
                <a:gd name="T28" fmla="*/ 10 w 444"/>
                <a:gd name="T29" fmla="*/ 2 h 219"/>
                <a:gd name="T30" fmla="*/ 10 w 444"/>
                <a:gd name="T31" fmla="*/ 2 h 219"/>
                <a:gd name="T32" fmla="*/ 10 w 444"/>
                <a:gd name="T33" fmla="*/ 1 h 219"/>
                <a:gd name="T34" fmla="*/ 9 w 444"/>
                <a:gd name="T35" fmla="*/ 1 h 219"/>
                <a:gd name="T36" fmla="*/ 9 w 444"/>
                <a:gd name="T37" fmla="*/ 1 h 219"/>
                <a:gd name="T38" fmla="*/ 8 w 444"/>
                <a:gd name="T39" fmla="*/ 1 h 219"/>
                <a:gd name="T40" fmla="*/ 7 w 444"/>
                <a:gd name="T41" fmla="*/ 0 h 219"/>
                <a:gd name="T42" fmla="*/ 4 w 444"/>
                <a:gd name="T43" fmla="*/ 0 h 219"/>
                <a:gd name="T44" fmla="*/ 4 w 444"/>
                <a:gd name="T45" fmla="*/ 0 h 219"/>
                <a:gd name="T46" fmla="*/ 4 w 444"/>
                <a:gd name="T47" fmla="*/ 1 h 219"/>
                <a:gd name="T48" fmla="*/ 4 w 444"/>
                <a:gd name="T49" fmla="*/ 1 h 219"/>
                <a:gd name="T50" fmla="*/ 4 w 444"/>
                <a:gd name="T51" fmla="*/ 1 h 219"/>
                <a:gd name="T52" fmla="*/ 3 w 444"/>
                <a:gd name="T53" fmla="*/ 1 h 219"/>
                <a:gd name="T54" fmla="*/ 3 w 444"/>
                <a:gd name="T55" fmla="*/ 1 h 219"/>
                <a:gd name="T56" fmla="*/ 2 w 444"/>
                <a:gd name="T57" fmla="*/ 1 h 219"/>
                <a:gd name="T58" fmla="*/ 2 w 444"/>
                <a:gd name="T59" fmla="*/ 1 h 219"/>
                <a:gd name="T60" fmla="*/ 2 w 444"/>
                <a:gd name="T61" fmla="*/ 1 h 219"/>
                <a:gd name="T62" fmla="*/ 2 w 444"/>
                <a:gd name="T63" fmla="*/ 2 h 219"/>
                <a:gd name="T64" fmla="*/ 2 w 444"/>
                <a:gd name="T65" fmla="*/ 2 h 219"/>
                <a:gd name="T66" fmla="*/ 2 w 444"/>
                <a:gd name="T67" fmla="*/ 3 h 219"/>
                <a:gd name="T68" fmla="*/ 4 w 444"/>
                <a:gd name="T69" fmla="*/ 3 h 219"/>
                <a:gd name="T70" fmla="*/ 4 w 444"/>
                <a:gd name="T71" fmla="*/ 2 h 219"/>
                <a:gd name="T72" fmla="*/ 5 w 444"/>
                <a:gd name="T73" fmla="*/ 3 h 219"/>
                <a:gd name="T74" fmla="*/ 4 w 444"/>
                <a:gd name="T75" fmla="*/ 3 h 219"/>
                <a:gd name="T76" fmla="*/ 4 w 444"/>
                <a:gd name="T77" fmla="*/ 3 h 219"/>
                <a:gd name="T78" fmla="*/ 3 w 444"/>
                <a:gd name="T79" fmla="*/ 3 h 219"/>
                <a:gd name="T80" fmla="*/ 3 w 444"/>
                <a:gd name="T81" fmla="*/ 3 h 219"/>
                <a:gd name="T82" fmla="*/ 3 w 444"/>
                <a:gd name="T83" fmla="*/ 3 h 2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4"/>
                <a:gd name="T127" fmla="*/ 0 h 219"/>
                <a:gd name="T128" fmla="*/ 444 w 444"/>
                <a:gd name="T129" fmla="*/ 219 h 21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4" h="219">
                  <a:moveTo>
                    <a:pt x="113" y="156"/>
                  </a:moveTo>
                  <a:lnTo>
                    <a:pt x="81" y="156"/>
                  </a:lnTo>
                  <a:lnTo>
                    <a:pt x="16" y="165"/>
                  </a:lnTo>
                  <a:lnTo>
                    <a:pt x="0" y="190"/>
                  </a:lnTo>
                  <a:lnTo>
                    <a:pt x="16" y="200"/>
                  </a:lnTo>
                  <a:lnTo>
                    <a:pt x="29" y="207"/>
                  </a:lnTo>
                  <a:lnTo>
                    <a:pt x="118" y="206"/>
                  </a:lnTo>
                  <a:lnTo>
                    <a:pt x="179" y="206"/>
                  </a:lnTo>
                  <a:lnTo>
                    <a:pt x="207" y="219"/>
                  </a:lnTo>
                  <a:lnTo>
                    <a:pt x="216" y="192"/>
                  </a:lnTo>
                  <a:lnTo>
                    <a:pt x="242" y="190"/>
                  </a:lnTo>
                  <a:lnTo>
                    <a:pt x="278" y="180"/>
                  </a:lnTo>
                  <a:lnTo>
                    <a:pt x="309" y="172"/>
                  </a:lnTo>
                  <a:lnTo>
                    <a:pt x="363" y="136"/>
                  </a:lnTo>
                  <a:lnTo>
                    <a:pt x="423" y="102"/>
                  </a:lnTo>
                  <a:lnTo>
                    <a:pt x="444" y="84"/>
                  </a:lnTo>
                  <a:lnTo>
                    <a:pt x="436" y="50"/>
                  </a:lnTo>
                  <a:lnTo>
                    <a:pt x="406" y="50"/>
                  </a:lnTo>
                  <a:lnTo>
                    <a:pt x="382" y="35"/>
                  </a:lnTo>
                  <a:lnTo>
                    <a:pt x="349" y="22"/>
                  </a:lnTo>
                  <a:lnTo>
                    <a:pt x="275" y="14"/>
                  </a:lnTo>
                  <a:lnTo>
                    <a:pt x="182" y="0"/>
                  </a:lnTo>
                  <a:lnTo>
                    <a:pt x="165" y="4"/>
                  </a:lnTo>
                  <a:lnTo>
                    <a:pt x="171" y="22"/>
                  </a:lnTo>
                  <a:lnTo>
                    <a:pt x="180" y="39"/>
                  </a:lnTo>
                  <a:lnTo>
                    <a:pt x="156" y="45"/>
                  </a:lnTo>
                  <a:lnTo>
                    <a:pt x="148" y="33"/>
                  </a:lnTo>
                  <a:lnTo>
                    <a:pt x="117" y="29"/>
                  </a:lnTo>
                  <a:lnTo>
                    <a:pt x="76" y="33"/>
                  </a:lnTo>
                  <a:lnTo>
                    <a:pt x="93" y="45"/>
                  </a:lnTo>
                  <a:lnTo>
                    <a:pt x="93" y="57"/>
                  </a:lnTo>
                  <a:lnTo>
                    <a:pt x="86" y="72"/>
                  </a:lnTo>
                  <a:lnTo>
                    <a:pt x="86" y="95"/>
                  </a:lnTo>
                  <a:lnTo>
                    <a:pt x="98" y="108"/>
                  </a:lnTo>
                  <a:lnTo>
                    <a:pt x="156" y="108"/>
                  </a:lnTo>
                  <a:lnTo>
                    <a:pt x="174" y="107"/>
                  </a:lnTo>
                  <a:lnTo>
                    <a:pt x="192" y="126"/>
                  </a:lnTo>
                  <a:lnTo>
                    <a:pt x="173" y="153"/>
                  </a:lnTo>
                  <a:lnTo>
                    <a:pt x="154" y="153"/>
                  </a:lnTo>
                  <a:lnTo>
                    <a:pt x="132" y="152"/>
                  </a:lnTo>
                  <a:lnTo>
                    <a:pt x="123" y="153"/>
                  </a:lnTo>
                  <a:lnTo>
                    <a:pt x="113" y="15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9" name="Freeform 495"/>
            <p:cNvSpPr/>
            <p:nvPr/>
          </p:nvSpPr>
          <p:spPr bwMode="auto">
            <a:xfrm>
              <a:off x="2495596" y="3092509"/>
              <a:ext cx="136463" cy="103427"/>
            </a:xfrm>
            <a:custGeom>
              <a:avLst/>
              <a:gdLst>
                <a:gd name="T0" fmla="*/ 0 w 285"/>
                <a:gd name="T1" fmla="*/ 5 h 227"/>
                <a:gd name="T2" fmla="*/ 0 w 285"/>
                <a:gd name="T3" fmla="*/ 5 h 227"/>
                <a:gd name="T4" fmla="*/ 1 w 285"/>
                <a:gd name="T5" fmla="*/ 5 h 227"/>
                <a:gd name="T6" fmla="*/ 2 w 285"/>
                <a:gd name="T7" fmla="*/ 5 h 227"/>
                <a:gd name="T8" fmla="*/ 3 w 285"/>
                <a:gd name="T9" fmla="*/ 3 h 227"/>
                <a:gd name="T10" fmla="*/ 3 w 285"/>
                <a:gd name="T11" fmla="*/ 4 h 227"/>
                <a:gd name="T12" fmla="*/ 4 w 285"/>
                <a:gd name="T13" fmla="*/ 5 h 227"/>
                <a:gd name="T14" fmla="*/ 5 w 285"/>
                <a:gd name="T15" fmla="*/ 5 h 227"/>
                <a:gd name="T16" fmla="*/ 6 w 285"/>
                <a:gd name="T17" fmla="*/ 5 h 227"/>
                <a:gd name="T18" fmla="*/ 7 w 285"/>
                <a:gd name="T19" fmla="*/ 5 h 227"/>
                <a:gd name="T20" fmla="*/ 7 w 285"/>
                <a:gd name="T21" fmla="*/ 3 h 227"/>
                <a:gd name="T22" fmla="*/ 6 w 285"/>
                <a:gd name="T23" fmla="*/ 3 h 227"/>
                <a:gd name="T24" fmla="*/ 6 w 285"/>
                <a:gd name="T25" fmla="*/ 3 h 227"/>
                <a:gd name="T26" fmla="*/ 6 w 285"/>
                <a:gd name="T27" fmla="*/ 2 h 227"/>
                <a:gd name="T28" fmla="*/ 5 w 285"/>
                <a:gd name="T29" fmla="*/ 2 h 227"/>
                <a:gd name="T30" fmla="*/ 5 w 285"/>
                <a:gd name="T31" fmla="*/ 2 h 227"/>
                <a:gd name="T32" fmla="*/ 3 w 285"/>
                <a:gd name="T33" fmla="*/ 2 h 227"/>
                <a:gd name="T34" fmla="*/ 3 w 285"/>
                <a:gd name="T35" fmla="*/ 2 h 227"/>
                <a:gd name="T36" fmla="*/ 2 w 285"/>
                <a:gd name="T37" fmla="*/ 2 h 227"/>
                <a:gd name="T38" fmla="*/ 1 w 285"/>
                <a:gd name="T39" fmla="*/ 1 h 227"/>
                <a:gd name="T40" fmla="*/ 1 w 285"/>
                <a:gd name="T41" fmla="*/ 1 h 227"/>
                <a:gd name="T42" fmla="*/ 1 w 285"/>
                <a:gd name="T43" fmla="*/ 1 h 227"/>
                <a:gd name="T44" fmla="*/ 1 w 285"/>
                <a:gd name="T45" fmla="*/ 1 h 227"/>
                <a:gd name="T46" fmla="*/ 3 w 285"/>
                <a:gd name="T47" fmla="*/ 1 h 227"/>
                <a:gd name="T48" fmla="*/ 3 w 285"/>
                <a:gd name="T49" fmla="*/ 0 h 227"/>
                <a:gd name="T50" fmla="*/ 2 w 285"/>
                <a:gd name="T51" fmla="*/ 0 h 227"/>
                <a:gd name="T52" fmla="*/ 1 w 285"/>
                <a:gd name="T53" fmla="*/ 0 h 227"/>
                <a:gd name="T54" fmla="*/ 0 w 285"/>
                <a:gd name="T55" fmla="*/ 1 h 227"/>
                <a:gd name="T56" fmla="*/ 0 w 285"/>
                <a:gd name="T57" fmla="*/ 2 h 227"/>
                <a:gd name="T58" fmla="*/ 0 w 285"/>
                <a:gd name="T59" fmla="*/ 2 h 227"/>
                <a:gd name="T60" fmla="*/ 0 w 285"/>
                <a:gd name="T61" fmla="*/ 2 h 227"/>
                <a:gd name="T62" fmla="*/ 1 w 285"/>
                <a:gd name="T63" fmla="*/ 2 h 227"/>
                <a:gd name="T64" fmla="*/ 1 w 285"/>
                <a:gd name="T65" fmla="*/ 3 h 227"/>
                <a:gd name="T66" fmla="*/ 1 w 285"/>
                <a:gd name="T67" fmla="*/ 4 h 227"/>
                <a:gd name="T68" fmla="*/ 1 w 285"/>
                <a:gd name="T69" fmla="*/ 4 h 227"/>
                <a:gd name="T70" fmla="*/ 1 w 285"/>
                <a:gd name="T71" fmla="*/ 4 h 227"/>
                <a:gd name="T72" fmla="*/ 0 w 285"/>
                <a:gd name="T73" fmla="*/ 5 h 2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5"/>
                <a:gd name="T112" fmla="*/ 0 h 227"/>
                <a:gd name="T113" fmla="*/ 285 w 285"/>
                <a:gd name="T114" fmla="*/ 227 h 2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5" h="227">
                  <a:moveTo>
                    <a:pt x="0" y="192"/>
                  </a:moveTo>
                  <a:lnTo>
                    <a:pt x="4" y="201"/>
                  </a:lnTo>
                  <a:lnTo>
                    <a:pt x="27" y="205"/>
                  </a:lnTo>
                  <a:lnTo>
                    <a:pt x="76" y="207"/>
                  </a:lnTo>
                  <a:lnTo>
                    <a:pt x="135" y="138"/>
                  </a:lnTo>
                  <a:lnTo>
                    <a:pt x="150" y="181"/>
                  </a:lnTo>
                  <a:lnTo>
                    <a:pt x="166" y="227"/>
                  </a:lnTo>
                  <a:lnTo>
                    <a:pt x="206" y="209"/>
                  </a:lnTo>
                  <a:lnTo>
                    <a:pt x="243" y="191"/>
                  </a:lnTo>
                  <a:lnTo>
                    <a:pt x="285" y="205"/>
                  </a:lnTo>
                  <a:lnTo>
                    <a:pt x="285" y="139"/>
                  </a:lnTo>
                  <a:lnTo>
                    <a:pt x="258" y="127"/>
                  </a:lnTo>
                  <a:lnTo>
                    <a:pt x="242" y="128"/>
                  </a:lnTo>
                  <a:lnTo>
                    <a:pt x="253" y="85"/>
                  </a:lnTo>
                  <a:lnTo>
                    <a:pt x="218" y="76"/>
                  </a:lnTo>
                  <a:lnTo>
                    <a:pt x="192" y="73"/>
                  </a:lnTo>
                  <a:lnTo>
                    <a:pt x="151" y="73"/>
                  </a:lnTo>
                  <a:lnTo>
                    <a:pt x="121" y="73"/>
                  </a:lnTo>
                  <a:lnTo>
                    <a:pt x="81" y="73"/>
                  </a:lnTo>
                  <a:lnTo>
                    <a:pt x="49" y="66"/>
                  </a:lnTo>
                  <a:lnTo>
                    <a:pt x="45" y="59"/>
                  </a:lnTo>
                  <a:lnTo>
                    <a:pt x="50" y="44"/>
                  </a:lnTo>
                  <a:lnTo>
                    <a:pt x="65" y="32"/>
                  </a:lnTo>
                  <a:lnTo>
                    <a:pt x="119" y="21"/>
                  </a:lnTo>
                  <a:lnTo>
                    <a:pt x="117" y="0"/>
                  </a:lnTo>
                  <a:lnTo>
                    <a:pt x="73" y="7"/>
                  </a:lnTo>
                  <a:lnTo>
                    <a:pt x="40" y="4"/>
                  </a:lnTo>
                  <a:lnTo>
                    <a:pt x="19" y="27"/>
                  </a:lnTo>
                  <a:lnTo>
                    <a:pt x="9" y="73"/>
                  </a:lnTo>
                  <a:lnTo>
                    <a:pt x="11" y="84"/>
                  </a:lnTo>
                  <a:lnTo>
                    <a:pt x="8" y="86"/>
                  </a:lnTo>
                  <a:lnTo>
                    <a:pt x="34" y="97"/>
                  </a:lnTo>
                  <a:lnTo>
                    <a:pt x="47" y="122"/>
                  </a:lnTo>
                  <a:lnTo>
                    <a:pt x="39" y="153"/>
                  </a:lnTo>
                  <a:lnTo>
                    <a:pt x="32" y="155"/>
                  </a:lnTo>
                  <a:lnTo>
                    <a:pt x="25" y="166"/>
                  </a:lnTo>
                  <a:lnTo>
                    <a:pt x="0" y="19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80" name="Freeform 496"/>
            <p:cNvSpPr/>
            <p:nvPr/>
          </p:nvSpPr>
          <p:spPr bwMode="auto">
            <a:xfrm>
              <a:off x="3369967" y="3501442"/>
              <a:ext cx="10108" cy="15912"/>
            </a:xfrm>
            <a:custGeom>
              <a:avLst/>
              <a:gdLst>
                <a:gd name="T0" fmla="*/ 0 w 19"/>
                <a:gd name="T1" fmla="*/ 1 h 33"/>
                <a:gd name="T2" fmla="*/ 0 w 19"/>
                <a:gd name="T3" fmla="*/ 0 h 33"/>
                <a:gd name="T4" fmla="*/ 1 w 19"/>
                <a:gd name="T5" fmla="*/ 1 h 33"/>
                <a:gd name="T6" fmla="*/ 0 w 19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3"/>
                <a:gd name="T14" fmla="*/ 19 w 19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3">
                  <a:moveTo>
                    <a:pt x="0" y="33"/>
                  </a:moveTo>
                  <a:lnTo>
                    <a:pt x="11" y="0"/>
                  </a:lnTo>
                  <a:lnTo>
                    <a:pt x="19" y="18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</p:grpSp>
      <p:sp>
        <p:nvSpPr>
          <p:cNvPr id="34" name="文本占位符 33"/>
          <p:cNvSpPr>
            <a:spLocks noGrp="1"/>
          </p:cNvSpPr>
          <p:nvPr>
            <p:ph type="body" sz="quarter" idx="10"/>
          </p:nvPr>
        </p:nvSpPr>
        <p:spPr>
          <a:xfrm>
            <a:off x="764562" y="554577"/>
            <a:ext cx="6371897" cy="584775"/>
          </a:xfrm>
        </p:spPr>
        <p:txBody>
          <a:bodyPr>
            <a:normAutofit/>
          </a:bodyPr>
          <a:lstStyle>
            <a:lvl1pPr marL="0" indent="0">
              <a:buNone/>
              <a:defRPr kumimoji="0" lang="zh-CN" altLang="en-US" sz="3200" b="1" i="0" u="none" strike="noStrike" kern="0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37" name="任意多边形: 形状 36"/>
          <p:cNvSpPr/>
          <p:nvPr userDrawn="1"/>
        </p:nvSpPr>
        <p:spPr>
          <a:xfrm>
            <a:off x="280091" y="471691"/>
            <a:ext cx="1014529" cy="135663"/>
          </a:xfrm>
          <a:custGeom>
            <a:avLst/>
            <a:gdLst>
              <a:gd name="connsiteX0" fmla="*/ 0 w 819150"/>
              <a:gd name="connsiteY0" fmla="*/ 109537 h 109537"/>
              <a:gd name="connsiteX1" fmla="*/ 361950 w 819150"/>
              <a:gd name="connsiteY1" fmla="*/ 109537 h 109537"/>
              <a:gd name="connsiteX2" fmla="*/ 433388 w 819150"/>
              <a:gd name="connsiteY2" fmla="*/ 0 h 109537"/>
              <a:gd name="connsiteX3" fmla="*/ 819150 w 819150"/>
              <a:gd name="connsiteY3" fmla="*/ 0 h 10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9150" h="109537">
                <a:moveTo>
                  <a:pt x="0" y="109537"/>
                </a:moveTo>
                <a:lnTo>
                  <a:pt x="361950" y="109537"/>
                </a:lnTo>
                <a:lnTo>
                  <a:pt x="433388" y="0"/>
                </a:lnTo>
                <a:lnTo>
                  <a:pt x="819150" y="0"/>
                </a:lnTo>
              </a:path>
            </a:pathLst>
          </a:custGeom>
          <a:ln w="12700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 userDrawn="1"/>
        </p:nvSpPr>
        <p:spPr>
          <a:xfrm rot="5400000" flipH="1">
            <a:off x="1294620" y="442784"/>
            <a:ext cx="59017" cy="59017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E60012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1296035"/>
            <a:endParaRPr lang="zh-CN" altLang="en-US" sz="2550">
              <a:solidFill>
                <a:prstClr val="black"/>
              </a:solidFill>
              <a:cs typeface="+mn-ea"/>
              <a:sym typeface="+mn-lt"/>
            </a:endParaRPr>
          </a:p>
        </p:txBody>
      </p:sp>
      <p:cxnSp>
        <p:nvCxnSpPr>
          <p:cNvPr id="42" name="直接连接符 41"/>
          <p:cNvCxnSpPr/>
          <p:nvPr userDrawn="1"/>
        </p:nvCxnSpPr>
        <p:spPr>
          <a:xfrm>
            <a:off x="66675" y="754857"/>
            <a:ext cx="488156" cy="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 userDrawn="1"/>
        </p:nvCxnSpPr>
        <p:spPr>
          <a:xfrm>
            <a:off x="150019" y="895350"/>
            <a:ext cx="590550" cy="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任意多边形: 形状 44"/>
          <p:cNvSpPr/>
          <p:nvPr userDrawn="1"/>
        </p:nvSpPr>
        <p:spPr>
          <a:xfrm flipV="1">
            <a:off x="347664" y="1025179"/>
            <a:ext cx="658122" cy="88004"/>
          </a:xfrm>
          <a:custGeom>
            <a:avLst/>
            <a:gdLst>
              <a:gd name="connsiteX0" fmla="*/ 0 w 819150"/>
              <a:gd name="connsiteY0" fmla="*/ 109537 h 109537"/>
              <a:gd name="connsiteX1" fmla="*/ 361950 w 819150"/>
              <a:gd name="connsiteY1" fmla="*/ 109537 h 109537"/>
              <a:gd name="connsiteX2" fmla="*/ 433388 w 819150"/>
              <a:gd name="connsiteY2" fmla="*/ 0 h 109537"/>
              <a:gd name="connsiteX3" fmla="*/ 819150 w 819150"/>
              <a:gd name="connsiteY3" fmla="*/ 0 h 10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9150" h="109537">
                <a:moveTo>
                  <a:pt x="0" y="109537"/>
                </a:moveTo>
                <a:lnTo>
                  <a:pt x="361950" y="109537"/>
                </a:lnTo>
                <a:lnTo>
                  <a:pt x="433388" y="0"/>
                </a:lnTo>
                <a:lnTo>
                  <a:pt x="819150" y="0"/>
                </a:lnTo>
              </a:path>
            </a:pathLst>
          </a:custGeom>
          <a:ln w="12700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 userDrawn="1"/>
        </p:nvSpPr>
        <p:spPr>
          <a:xfrm rot="5400000" flipH="1">
            <a:off x="1005786" y="1080335"/>
            <a:ext cx="59017" cy="59017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E60012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1296035"/>
            <a:endParaRPr lang="zh-CN" altLang="en-US" sz="2550">
              <a:solidFill>
                <a:prstClr val="black"/>
              </a:solidFill>
              <a:cs typeface="+mn-ea"/>
              <a:sym typeface="+mn-lt"/>
            </a:endParaRPr>
          </a:p>
        </p:txBody>
      </p:sp>
      <p:pic>
        <p:nvPicPr>
          <p:cNvPr id="281" name="图片 1">
            <a:extLst>
              <a:ext uri="{FF2B5EF4-FFF2-40B4-BE49-F238E27FC236}">
                <a16:creationId xmlns:a16="http://schemas.microsoft.com/office/drawing/2014/main" id="{00E95177-7628-4CE8-AE68-9C04E5547A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783427" y="159845"/>
            <a:ext cx="1219023" cy="91394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模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 userDrawn="1"/>
        </p:nvGrpSpPr>
        <p:grpSpPr>
          <a:xfrm>
            <a:off x="406684" y="4261425"/>
            <a:ext cx="11378632" cy="2245988"/>
            <a:chOff x="940596" y="1700228"/>
            <a:chExt cx="6850085" cy="3506956"/>
          </a:xfrm>
          <a:solidFill>
            <a:schemeClr val="bg1">
              <a:lumMod val="95000"/>
              <a:alpha val="60000"/>
            </a:schemeClr>
          </a:solidFill>
        </p:grpSpPr>
        <p:sp>
          <p:nvSpPr>
            <p:cNvPr id="28" name="Freeform 250"/>
            <p:cNvSpPr/>
            <p:nvPr/>
          </p:nvSpPr>
          <p:spPr bwMode="auto">
            <a:xfrm>
              <a:off x="6781532" y="3590547"/>
              <a:ext cx="26956" cy="7956"/>
            </a:xfrm>
            <a:custGeom>
              <a:avLst/>
              <a:gdLst>
                <a:gd name="T0" fmla="*/ 0 w 54"/>
                <a:gd name="T1" fmla="*/ 0 h 19"/>
                <a:gd name="T2" fmla="*/ 0 w 54"/>
                <a:gd name="T3" fmla="*/ 0 h 19"/>
                <a:gd name="T4" fmla="*/ 1 w 54"/>
                <a:gd name="T5" fmla="*/ 0 h 19"/>
                <a:gd name="T6" fmla="*/ 0 w 54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"/>
                <a:gd name="T13" fmla="*/ 0 h 19"/>
                <a:gd name="T14" fmla="*/ 54 w 54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" h="19">
                  <a:moveTo>
                    <a:pt x="0" y="0"/>
                  </a:moveTo>
                  <a:lnTo>
                    <a:pt x="3" y="19"/>
                  </a:lnTo>
                  <a:lnTo>
                    <a:pt x="54" y="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9" name="Freeform 251"/>
            <p:cNvSpPr/>
            <p:nvPr/>
          </p:nvSpPr>
          <p:spPr bwMode="auto">
            <a:xfrm>
              <a:off x="6668655" y="4405230"/>
              <a:ext cx="360531" cy="709665"/>
            </a:xfrm>
            <a:custGeom>
              <a:avLst/>
              <a:gdLst>
                <a:gd name="T0" fmla="*/ 0 w 750"/>
                <a:gd name="T1" fmla="*/ 33 h 1564"/>
                <a:gd name="T2" fmla="*/ 0 w 750"/>
                <a:gd name="T3" fmla="*/ 34 h 1564"/>
                <a:gd name="T4" fmla="*/ 1 w 750"/>
                <a:gd name="T5" fmla="*/ 34 h 1564"/>
                <a:gd name="T6" fmla="*/ 1 w 750"/>
                <a:gd name="T7" fmla="*/ 36 h 1564"/>
                <a:gd name="T8" fmla="*/ 4 w 750"/>
                <a:gd name="T9" fmla="*/ 36 h 1564"/>
                <a:gd name="T10" fmla="*/ 3 w 750"/>
                <a:gd name="T11" fmla="*/ 35 h 1564"/>
                <a:gd name="T12" fmla="*/ 4 w 750"/>
                <a:gd name="T13" fmla="*/ 33 h 1564"/>
                <a:gd name="T14" fmla="*/ 5 w 750"/>
                <a:gd name="T15" fmla="*/ 33 h 1564"/>
                <a:gd name="T16" fmla="*/ 7 w 750"/>
                <a:gd name="T17" fmla="*/ 30 h 1564"/>
                <a:gd name="T18" fmla="*/ 5 w 750"/>
                <a:gd name="T19" fmla="*/ 28 h 1564"/>
                <a:gd name="T20" fmla="*/ 7 w 750"/>
                <a:gd name="T21" fmla="*/ 27 h 1564"/>
                <a:gd name="T22" fmla="*/ 7 w 750"/>
                <a:gd name="T23" fmla="*/ 25 h 1564"/>
                <a:gd name="T24" fmla="*/ 8 w 750"/>
                <a:gd name="T25" fmla="*/ 24 h 1564"/>
                <a:gd name="T26" fmla="*/ 7 w 750"/>
                <a:gd name="T27" fmla="*/ 24 h 1564"/>
                <a:gd name="T28" fmla="*/ 9 w 750"/>
                <a:gd name="T29" fmla="*/ 24 h 1564"/>
                <a:gd name="T30" fmla="*/ 9 w 750"/>
                <a:gd name="T31" fmla="*/ 23 h 1564"/>
                <a:gd name="T32" fmla="*/ 8 w 750"/>
                <a:gd name="T33" fmla="*/ 24 h 1564"/>
                <a:gd name="T34" fmla="*/ 7 w 750"/>
                <a:gd name="T35" fmla="*/ 23 h 1564"/>
                <a:gd name="T36" fmla="*/ 7 w 750"/>
                <a:gd name="T37" fmla="*/ 22 h 1564"/>
                <a:gd name="T38" fmla="*/ 10 w 750"/>
                <a:gd name="T39" fmla="*/ 22 h 1564"/>
                <a:gd name="T40" fmla="*/ 10 w 750"/>
                <a:gd name="T41" fmla="*/ 19 h 1564"/>
                <a:gd name="T42" fmla="*/ 14 w 750"/>
                <a:gd name="T43" fmla="*/ 19 h 1564"/>
                <a:gd name="T44" fmla="*/ 15 w 750"/>
                <a:gd name="T45" fmla="*/ 17 h 1564"/>
                <a:gd name="T46" fmla="*/ 13 w 750"/>
                <a:gd name="T47" fmla="*/ 13 h 1564"/>
                <a:gd name="T48" fmla="*/ 14 w 750"/>
                <a:gd name="T49" fmla="*/ 9 h 1564"/>
                <a:gd name="T50" fmla="*/ 17 w 750"/>
                <a:gd name="T51" fmla="*/ 6 h 1564"/>
                <a:gd name="T52" fmla="*/ 17 w 750"/>
                <a:gd name="T53" fmla="*/ 4 h 1564"/>
                <a:gd name="T54" fmla="*/ 17 w 750"/>
                <a:gd name="T55" fmla="*/ 4 h 1564"/>
                <a:gd name="T56" fmla="*/ 16 w 750"/>
                <a:gd name="T57" fmla="*/ 6 h 1564"/>
                <a:gd name="T58" fmla="*/ 13 w 750"/>
                <a:gd name="T59" fmla="*/ 6 h 1564"/>
                <a:gd name="T60" fmla="*/ 14 w 750"/>
                <a:gd name="T61" fmla="*/ 4 h 1564"/>
                <a:gd name="T62" fmla="*/ 10 w 750"/>
                <a:gd name="T63" fmla="*/ 1 h 1564"/>
                <a:gd name="T64" fmla="*/ 8 w 750"/>
                <a:gd name="T65" fmla="*/ 0 h 1564"/>
                <a:gd name="T66" fmla="*/ 8 w 750"/>
                <a:gd name="T67" fmla="*/ 1 h 1564"/>
                <a:gd name="T68" fmla="*/ 7 w 750"/>
                <a:gd name="T69" fmla="*/ 0 h 1564"/>
                <a:gd name="T70" fmla="*/ 5 w 750"/>
                <a:gd name="T71" fmla="*/ 1 h 1564"/>
                <a:gd name="T72" fmla="*/ 5 w 750"/>
                <a:gd name="T73" fmla="*/ 3 h 1564"/>
                <a:gd name="T74" fmla="*/ 4 w 750"/>
                <a:gd name="T75" fmla="*/ 3 h 1564"/>
                <a:gd name="T76" fmla="*/ 4 w 750"/>
                <a:gd name="T77" fmla="*/ 5 h 1564"/>
                <a:gd name="T78" fmla="*/ 3 w 750"/>
                <a:gd name="T79" fmla="*/ 7 h 1564"/>
                <a:gd name="T80" fmla="*/ 3 w 750"/>
                <a:gd name="T81" fmla="*/ 11 h 1564"/>
                <a:gd name="T82" fmla="*/ 3 w 750"/>
                <a:gd name="T83" fmla="*/ 14 h 1564"/>
                <a:gd name="T84" fmla="*/ 2 w 750"/>
                <a:gd name="T85" fmla="*/ 17 h 1564"/>
                <a:gd name="T86" fmla="*/ 1 w 750"/>
                <a:gd name="T87" fmla="*/ 24 h 1564"/>
                <a:gd name="T88" fmla="*/ 2 w 750"/>
                <a:gd name="T89" fmla="*/ 26 h 1564"/>
                <a:gd name="T90" fmla="*/ 1 w 750"/>
                <a:gd name="T91" fmla="*/ 27 h 1564"/>
                <a:gd name="T92" fmla="*/ 1 w 750"/>
                <a:gd name="T93" fmla="*/ 29 h 1564"/>
                <a:gd name="T94" fmla="*/ 0 w 750"/>
                <a:gd name="T95" fmla="*/ 33 h 156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50"/>
                <a:gd name="T145" fmla="*/ 0 h 1564"/>
                <a:gd name="T146" fmla="*/ 750 w 750"/>
                <a:gd name="T147" fmla="*/ 1564 h 156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50" h="1564">
                  <a:moveTo>
                    <a:pt x="0" y="1446"/>
                  </a:moveTo>
                  <a:lnTo>
                    <a:pt x="7" y="1480"/>
                  </a:lnTo>
                  <a:lnTo>
                    <a:pt x="38" y="1467"/>
                  </a:lnTo>
                  <a:lnTo>
                    <a:pt x="52" y="1546"/>
                  </a:lnTo>
                  <a:lnTo>
                    <a:pt x="188" y="1564"/>
                  </a:lnTo>
                  <a:lnTo>
                    <a:pt x="152" y="1523"/>
                  </a:lnTo>
                  <a:lnTo>
                    <a:pt x="181" y="1418"/>
                  </a:lnTo>
                  <a:lnTo>
                    <a:pt x="206" y="1438"/>
                  </a:lnTo>
                  <a:lnTo>
                    <a:pt x="290" y="1288"/>
                  </a:lnTo>
                  <a:lnTo>
                    <a:pt x="226" y="1205"/>
                  </a:lnTo>
                  <a:lnTo>
                    <a:pt x="299" y="1154"/>
                  </a:lnTo>
                  <a:lnTo>
                    <a:pt x="311" y="1077"/>
                  </a:lnTo>
                  <a:lnTo>
                    <a:pt x="345" y="1044"/>
                  </a:lnTo>
                  <a:lnTo>
                    <a:pt x="317" y="1030"/>
                  </a:lnTo>
                  <a:lnTo>
                    <a:pt x="374" y="1030"/>
                  </a:lnTo>
                  <a:lnTo>
                    <a:pt x="368" y="992"/>
                  </a:lnTo>
                  <a:lnTo>
                    <a:pt x="341" y="1019"/>
                  </a:lnTo>
                  <a:lnTo>
                    <a:pt x="317" y="990"/>
                  </a:lnTo>
                  <a:lnTo>
                    <a:pt x="313" y="932"/>
                  </a:lnTo>
                  <a:lnTo>
                    <a:pt x="415" y="939"/>
                  </a:lnTo>
                  <a:lnTo>
                    <a:pt x="425" y="824"/>
                  </a:lnTo>
                  <a:lnTo>
                    <a:pt x="587" y="806"/>
                  </a:lnTo>
                  <a:lnTo>
                    <a:pt x="634" y="725"/>
                  </a:lnTo>
                  <a:lnTo>
                    <a:pt x="570" y="582"/>
                  </a:lnTo>
                  <a:lnTo>
                    <a:pt x="601" y="398"/>
                  </a:lnTo>
                  <a:lnTo>
                    <a:pt x="750" y="249"/>
                  </a:lnTo>
                  <a:lnTo>
                    <a:pt x="744" y="181"/>
                  </a:lnTo>
                  <a:lnTo>
                    <a:pt x="718" y="179"/>
                  </a:lnTo>
                  <a:lnTo>
                    <a:pt x="676" y="261"/>
                  </a:lnTo>
                  <a:lnTo>
                    <a:pt x="572" y="255"/>
                  </a:lnTo>
                  <a:lnTo>
                    <a:pt x="593" y="165"/>
                  </a:lnTo>
                  <a:lnTo>
                    <a:pt x="413" y="25"/>
                  </a:lnTo>
                  <a:lnTo>
                    <a:pt x="350" y="14"/>
                  </a:lnTo>
                  <a:lnTo>
                    <a:pt x="344" y="42"/>
                  </a:lnTo>
                  <a:lnTo>
                    <a:pt x="276" y="0"/>
                  </a:lnTo>
                  <a:lnTo>
                    <a:pt x="234" y="52"/>
                  </a:lnTo>
                  <a:lnTo>
                    <a:pt x="229" y="107"/>
                  </a:lnTo>
                  <a:lnTo>
                    <a:pt x="187" y="130"/>
                  </a:lnTo>
                  <a:lnTo>
                    <a:pt x="188" y="238"/>
                  </a:lnTo>
                  <a:lnTo>
                    <a:pt x="143" y="299"/>
                  </a:lnTo>
                  <a:lnTo>
                    <a:pt x="109" y="451"/>
                  </a:lnTo>
                  <a:lnTo>
                    <a:pt x="135" y="594"/>
                  </a:lnTo>
                  <a:lnTo>
                    <a:pt x="85" y="716"/>
                  </a:lnTo>
                  <a:lnTo>
                    <a:pt x="52" y="1021"/>
                  </a:lnTo>
                  <a:lnTo>
                    <a:pt x="79" y="1132"/>
                  </a:lnTo>
                  <a:lnTo>
                    <a:pt x="54" y="1142"/>
                  </a:lnTo>
                  <a:lnTo>
                    <a:pt x="65" y="1241"/>
                  </a:lnTo>
                  <a:lnTo>
                    <a:pt x="0" y="144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0" name="Freeform 252"/>
            <p:cNvSpPr/>
            <p:nvPr/>
          </p:nvSpPr>
          <p:spPr bwMode="auto">
            <a:xfrm>
              <a:off x="6756261" y="5126034"/>
              <a:ext cx="62335" cy="58874"/>
            </a:xfrm>
            <a:custGeom>
              <a:avLst/>
              <a:gdLst>
                <a:gd name="T0" fmla="*/ 0 w 132"/>
                <a:gd name="T1" fmla="*/ 0 h 134"/>
                <a:gd name="T2" fmla="*/ 0 w 132"/>
                <a:gd name="T3" fmla="*/ 3 h 134"/>
                <a:gd name="T4" fmla="*/ 3 w 132"/>
                <a:gd name="T5" fmla="*/ 2 h 134"/>
                <a:gd name="T6" fmla="*/ 1 w 132"/>
                <a:gd name="T7" fmla="*/ 1 h 134"/>
                <a:gd name="T8" fmla="*/ 0 w 132"/>
                <a:gd name="T9" fmla="*/ 0 h 1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134"/>
                <a:gd name="T17" fmla="*/ 132 w 132"/>
                <a:gd name="T18" fmla="*/ 134 h 1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134">
                  <a:moveTo>
                    <a:pt x="0" y="0"/>
                  </a:moveTo>
                  <a:lnTo>
                    <a:pt x="2" y="134"/>
                  </a:lnTo>
                  <a:lnTo>
                    <a:pt x="132" y="119"/>
                  </a:lnTo>
                  <a:lnTo>
                    <a:pt x="29" y="6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1" name="Freeform 253"/>
            <p:cNvSpPr/>
            <p:nvPr/>
          </p:nvSpPr>
          <p:spPr bwMode="auto">
            <a:xfrm>
              <a:off x="6737729" y="4155415"/>
              <a:ext cx="217329" cy="273683"/>
            </a:xfrm>
            <a:custGeom>
              <a:avLst/>
              <a:gdLst>
                <a:gd name="T0" fmla="*/ 0 w 454"/>
                <a:gd name="T1" fmla="*/ 1 h 601"/>
                <a:gd name="T2" fmla="*/ 1 w 454"/>
                <a:gd name="T3" fmla="*/ 3 h 601"/>
                <a:gd name="T4" fmla="*/ 0 w 454"/>
                <a:gd name="T5" fmla="*/ 6 h 601"/>
                <a:gd name="T6" fmla="*/ 1 w 454"/>
                <a:gd name="T7" fmla="*/ 7 h 601"/>
                <a:gd name="T8" fmla="*/ 1 w 454"/>
                <a:gd name="T9" fmla="*/ 7 h 601"/>
                <a:gd name="T10" fmla="*/ 0 w 454"/>
                <a:gd name="T11" fmla="*/ 8 h 601"/>
                <a:gd name="T12" fmla="*/ 1 w 454"/>
                <a:gd name="T13" fmla="*/ 10 h 601"/>
                <a:gd name="T14" fmla="*/ 1 w 454"/>
                <a:gd name="T15" fmla="*/ 14 h 601"/>
                <a:gd name="T16" fmla="*/ 2 w 454"/>
                <a:gd name="T17" fmla="*/ 14 h 601"/>
                <a:gd name="T18" fmla="*/ 3 w 454"/>
                <a:gd name="T19" fmla="*/ 13 h 601"/>
                <a:gd name="T20" fmla="*/ 5 w 454"/>
                <a:gd name="T21" fmla="*/ 14 h 601"/>
                <a:gd name="T22" fmla="*/ 5 w 454"/>
                <a:gd name="T23" fmla="*/ 13 h 601"/>
                <a:gd name="T24" fmla="*/ 6 w 454"/>
                <a:gd name="T25" fmla="*/ 13 h 601"/>
                <a:gd name="T26" fmla="*/ 7 w 454"/>
                <a:gd name="T27" fmla="*/ 11 h 601"/>
                <a:gd name="T28" fmla="*/ 9 w 454"/>
                <a:gd name="T29" fmla="*/ 10 h 601"/>
                <a:gd name="T30" fmla="*/ 10 w 454"/>
                <a:gd name="T31" fmla="*/ 11 h 601"/>
                <a:gd name="T32" fmla="*/ 11 w 454"/>
                <a:gd name="T33" fmla="*/ 9 h 601"/>
                <a:gd name="T34" fmla="*/ 10 w 454"/>
                <a:gd name="T35" fmla="*/ 7 h 601"/>
                <a:gd name="T36" fmla="*/ 9 w 454"/>
                <a:gd name="T37" fmla="*/ 7 h 601"/>
                <a:gd name="T38" fmla="*/ 8 w 454"/>
                <a:gd name="T39" fmla="*/ 4 h 601"/>
                <a:gd name="T40" fmla="*/ 4 w 454"/>
                <a:gd name="T41" fmla="*/ 2 h 601"/>
                <a:gd name="T42" fmla="*/ 4 w 454"/>
                <a:gd name="T43" fmla="*/ 0 h 601"/>
                <a:gd name="T44" fmla="*/ 1 w 454"/>
                <a:gd name="T45" fmla="*/ 1 h 601"/>
                <a:gd name="T46" fmla="*/ 0 w 454"/>
                <a:gd name="T47" fmla="*/ 1 h 60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54"/>
                <a:gd name="T73" fmla="*/ 0 h 601"/>
                <a:gd name="T74" fmla="*/ 454 w 454"/>
                <a:gd name="T75" fmla="*/ 601 h 60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54" h="601">
                  <a:moveTo>
                    <a:pt x="0" y="61"/>
                  </a:moveTo>
                  <a:lnTo>
                    <a:pt x="32" y="123"/>
                  </a:lnTo>
                  <a:lnTo>
                    <a:pt x="11" y="262"/>
                  </a:lnTo>
                  <a:lnTo>
                    <a:pt x="32" y="277"/>
                  </a:lnTo>
                  <a:lnTo>
                    <a:pt x="24" y="295"/>
                  </a:lnTo>
                  <a:lnTo>
                    <a:pt x="2" y="352"/>
                  </a:lnTo>
                  <a:lnTo>
                    <a:pt x="42" y="433"/>
                  </a:lnTo>
                  <a:lnTo>
                    <a:pt x="65" y="598"/>
                  </a:lnTo>
                  <a:lnTo>
                    <a:pt x="93" y="601"/>
                  </a:lnTo>
                  <a:lnTo>
                    <a:pt x="135" y="549"/>
                  </a:lnTo>
                  <a:lnTo>
                    <a:pt x="203" y="591"/>
                  </a:lnTo>
                  <a:lnTo>
                    <a:pt x="209" y="563"/>
                  </a:lnTo>
                  <a:lnTo>
                    <a:pt x="272" y="574"/>
                  </a:lnTo>
                  <a:lnTo>
                    <a:pt x="293" y="456"/>
                  </a:lnTo>
                  <a:lnTo>
                    <a:pt x="406" y="433"/>
                  </a:lnTo>
                  <a:lnTo>
                    <a:pt x="441" y="472"/>
                  </a:lnTo>
                  <a:lnTo>
                    <a:pt x="454" y="381"/>
                  </a:lnTo>
                  <a:lnTo>
                    <a:pt x="431" y="302"/>
                  </a:lnTo>
                  <a:lnTo>
                    <a:pt x="366" y="298"/>
                  </a:lnTo>
                  <a:lnTo>
                    <a:pt x="342" y="180"/>
                  </a:lnTo>
                  <a:lnTo>
                    <a:pt x="170" y="100"/>
                  </a:lnTo>
                  <a:lnTo>
                    <a:pt x="159" y="0"/>
                  </a:lnTo>
                  <a:lnTo>
                    <a:pt x="46" y="65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2" name="Freeform 254"/>
            <p:cNvSpPr/>
            <p:nvPr/>
          </p:nvSpPr>
          <p:spPr bwMode="auto">
            <a:xfrm>
              <a:off x="6660232" y="3861048"/>
              <a:ext cx="714323" cy="801954"/>
            </a:xfrm>
            <a:custGeom>
              <a:avLst/>
              <a:gdLst>
                <a:gd name="T0" fmla="*/ 1 w 1487"/>
                <a:gd name="T1" fmla="*/ 15 h 1768"/>
                <a:gd name="T2" fmla="*/ 3 w 1487"/>
                <a:gd name="T3" fmla="*/ 15 h 1768"/>
                <a:gd name="T4" fmla="*/ 4 w 1487"/>
                <a:gd name="T5" fmla="*/ 17 h 1768"/>
                <a:gd name="T6" fmla="*/ 7 w 1487"/>
                <a:gd name="T7" fmla="*/ 15 h 1768"/>
                <a:gd name="T8" fmla="*/ 11 w 1487"/>
                <a:gd name="T9" fmla="*/ 19 h 1768"/>
                <a:gd name="T10" fmla="*/ 14 w 1487"/>
                <a:gd name="T11" fmla="*/ 22 h 1768"/>
                <a:gd name="T12" fmla="*/ 14 w 1487"/>
                <a:gd name="T13" fmla="*/ 26 h 1768"/>
                <a:gd name="T14" fmla="*/ 16 w 1487"/>
                <a:gd name="T15" fmla="*/ 29 h 1768"/>
                <a:gd name="T16" fmla="*/ 17 w 1487"/>
                <a:gd name="T17" fmla="*/ 30 h 1768"/>
                <a:gd name="T18" fmla="*/ 18 w 1487"/>
                <a:gd name="T19" fmla="*/ 32 h 1768"/>
                <a:gd name="T20" fmla="*/ 14 w 1487"/>
                <a:gd name="T21" fmla="*/ 37 h 1768"/>
                <a:gd name="T22" fmla="*/ 18 w 1487"/>
                <a:gd name="T23" fmla="*/ 39 h 1768"/>
                <a:gd name="T24" fmla="*/ 18 w 1487"/>
                <a:gd name="T25" fmla="*/ 41 h 1768"/>
                <a:gd name="T26" fmla="*/ 23 w 1487"/>
                <a:gd name="T27" fmla="*/ 32 h 1768"/>
                <a:gd name="T28" fmla="*/ 28 w 1487"/>
                <a:gd name="T29" fmla="*/ 29 h 1768"/>
                <a:gd name="T30" fmla="*/ 31 w 1487"/>
                <a:gd name="T31" fmla="*/ 23 h 1768"/>
                <a:gd name="T32" fmla="*/ 34 w 1487"/>
                <a:gd name="T33" fmla="*/ 15 h 1768"/>
                <a:gd name="T34" fmla="*/ 34 w 1487"/>
                <a:gd name="T35" fmla="*/ 11 h 1768"/>
                <a:gd name="T36" fmla="*/ 30 w 1487"/>
                <a:gd name="T37" fmla="*/ 8 h 1768"/>
                <a:gd name="T38" fmla="*/ 26 w 1487"/>
                <a:gd name="T39" fmla="*/ 7 h 1768"/>
                <a:gd name="T40" fmla="*/ 23 w 1487"/>
                <a:gd name="T41" fmla="*/ 6 h 1768"/>
                <a:gd name="T42" fmla="*/ 22 w 1487"/>
                <a:gd name="T43" fmla="*/ 7 h 1768"/>
                <a:gd name="T44" fmla="*/ 21 w 1487"/>
                <a:gd name="T45" fmla="*/ 7 h 1768"/>
                <a:gd name="T46" fmla="*/ 21 w 1487"/>
                <a:gd name="T47" fmla="*/ 4 h 1768"/>
                <a:gd name="T48" fmla="*/ 19 w 1487"/>
                <a:gd name="T49" fmla="*/ 3 h 1768"/>
                <a:gd name="T50" fmla="*/ 15 w 1487"/>
                <a:gd name="T51" fmla="*/ 3 h 1768"/>
                <a:gd name="T52" fmla="*/ 12 w 1487"/>
                <a:gd name="T53" fmla="*/ 3 h 1768"/>
                <a:gd name="T54" fmla="*/ 12 w 1487"/>
                <a:gd name="T55" fmla="*/ 0 h 1768"/>
                <a:gd name="T56" fmla="*/ 8 w 1487"/>
                <a:gd name="T57" fmla="*/ 1 h 1768"/>
                <a:gd name="T58" fmla="*/ 9 w 1487"/>
                <a:gd name="T59" fmla="*/ 3 h 1768"/>
                <a:gd name="T60" fmla="*/ 6 w 1487"/>
                <a:gd name="T61" fmla="*/ 4 h 1768"/>
                <a:gd name="T62" fmla="*/ 4 w 1487"/>
                <a:gd name="T63" fmla="*/ 4 h 1768"/>
                <a:gd name="T64" fmla="*/ 3 w 1487"/>
                <a:gd name="T65" fmla="*/ 5 h 1768"/>
                <a:gd name="T66" fmla="*/ 3 w 1487"/>
                <a:gd name="T67" fmla="*/ 9 h 1768"/>
                <a:gd name="T68" fmla="*/ 0 w 1487"/>
                <a:gd name="T69" fmla="*/ 13 h 17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87"/>
                <a:gd name="T106" fmla="*/ 0 h 1768"/>
                <a:gd name="T107" fmla="*/ 1487 w 1487"/>
                <a:gd name="T108" fmla="*/ 1768 h 17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87" h="1768">
                  <a:moveTo>
                    <a:pt x="0" y="559"/>
                  </a:moveTo>
                  <a:lnTo>
                    <a:pt x="31" y="642"/>
                  </a:lnTo>
                  <a:lnTo>
                    <a:pt x="82" y="670"/>
                  </a:lnTo>
                  <a:lnTo>
                    <a:pt x="125" y="637"/>
                  </a:lnTo>
                  <a:lnTo>
                    <a:pt x="125" y="712"/>
                  </a:lnTo>
                  <a:lnTo>
                    <a:pt x="157" y="712"/>
                  </a:lnTo>
                  <a:lnTo>
                    <a:pt x="203" y="716"/>
                  </a:lnTo>
                  <a:lnTo>
                    <a:pt x="316" y="651"/>
                  </a:lnTo>
                  <a:lnTo>
                    <a:pt x="327" y="751"/>
                  </a:lnTo>
                  <a:lnTo>
                    <a:pt x="499" y="831"/>
                  </a:lnTo>
                  <a:lnTo>
                    <a:pt x="523" y="949"/>
                  </a:lnTo>
                  <a:lnTo>
                    <a:pt x="588" y="953"/>
                  </a:lnTo>
                  <a:lnTo>
                    <a:pt x="611" y="1032"/>
                  </a:lnTo>
                  <a:lnTo>
                    <a:pt x="598" y="1123"/>
                  </a:lnTo>
                  <a:lnTo>
                    <a:pt x="606" y="1214"/>
                  </a:lnTo>
                  <a:lnTo>
                    <a:pt x="689" y="1227"/>
                  </a:lnTo>
                  <a:lnTo>
                    <a:pt x="699" y="1289"/>
                  </a:lnTo>
                  <a:lnTo>
                    <a:pt x="740" y="1302"/>
                  </a:lnTo>
                  <a:lnTo>
                    <a:pt x="734" y="1379"/>
                  </a:lnTo>
                  <a:lnTo>
                    <a:pt x="760" y="1381"/>
                  </a:lnTo>
                  <a:lnTo>
                    <a:pt x="766" y="1449"/>
                  </a:lnTo>
                  <a:lnTo>
                    <a:pt x="617" y="1598"/>
                  </a:lnTo>
                  <a:lnTo>
                    <a:pt x="648" y="1590"/>
                  </a:lnTo>
                  <a:lnTo>
                    <a:pt x="760" y="1684"/>
                  </a:lnTo>
                  <a:lnTo>
                    <a:pt x="785" y="1721"/>
                  </a:lnTo>
                  <a:lnTo>
                    <a:pt x="775" y="1768"/>
                  </a:lnTo>
                  <a:lnTo>
                    <a:pt x="959" y="1503"/>
                  </a:lnTo>
                  <a:lnTo>
                    <a:pt x="969" y="1372"/>
                  </a:lnTo>
                  <a:lnTo>
                    <a:pt x="1112" y="1252"/>
                  </a:lnTo>
                  <a:lnTo>
                    <a:pt x="1205" y="1252"/>
                  </a:lnTo>
                  <a:lnTo>
                    <a:pt x="1245" y="1210"/>
                  </a:lnTo>
                  <a:lnTo>
                    <a:pt x="1320" y="1009"/>
                  </a:lnTo>
                  <a:lnTo>
                    <a:pt x="1330" y="811"/>
                  </a:lnTo>
                  <a:lnTo>
                    <a:pt x="1473" y="623"/>
                  </a:lnTo>
                  <a:lnTo>
                    <a:pt x="1487" y="541"/>
                  </a:lnTo>
                  <a:lnTo>
                    <a:pt x="1465" y="459"/>
                  </a:lnTo>
                  <a:lnTo>
                    <a:pt x="1406" y="449"/>
                  </a:lnTo>
                  <a:lnTo>
                    <a:pt x="1309" y="363"/>
                  </a:lnTo>
                  <a:lnTo>
                    <a:pt x="1120" y="347"/>
                  </a:lnTo>
                  <a:lnTo>
                    <a:pt x="1105" y="295"/>
                  </a:lnTo>
                  <a:lnTo>
                    <a:pt x="1019" y="256"/>
                  </a:lnTo>
                  <a:lnTo>
                    <a:pt x="983" y="257"/>
                  </a:lnTo>
                  <a:lnTo>
                    <a:pt x="932" y="336"/>
                  </a:lnTo>
                  <a:lnTo>
                    <a:pt x="931" y="309"/>
                  </a:lnTo>
                  <a:lnTo>
                    <a:pt x="852" y="321"/>
                  </a:lnTo>
                  <a:lnTo>
                    <a:pt x="886" y="307"/>
                  </a:lnTo>
                  <a:lnTo>
                    <a:pt x="854" y="245"/>
                  </a:lnTo>
                  <a:lnTo>
                    <a:pt x="914" y="160"/>
                  </a:lnTo>
                  <a:lnTo>
                    <a:pt x="851" y="50"/>
                  </a:lnTo>
                  <a:lnTo>
                    <a:pt x="796" y="137"/>
                  </a:lnTo>
                  <a:lnTo>
                    <a:pt x="744" y="132"/>
                  </a:lnTo>
                  <a:lnTo>
                    <a:pt x="660" y="144"/>
                  </a:lnTo>
                  <a:lnTo>
                    <a:pt x="554" y="161"/>
                  </a:lnTo>
                  <a:lnTo>
                    <a:pt x="531" y="115"/>
                  </a:lnTo>
                  <a:lnTo>
                    <a:pt x="538" y="31"/>
                  </a:lnTo>
                  <a:lnTo>
                    <a:pt x="509" y="0"/>
                  </a:lnTo>
                  <a:lnTo>
                    <a:pt x="409" y="53"/>
                  </a:lnTo>
                  <a:lnTo>
                    <a:pt x="347" y="37"/>
                  </a:lnTo>
                  <a:lnTo>
                    <a:pt x="363" y="122"/>
                  </a:lnTo>
                  <a:lnTo>
                    <a:pt x="401" y="133"/>
                  </a:lnTo>
                  <a:lnTo>
                    <a:pt x="306" y="192"/>
                  </a:lnTo>
                  <a:lnTo>
                    <a:pt x="265" y="171"/>
                  </a:lnTo>
                  <a:lnTo>
                    <a:pt x="243" y="141"/>
                  </a:lnTo>
                  <a:lnTo>
                    <a:pt x="155" y="157"/>
                  </a:lnTo>
                  <a:lnTo>
                    <a:pt x="181" y="202"/>
                  </a:lnTo>
                  <a:lnTo>
                    <a:pt x="144" y="205"/>
                  </a:lnTo>
                  <a:lnTo>
                    <a:pt x="165" y="284"/>
                  </a:lnTo>
                  <a:lnTo>
                    <a:pt x="148" y="410"/>
                  </a:lnTo>
                  <a:lnTo>
                    <a:pt x="51" y="458"/>
                  </a:lnTo>
                  <a:lnTo>
                    <a:pt x="0" y="55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3" name="Freeform 255"/>
            <p:cNvSpPr/>
            <p:nvPr/>
          </p:nvSpPr>
          <p:spPr bwMode="auto">
            <a:xfrm>
              <a:off x="6380567" y="3590547"/>
              <a:ext cx="13478" cy="52509"/>
            </a:xfrm>
            <a:custGeom>
              <a:avLst/>
              <a:gdLst>
                <a:gd name="T0" fmla="*/ 0 w 31"/>
                <a:gd name="T1" fmla="*/ 1 h 115"/>
                <a:gd name="T2" fmla="*/ 0 w 31"/>
                <a:gd name="T3" fmla="*/ 3 h 115"/>
                <a:gd name="T4" fmla="*/ 1 w 31"/>
                <a:gd name="T5" fmla="*/ 0 h 115"/>
                <a:gd name="T6" fmla="*/ 0 w 31"/>
                <a:gd name="T7" fmla="*/ 1 h 1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15"/>
                <a:gd name="T14" fmla="*/ 31 w 31"/>
                <a:gd name="T15" fmla="*/ 115 h 1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15">
                  <a:moveTo>
                    <a:pt x="0" y="25"/>
                  </a:moveTo>
                  <a:lnTo>
                    <a:pt x="11" y="115"/>
                  </a:lnTo>
                  <a:lnTo>
                    <a:pt x="31" y="0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5" name="Freeform 256"/>
            <p:cNvSpPr/>
            <p:nvPr/>
          </p:nvSpPr>
          <p:spPr bwMode="auto">
            <a:xfrm>
              <a:off x="5428699" y="2199858"/>
              <a:ext cx="1565108" cy="873557"/>
            </a:xfrm>
            <a:custGeom>
              <a:avLst/>
              <a:gdLst>
                <a:gd name="T0" fmla="*/ 6 w 3259"/>
                <a:gd name="T1" fmla="*/ 5 h 1930"/>
                <a:gd name="T2" fmla="*/ 9 w 3259"/>
                <a:gd name="T3" fmla="*/ 5 h 1930"/>
                <a:gd name="T4" fmla="*/ 13 w 3259"/>
                <a:gd name="T5" fmla="*/ 5 h 1930"/>
                <a:gd name="T6" fmla="*/ 21 w 3259"/>
                <a:gd name="T7" fmla="*/ 5 h 1930"/>
                <a:gd name="T8" fmla="*/ 23 w 3259"/>
                <a:gd name="T9" fmla="*/ 7 h 1930"/>
                <a:gd name="T10" fmla="*/ 30 w 3259"/>
                <a:gd name="T11" fmla="*/ 9 h 1930"/>
                <a:gd name="T12" fmla="*/ 29 w 3259"/>
                <a:gd name="T13" fmla="*/ 7 h 1930"/>
                <a:gd name="T14" fmla="*/ 34 w 3259"/>
                <a:gd name="T15" fmla="*/ 8 h 1930"/>
                <a:gd name="T16" fmla="*/ 39 w 3259"/>
                <a:gd name="T17" fmla="*/ 7 h 1930"/>
                <a:gd name="T18" fmla="*/ 39 w 3259"/>
                <a:gd name="T19" fmla="*/ 7 h 1930"/>
                <a:gd name="T20" fmla="*/ 40 w 3259"/>
                <a:gd name="T21" fmla="*/ 7 h 1930"/>
                <a:gd name="T22" fmla="*/ 42 w 3259"/>
                <a:gd name="T23" fmla="*/ 5 h 1930"/>
                <a:gd name="T24" fmla="*/ 40 w 3259"/>
                <a:gd name="T25" fmla="*/ 0 h 1930"/>
                <a:gd name="T26" fmla="*/ 43 w 3259"/>
                <a:gd name="T27" fmla="*/ 3 h 1930"/>
                <a:gd name="T28" fmla="*/ 44 w 3259"/>
                <a:gd name="T29" fmla="*/ 5 h 1930"/>
                <a:gd name="T30" fmla="*/ 47 w 3259"/>
                <a:gd name="T31" fmla="*/ 7 h 1930"/>
                <a:gd name="T32" fmla="*/ 49 w 3259"/>
                <a:gd name="T33" fmla="*/ 6 h 1930"/>
                <a:gd name="T34" fmla="*/ 53 w 3259"/>
                <a:gd name="T35" fmla="*/ 5 h 1930"/>
                <a:gd name="T36" fmla="*/ 53 w 3259"/>
                <a:gd name="T37" fmla="*/ 9 h 1930"/>
                <a:gd name="T38" fmla="*/ 48 w 3259"/>
                <a:gd name="T39" fmla="*/ 10 h 1930"/>
                <a:gd name="T40" fmla="*/ 46 w 3259"/>
                <a:gd name="T41" fmla="*/ 12 h 1930"/>
                <a:gd name="T42" fmla="*/ 44 w 3259"/>
                <a:gd name="T43" fmla="*/ 15 h 1930"/>
                <a:gd name="T44" fmla="*/ 43 w 3259"/>
                <a:gd name="T45" fmla="*/ 16 h 1930"/>
                <a:gd name="T46" fmla="*/ 41 w 3259"/>
                <a:gd name="T47" fmla="*/ 18 h 1930"/>
                <a:gd name="T48" fmla="*/ 43 w 3259"/>
                <a:gd name="T49" fmla="*/ 24 h 1930"/>
                <a:gd name="T50" fmla="*/ 49 w 3259"/>
                <a:gd name="T51" fmla="*/ 28 h 1930"/>
                <a:gd name="T52" fmla="*/ 52 w 3259"/>
                <a:gd name="T53" fmla="*/ 31 h 1930"/>
                <a:gd name="T54" fmla="*/ 54 w 3259"/>
                <a:gd name="T55" fmla="*/ 33 h 1930"/>
                <a:gd name="T56" fmla="*/ 57 w 3259"/>
                <a:gd name="T57" fmla="*/ 26 h 1930"/>
                <a:gd name="T58" fmla="*/ 56 w 3259"/>
                <a:gd name="T59" fmla="*/ 21 h 1930"/>
                <a:gd name="T60" fmla="*/ 56 w 3259"/>
                <a:gd name="T61" fmla="*/ 18 h 1930"/>
                <a:gd name="T62" fmla="*/ 59 w 3259"/>
                <a:gd name="T63" fmla="*/ 16 h 1930"/>
                <a:gd name="T64" fmla="*/ 63 w 3259"/>
                <a:gd name="T65" fmla="*/ 20 h 1930"/>
                <a:gd name="T66" fmla="*/ 62 w 3259"/>
                <a:gd name="T67" fmla="*/ 22 h 1930"/>
                <a:gd name="T68" fmla="*/ 65 w 3259"/>
                <a:gd name="T69" fmla="*/ 22 h 1930"/>
                <a:gd name="T70" fmla="*/ 67 w 3259"/>
                <a:gd name="T71" fmla="*/ 21 h 1930"/>
                <a:gd name="T72" fmla="*/ 68 w 3259"/>
                <a:gd name="T73" fmla="*/ 22 h 1930"/>
                <a:gd name="T74" fmla="*/ 69 w 3259"/>
                <a:gd name="T75" fmla="*/ 22 h 1930"/>
                <a:gd name="T76" fmla="*/ 70 w 3259"/>
                <a:gd name="T77" fmla="*/ 24 h 1930"/>
                <a:gd name="T78" fmla="*/ 70 w 3259"/>
                <a:gd name="T79" fmla="*/ 26 h 1930"/>
                <a:gd name="T80" fmla="*/ 74 w 3259"/>
                <a:gd name="T81" fmla="*/ 28 h 1930"/>
                <a:gd name="T82" fmla="*/ 74 w 3259"/>
                <a:gd name="T83" fmla="*/ 30 h 1930"/>
                <a:gd name="T84" fmla="*/ 76 w 3259"/>
                <a:gd name="T85" fmla="*/ 31 h 1930"/>
                <a:gd name="T86" fmla="*/ 62 w 3259"/>
                <a:gd name="T87" fmla="*/ 38 h 1930"/>
                <a:gd name="T88" fmla="*/ 66 w 3259"/>
                <a:gd name="T89" fmla="*/ 37 h 1930"/>
                <a:gd name="T90" fmla="*/ 70 w 3259"/>
                <a:gd name="T91" fmla="*/ 40 h 1930"/>
                <a:gd name="T92" fmla="*/ 71 w 3259"/>
                <a:gd name="T93" fmla="*/ 40 h 1930"/>
                <a:gd name="T94" fmla="*/ 69 w 3259"/>
                <a:gd name="T95" fmla="*/ 40 h 1930"/>
                <a:gd name="T96" fmla="*/ 65 w 3259"/>
                <a:gd name="T97" fmla="*/ 40 h 1930"/>
                <a:gd name="T98" fmla="*/ 58 w 3259"/>
                <a:gd name="T99" fmla="*/ 41 h 1930"/>
                <a:gd name="T100" fmla="*/ 55 w 3259"/>
                <a:gd name="T101" fmla="*/ 43 h 1930"/>
                <a:gd name="T102" fmla="*/ 52 w 3259"/>
                <a:gd name="T103" fmla="*/ 43 h 1930"/>
                <a:gd name="T104" fmla="*/ 54 w 3259"/>
                <a:gd name="T105" fmla="*/ 41 h 1930"/>
                <a:gd name="T106" fmla="*/ 50 w 3259"/>
                <a:gd name="T107" fmla="*/ 37 h 1930"/>
                <a:gd name="T108" fmla="*/ 48 w 3259"/>
                <a:gd name="T109" fmla="*/ 36 h 1930"/>
                <a:gd name="T110" fmla="*/ 41 w 3259"/>
                <a:gd name="T111" fmla="*/ 35 h 1930"/>
                <a:gd name="T112" fmla="*/ 15 w 3259"/>
                <a:gd name="T113" fmla="*/ 34 h 1930"/>
                <a:gd name="T114" fmla="*/ 11 w 3259"/>
                <a:gd name="T115" fmla="*/ 31 h 1930"/>
                <a:gd name="T116" fmla="*/ 10 w 3259"/>
                <a:gd name="T117" fmla="*/ 26 h 1930"/>
                <a:gd name="T118" fmla="*/ 3 w 3259"/>
                <a:gd name="T119" fmla="*/ 21 h 193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59"/>
                <a:gd name="T181" fmla="*/ 0 h 1930"/>
                <a:gd name="T182" fmla="*/ 3259 w 3259"/>
                <a:gd name="T183" fmla="*/ 1930 h 193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59" h="1930">
                  <a:moveTo>
                    <a:pt x="0" y="855"/>
                  </a:moveTo>
                  <a:lnTo>
                    <a:pt x="0" y="178"/>
                  </a:lnTo>
                  <a:lnTo>
                    <a:pt x="260" y="266"/>
                  </a:lnTo>
                  <a:lnTo>
                    <a:pt x="243" y="231"/>
                  </a:lnTo>
                  <a:lnTo>
                    <a:pt x="271" y="210"/>
                  </a:lnTo>
                  <a:lnTo>
                    <a:pt x="432" y="135"/>
                  </a:lnTo>
                  <a:lnTo>
                    <a:pt x="308" y="226"/>
                  </a:lnTo>
                  <a:lnTo>
                    <a:pt x="377" y="200"/>
                  </a:lnTo>
                  <a:lnTo>
                    <a:pt x="377" y="218"/>
                  </a:lnTo>
                  <a:lnTo>
                    <a:pt x="511" y="137"/>
                  </a:lnTo>
                  <a:lnTo>
                    <a:pt x="493" y="111"/>
                  </a:lnTo>
                  <a:lnTo>
                    <a:pt x="580" y="207"/>
                  </a:lnTo>
                  <a:lnTo>
                    <a:pt x="636" y="151"/>
                  </a:lnTo>
                  <a:lnTo>
                    <a:pt x="630" y="207"/>
                  </a:lnTo>
                  <a:lnTo>
                    <a:pt x="699" y="168"/>
                  </a:lnTo>
                  <a:lnTo>
                    <a:pt x="891" y="235"/>
                  </a:lnTo>
                  <a:lnTo>
                    <a:pt x="981" y="234"/>
                  </a:lnTo>
                  <a:lnTo>
                    <a:pt x="1029" y="275"/>
                  </a:lnTo>
                  <a:lnTo>
                    <a:pt x="972" y="310"/>
                  </a:lnTo>
                  <a:lnTo>
                    <a:pt x="1006" y="323"/>
                  </a:lnTo>
                  <a:lnTo>
                    <a:pt x="1181" y="306"/>
                  </a:lnTo>
                  <a:lnTo>
                    <a:pt x="1255" y="364"/>
                  </a:lnTo>
                  <a:lnTo>
                    <a:pt x="1268" y="402"/>
                  </a:lnTo>
                  <a:lnTo>
                    <a:pt x="1286" y="376"/>
                  </a:lnTo>
                  <a:lnTo>
                    <a:pt x="1255" y="323"/>
                  </a:lnTo>
                  <a:lnTo>
                    <a:pt x="1339" y="260"/>
                  </a:lnTo>
                  <a:lnTo>
                    <a:pt x="1256" y="300"/>
                  </a:lnTo>
                  <a:lnTo>
                    <a:pt x="1231" y="281"/>
                  </a:lnTo>
                  <a:lnTo>
                    <a:pt x="1330" y="234"/>
                  </a:lnTo>
                  <a:lnTo>
                    <a:pt x="1383" y="302"/>
                  </a:lnTo>
                  <a:lnTo>
                    <a:pt x="1441" y="300"/>
                  </a:lnTo>
                  <a:lnTo>
                    <a:pt x="1474" y="331"/>
                  </a:lnTo>
                  <a:lnTo>
                    <a:pt x="1628" y="323"/>
                  </a:lnTo>
                  <a:lnTo>
                    <a:pt x="1622" y="302"/>
                  </a:lnTo>
                  <a:lnTo>
                    <a:pt x="1668" y="342"/>
                  </a:lnTo>
                  <a:lnTo>
                    <a:pt x="1674" y="310"/>
                  </a:lnTo>
                  <a:lnTo>
                    <a:pt x="1639" y="321"/>
                  </a:lnTo>
                  <a:lnTo>
                    <a:pt x="1614" y="279"/>
                  </a:lnTo>
                  <a:lnTo>
                    <a:pt x="1672" y="275"/>
                  </a:lnTo>
                  <a:lnTo>
                    <a:pt x="1691" y="306"/>
                  </a:lnTo>
                  <a:lnTo>
                    <a:pt x="1714" y="296"/>
                  </a:lnTo>
                  <a:lnTo>
                    <a:pt x="1706" y="345"/>
                  </a:lnTo>
                  <a:lnTo>
                    <a:pt x="1746" y="369"/>
                  </a:lnTo>
                  <a:lnTo>
                    <a:pt x="1734" y="302"/>
                  </a:lnTo>
                  <a:lnTo>
                    <a:pt x="1810" y="262"/>
                  </a:lnTo>
                  <a:lnTo>
                    <a:pt x="1790" y="231"/>
                  </a:lnTo>
                  <a:lnTo>
                    <a:pt x="1768" y="253"/>
                  </a:lnTo>
                  <a:lnTo>
                    <a:pt x="1808" y="196"/>
                  </a:lnTo>
                  <a:lnTo>
                    <a:pt x="1696" y="154"/>
                  </a:lnTo>
                  <a:lnTo>
                    <a:pt x="1707" y="55"/>
                  </a:lnTo>
                  <a:lnTo>
                    <a:pt x="1734" y="57"/>
                  </a:lnTo>
                  <a:lnTo>
                    <a:pt x="1752" y="0"/>
                  </a:lnTo>
                  <a:lnTo>
                    <a:pt x="1832" y="55"/>
                  </a:lnTo>
                  <a:lnTo>
                    <a:pt x="1834" y="92"/>
                  </a:lnTo>
                  <a:lnTo>
                    <a:pt x="1891" y="143"/>
                  </a:lnTo>
                  <a:lnTo>
                    <a:pt x="1853" y="142"/>
                  </a:lnTo>
                  <a:lnTo>
                    <a:pt x="1869" y="160"/>
                  </a:lnTo>
                  <a:lnTo>
                    <a:pt x="1847" y="181"/>
                  </a:lnTo>
                  <a:lnTo>
                    <a:pt x="1913" y="196"/>
                  </a:lnTo>
                  <a:lnTo>
                    <a:pt x="1896" y="207"/>
                  </a:lnTo>
                  <a:lnTo>
                    <a:pt x="1935" y="291"/>
                  </a:lnTo>
                  <a:lnTo>
                    <a:pt x="1971" y="216"/>
                  </a:lnTo>
                  <a:lnTo>
                    <a:pt x="2017" y="243"/>
                  </a:lnTo>
                  <a:lnTo>
                    <a:pt x="2029" y="295"/>
                  </a:lnTo>
                  <a:lnTo>
                    <a:pt x="2007" y="310"/>
                  </a:lnTo>
                  <a:lnTo>
                    <a:pt x="2051" y="369"/>
                  </a:lnTo>
                  <a:lnTo>
                    <a:pt x="2077" y="356"/>
                  </a:lnTo>
                  <a:lnTo>
                    <a:pt x="2112" y="261"/>
                  </a:lnTo>
                  <a:lnTo>
                    <a:pt x="2152" y="252"/>
                  </a:lnTo>
                  <a:lnTo>
                    <a:pt x="2122" y="172"/>
                  </a:lnTo>
                  <a:lnTo>
                    <a:pt x="2229" y="180"/>
                  </a:lnTo>
                  <a:lnTo>
                    <a:pt x="2276" y="226"/>
                  </a:lnTo>
                  <a:lnTo>
                    <a:pt x="2258" y="249"/>
                  </a:lnTo>
                  <a:lnTo>
                    <a:pt x="2280" y="261"/>
                  </a:lnTo>
                  <a:lnTo>
                    <a:pt x="2230" y="276"/>
                  </a:lnTo>
                  <a:lnTo>
                    <a:pt x="2274" y="379"/>
                  </a:lnTo>
                  <a:lnTo>
                    <a:pt x="2203" y="431"/>
                  </a:lnTo>
                  <a:lnTo>
                    <a:pt x="2176" y="408"/>
                  </a:lnTo>
                  <a:lnTo>
                    <a:pt x="2186" y="444"/>
                  </a:lnTo>
                  <a:lnTo>
                    <a:pt x="2078" y="419"/>
                  </a:lnTo>
                  <a:lnTo>
                    <a:pt x="2101" y="453"/>
                  </a:lnTo>
                  <a:lnTo>
                    <a:pt x="2060" y="504"/>
                  </a:lnTo>
                  <a:lnTo>
                    <a:pt x="1945" y="464"/>
                  </a:lnTo>
                  <a:lnTo>
                    <a:pt x="1987" y="507"/>
                  </a:lnTo>
                  <a:lnTo>
                    <a:pt x="2067" y="515"/>
                  </a:lnTo>
                  <a:lnTo>
                    <a:pt x="2012" y="599"/>
                  </a:lnTo>
                  <a:lnTo>
                    <a:pt x="1953" y="595"/>
                  </a:lnTo>
                  <a:lnTo>
                    <a:pt x="1924" y="640"/>
                  </a:lnTo>
                  <a:lnTo>
                    <a:pt x="1818" y="603"/>
                  </a:lnTo>
                  <a:lnTo>
                    <a:pt x="1913" y="640"/>
                  </a:lnTo>
                  <a:lnTo>
                    <a:pt x="1928" y="675"/>
                  </a:lnTo>
                  <a:lnTo>
                    <a:pt x="1853" y="688"/>
                  </a:lnTo>
                  <a:lnTo>
                    <a:pt x="1869" y="698"/>
                  </a:lnTo>
                  <a:lnTo>
                    <a:pt x="1848" y="701"/>
                  </a:lnTo>
                  <a:lnTo>
                    <a:pt x="1848" y="736"/>
                  </a:lnTo>
                  <a:lnTo>
                    <a:pt x="1769" y="783"/>
                  </a:lnTo>
                  <a:lnTo>
                    <a:pt x="1757" y="937"/>
                  </a:lnTo>
                  <a:lnTo>
                    <a:pt x="1785" y="973"/>
                  </a:lnTo>
                  <a:lnTo>
                    <a:pt x="1826" y="952"/>
                  </a:lnTo>
                  <a:lnTo>
                    <a:pt x="1846" y="1070"/>
                  </a:lnTo>
                  <a:lnTo>
                    <a:pt x="1905" y="1047"/>
                  </a:lnTo>
                  <a:lnTo>
                    <a:pt x="1978" y="1079"/>
                  </a:lnTo>
                  <a:lnTo>
                    <a:pt x="2123" y="1166"/>
                  </a:lnTo>
                  <a:lnTo>
                    <a:pt x="2112" y="1200"/>
                  </a:lnTo>
                  <a:lnTo>
                    <a:pt x="2128" y="1175"/>
                  </a:lnTo>
                  <a:lnTo>
                    <a:pt x="2238" y="1184"/>
                  </a:lnTo>
                  <a:lnTo>
                    <a:pt x="2238" y="1311"/>
                  </a:lnTo>
                  <a:lnTo>
                    <a:pt x="2271" y="1355"/>
                  </a:lnTo>
                  <a:lnTo>
                    <a:pt x="2248" y="1365"/>
                  </a:lnTo>
                  <a:lnTo>
                    <a:pt x="2302" y="1388"/>
                  </a:lnTo>
                  <a:lnTo>
                    <a:pt x="2287" y="1428"/>
                  </a:lnTo>
                  <a:lnTo>
                    <a:pt x="2341" y="1426"/>
                  </a:lnTo>
                  <a:lnTo>
                    <a:pt x="2412" y="1358"/>
                  </a:lnTo>
                  <a:lnTo>
                    <a:pt x="2379" y="1342"/>
                  </a:lnTo>
                  <a:lnTo>
                    <a:pt x="2341" y="1219"/>
                  </a:lnTo>
                  <a:lnTo>
                    <a:pt x="2474" y="1112"/>
                  </a:lnTo>
                  <a:lnTo>
                    <a:pt x="2456" y="1112"/>
                  </a:lnTo>
                  <a:lnTo>
                    <a:pt x="2424" y="985"/>
                  </a:lnTo>
                  <a:lnTo>
                    <a:pt x="2375" y="952"/>
                  </a:lnTo>
                  <a:lnTo>
                    <a:pt x="2440" y="899"/>
                  </a:lnTo>
                  <a:lnTo>
                    <a:pt x="2418" y="871"/>
                  </a:lnTo>
                  <a:lnTo>
                    <a:pt x="2426" y="825"/>
                  </a:lnTo>
                  <a:lnTo>
                    <a:pt x="2401" y="818"/>
                  </a:lnTo>
                  <a:lnTo>
                    <a:pt x="2426" y="772"/>
                  </a:lnTo>
                  <a:lnTo>
                    <a:pt x="2397" y="741"/>
                  </a:lnTo>
                  <a:lnTo>
                    <a:pt x="2416" y="702"/>
                  </a:lnTo>
                  <a:lnTo>
                    <a:pt x="2516" y="729"/>
                  </a:lnTo>
                  <a:lnTo>
                    <a:pt x="2563" y="706"/>
                  </a:lnTo>
                  <a:lnTo>
                    <a:pt x="2652" y="772"/>
                  </a:lnTo>
                  <a:lnTo>
                    <a:pt x="2652" y="799"/>
                  </a:lnTo>
                  <a:lnTo>
                    <a:pt x="2726" y="803"/>
                  </a:lnTo>
                  <a:lnTo>
                    <a:pt x="2733" y="867"/>
                  </a:lnTo>
                  <a:lnTo>
                    <a:pt x="2666" y="870"/>
                  </a:lnTo>
                  <a:lnTo>
                    <a:pt x="2724" y="881"/>
                  </a:lnTo>
                  <a:lnTo>
                    <a:pt x="2743" y="918"/>
                  </a:lnTo>
                  <a:lnTo>
                    <a:pt x="2681" y="974"/>
                  </a:lnTo>
                  <a:lnTo>
                    <a:pt x="2770" y="947"/>
                  </a:lnTo>
                  <a:lnTo>
                    <a:pt x="2775" y="994"/>
                  </a:lnTo>
                  <a:lnTo>
                    <a:pt x="2736" y="1013"/>
                  </a:lnTo>
                  <a:lnTo>
                    <a:pt x="2792" y="964"/>
                  </a:lnTo>
                  <a:lnTo>
                    <a:pt x="2797" y="996"/>
                  </a:lnTo>
                  <a:lnTo>
                    <a:pt x="2849" y="950"/>
                  </a:lnTo>
                  <a:lnTo>
                    <a:pt x="2860" y="974"/>
                  </a:lnTo>
                  <a:lnTo>
                    <a:pt x="2894" y="906"/>
                  </a:lnTo>
                  <a:lnTo>
                    <a:pt x="2880" y="893"/>
                  </a:lnTo>
                  <a:lnTo>
                    <a:pt x="2922" y="855"/>
                  </a:lnTo>
                  <a:lnTo>
                    <a:pt x="2969" y="927"/>
                  </a:lnTo>
                  <a:lnTo>
                    <a:pt x="2928" y="943"/>
                  </a:lnTo>
                  <a:lnTo>
                    <a:pt x="2974" y="935"/>
                  </a:lnTo>
                  <a:lnTo>
                    <a:pt x="2989" y="963"/>
                  </a:lnTo>
                  <a:lnTo>
                    <a:pt x="2959" y="973"/>
                  </a:lnTo>
                  <a:lnTo>
                    <a:pt x="2997" y="978"/>
                  </a:lnTo>
                  <a:lnTo>
                    <a:pt x="2974" y="998"/>
                  </a:lnTo>
                  <a:lnTo>
                    <a:pt x="2998" y="994"/>
                  </a:lnTo>
                  <a:lnTo>
                    <a:pt x="3019" y="1024"/>
                  </a:lnTo>
                  <a:lnTo>
                    <a:pt x="3006" y="1040"/>
                  </a:lnTo>
                  <a:lnTo>
                    <a:pt x="3042" y="1066"/>
                  </a:lnTo>
                  <a:lnTo>
                    <a:pt x="2983" y="1092"/>
                  </a:lnTo>
                  <a:lnTo>
                    <a:pt x="3025" y="1092"/>
                  </a:lnTo>
                  <a:lnTo>
                    <a:pt x="3017" y="1116"/>
                  </a:lnTo>
                  <a:lnTo>
                    <a:pt x="3082" y="1140"/>
                  </a:lnTo>
                  <a:lnTo>
                    <a:pt x="3104" y="1198"/>
                  </a:lnTo>
                  <a:lnTo>
                    <a:pt x="3130" y="1177"/>
                  </a:lnTo>
                  <a:lnTo>
                    <a:pt x="3193" y="1216"/>
                  </a:lnTo>
                  <a:lnTo>
                    <a:pt x="3053" y="1267"/>
                  </a:lnTo>
                  <a:lnTo>
                    <a:pt x="3082" y="1296"/>
                  </a:lnTo>
                  <a:lnTo>
                    <a:pt x="3199" y="1238"/>
                  </a:lnTo>
                  <a:lnTo>
                    <a:pt x="3199" y="1286"/>
                  </a:lnTo>
                  <a:lnTo>
                    <a:pt x="3255" y="1278"/>
                  </a:lnTo>
                  <a:lnTo>
                    <a:pt x="3259" y="1301"/>
                  </a:lnTo>
                  <a:lnTo>
                    <a:pt x="3235" y="1301"/>
                  </a:lnTo>
                  <a:lnTo>
                    <a:pt x="3259" y="1361"/>
                  </a:lnTo>
                  <a:lnTo>
                    <a:pt x="3092" y="1473"/>
                  </a:lnTo>
                  <a:lnTo>
                    <a:pt x="2857" y="1473"/>
                  </a:lnTo>
                  <a:lnTo>
                    <a:pt x="2754" y="1551"/>
                  </a:lnTo>
                  <a:lnTo>
                    <a:pt x="2671" y="1665"/>
                  </a:lnTo>
                  <a:lnTo>
                    <a:pt x="2754" y="1577"/>
                  </a:lnTo>
                  <a:lnTo>
                    <a:pt x="2882" y="1528"/>
                  </a:lnTo>
                  <a:lnTo>
                    <a:pt x="2928" y="1566"/>
                  </a:lnTo>
                  <a:lnTo>
                    <a:pt x="2844" y="1599"/>
                  </a:lnTo>
                  <a:lnTo>
                    <a:pt x="2914" y="1614"/>
                  </a:lnTo>
                  <a:lnTo>
                    <a:pt x="2894" y="1649"/>
                  </a:lnTo>
                  <a:lnTo>
                    <a:pt x="2945" y="1714"/>
                  </a:lnTo>
                  <a:lnTo>
                    <a:pt x="3046" y="1737"/>
                  </a:lnTo>
                  <a:lnTo>
                    <a:pt x="3076" y="1656"/>
                  </a:lnTo>
                  <a:lnTo>
                    <a:pt x="3076" y="1707"/>
                  </a:lnTo>
                  <a:lnTo>
                    <a:pt x="3098" y="1700"/>
                  </a:lnTo>
                  <a:lnTo>
                    <a:pt x="3052" y="1750"/>
                  </a:lnTo>
                  <a:lnTo>
                    <a:pt x="2934" y="1785"/>
                  </a:lnTo>
                  <a:lnTo>
                    <a:pt x="2890" y="1848"/>
                  </a:lnTo>
                  <a:lnTo>
                    <a:pt x="2860" y="1794"/>
                  </a:lnTo>
                  <a:lnTo>
                    <a:pt x="2973" y="1746"/>
                  </a:lnTo>
                  <a:lnTo>
                    <a:pt x="2914" y="1749"/>
                  </a:lnTo>
                  <a:lnTo>
                    <a:pt x="2922" y="1714"/>
                  </a:lnTo>
                  <a:lnTo>
                    <a:pt x="2826" y="1753"/>
                  </a:lnTo>
                  <a:lnTo>
                    <a:pt x="2797" y="1729"/>
                  </a:lnTo>
                  <a:lnTo>
                    <a:pt x="2797" y="1656"/>
                  </a:lnTo>
                  <a:lnTo>
                    <a:pt x="2735" y="1634"/>
                  </a:lnTo>
                  <a:lnTo>
                    <a:pt x="2687" y="1750"/>
                  </a:lnTo>
                  <a:lnTo>
                    <a:pt x="2493" y="1794"/>
                  </a:lnTo>
                  <a:lnTo>
                    <a:pt x="2358" y="1838"/>
                  </a:lnTo>
                  <a:lnTo>
                    <a:pt x="2339" y="1860"/>
                  </a:lnTo>
                  <a:lnTo>
                    <a:pt x="2366" y="1865"/>
                  </a:lnTo>
                  <a:lnTo>
                    <a:pt x="2373" y="1883"/>
                  </a:lnTo>
                  <a:lnTo>
                    <a:pt x="2210" y="1930"/>
                  </a:lnTo>
                  <a:lnTo>
                    <a:pt x="2218" y="1907"/>
                  </a:lnTo>
                  <a:lnTo>
                    <a:pt x="2230" y="1892"/>
                  </a:lnTo>
                  <a:lnTo>
                    <a:pt x="2237" y="1871"/>
                  </a:lnTo>
                  <a:lnTo>
                    <a:pt x="2263" y="1853"/>
                  </a:lnTo>
                  <a:lnTo>
                    <a:pt x="2265" y="1750"/>
                  </a:lnTo>
                  <a:lnTo>
                    <a:pt x="2296" y="1785"/>
                  </a:lnTo>
                  <a:lnTo>
                    <a:pt x="2342" y="1772"/>
                  </a:lnTo>
                  <a:lnTo>
                    <a:pt x="2300" y="1714"/>
                  </a:lnTo>
                  <a:lnTo>
                    <a:pt x="2162" y="1684"/>
                  </a:lnTo>
                  <a:lnTo>
                    <a:pt x="2155" y="1684"/>
                  </a:lnTo>
                  <a:lnTo>
                    <a:pt x="2139" y="1602"/>
                  </a:lnTo>
                  <a:lnTo>
                    <a:pt x="2112" y="1607"/>
                  </a:lnTo>
                  <a:lnTo>
                    <a:pt x="2088" y="1560"/>
                  </a:lnTo>
                  <a:lnTo>
                    <a:pt x="2060" y="1557"/>
                  </a:lnTo>
                  <a:lnTo>
                    <a:pt x="2060" y="1584"/>
                  </a:lnTo>
                  <a:lnTo>
                    <a:pt x="2020" y="1545"/>
                  </a:lnTo>
                  <a:lnTo>
                    <a:pt x="1956" y="1602"/>
                  </a:lnTo>
                  <a:lnTo>
                    <a:pt x="1773" y="1560"/>
                  </a:lnTo>
                  <a:lnTo>
                    <a:pt x="1753" y="1520"/>
                  </a:lnTo>
                  <a:lnTo>
                    <a:pt x="1752" y="1546"/>
                  </a:lnTo>
                  <a:lnTo>
                    <a:pt x="698" y="1546"/>
                  </a:lnTo>
                  <a:lnTo>
                    <a:pt x="682" y="1501"/>
                  </a:lnTo>
                  <a:lnTo>
                    <a:pt x="626" y="1488"/>
                  </a:lnTo>
                  <a:lnTo>
                    <a:pt x="629" y="1459"/>
                  </a:lnTo>
                  <a:lnTo>
                    <a:pt x="511" y="1422"/>
                  </a:lnTo>
                  <a:lnTo>
                    <a:pt x="525" y="1400"/>
                  </a:lnTo>
                  <a:lnTo>
                    <a:pt x="496" y="1346"/>
                  </a:lnTo>
                  <a:lnTo>
                    <a:pt x="466" y="1342"/>
                  </a:lnTo>
                  <a:lnTo>
                    <a:pt x="403" y="1225"/>
                  </a:lnTo>
                  <a:lnTo>
                    <a:pt x="415" y="1189"/>
                  </a:lnTo>
                  <a:lnTo>
                    <a:pt x="418" y="1127"/>
                  </a:lnTo>
                  <a:lnTo>
                    <a:pt x="347" y="1092"/>
                  </a:lnTo>
                  <a:lnTo>
                    <a:pt x="210" y="887"/>
                  </a:lnTo>
                  <a:lnTo>
                    <a:pt x="135" y="945"/>
                  </a:lnTo>
                  <a:lnTo>
                    <a:pt x="112" y="917"/>
                  </a:lnTo>
                  <a:lnTo>
                    <a:pt x="107" y="912"/>
                  </a:lnTo>
                  <a:lnTo>
                    <a:pt x="72" y="855"/>
                  </a:lnTo>
                  <a:lnTo>
                    <a:pt x="0" y="85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6" name="Freeform 257"/>
            <p:cNvSpPr/>
            <p:nvPr/>
          </p:nvSpPr>
          <p:spPr bwMode="auto">
            <a:xfrm>
              <a:off x="5662875" y="2853832"/>
              <a:ext cx="90975" cy="57282"/>
            </a:xfrm>
            <a:custGeom>
              <a:avLst/>
              <a:gdLst>
                <a:gd name="T0" fmla="*/ 0 w 191"/>
                <a:gd name="T1" fmla="*/ 0 h 128"/>
                <a:gd name="T2" fmla="*/ 2 w 191"/>
                <a:gd name="T3" fmla="*/ 1 h 128"/>
                <a:gd name="T4" fmla="*/ 4 w 191"/>
                <a:gd name="T5" fmla="*/ 3 h 128"/>
                <a:gd name="T6" fmla="*/ 3 w 191"/>
                <a:gd name="T7" fmla="*/ 3 h 128"/>
                <a:gd name="T8" fmla="*/ 0 w 191"/>
                <a:gd name="T9" fmla="*/ 0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"/>
                <a:gd name="T16" fmla="*/ 0 h 128"/>
                <a:gd name="T17" fmla="*/ 191 w 191"/>
                <a:gd name="T18" fmla="*/ 128 h 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" h="128">
                  <a:moveTo>
                    <a:pt x="0" y="0"/>
                  </a:moveTo>
                  <a:lnTo>
                    <a:pt x="103" y="27"/>
                  </a:lnTo>
                  <a:lnTo>
                    <a:pt x="191" y="128"/>
                  </a:lnTo>
                  <a:lnTo>
                    <a:pt x="140" y="10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9" name="Freeform 258"/>
            <p:cNvSpPr/>
            <p:nvPr/>
          </p:nvSpPr>
          <p:spPr bwMode="auto">
            <a:xfrm>
              <a:off x="5704993" y="2098022"/>
              <a:ext cx="192058" cy="132068"/>
            </a:xfrm>
            <a:custGeom>
              <a:avLst/>
              <a:gdLst>
                <a:gd name="T0" fmla="*/ 0 w 399"/>
                <a:gd name="T1" fmla="*/ 5 h 289"/>
                <a:gd name="T2" fmla="*/ 0 w 399"/>
                <a:gd name="T3" fmla="*/ 4 h 289"/>
                <a:gd name="T4" fmla="*/ 2 w 399"/>
                <a:gd name="T5" fmla="*/ 1 h 289"/>
                <a:gd name="T6" fmla="*/ 1 w 399"/>
                <a:gd name="T7" fmla="*/ 0 h 289"/>
                <a:gd name="T8" fmla="*/ 4 w 399"/>
                <a:gd name="T9" fmla="*/ 0 h 289"/>
                <a:gd name="T10" fmla="*/ 6 w 399"/>
                <a:gd name="T11" fmla="*/ 1 h 289"/>
                <a:gd name="T12" fmla="*/ 7 w 399"/>
                <a:gd name="T13" fmla="*/ 1 h 289"/>
                <a:gd name="T14" fmla="*/ 9 w 399"/>
                <a:gd name="T15" fmla="*/ 2 h 289"/>
                <a:gd name="T16" fmla="*/ 5 w 399"/>
                <a:gd name="T17" fmla="*/ 5 h 289"/>
                <a:gd name="T18" fmla="*/ 5 w 399"/>
                <a:gd name="T19" fmla="*/ 6 h 289"/>
                <a:gd name="T20" fmla="*/ 3 w 399"/>
                <a:gd name="T21" fmla="*/ 7 h 289"/>
                <a:gd name="T22" fmla="*/ 2 w 399"/>
                <a:gd name="T23" fmla="*/ 6 h 289"/>
                <a:gd name="T24" fmla="*/ 0 w 399"/>
                <a:gd name="T25" fmla="*/ 5 h 2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99"/>
                <a:gd name="T40" fmla="*/ 0 h 289"/>
                <a:gd name="T41" fmla="*/ 399 w 399"/>
                <a:gd name="T42" fmla="*/ 289 h 28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99" h="289">
                  <a:moveTo>
                    <a:pt x="0" y="220"/>
                  </a:moveTo>
                  <a:lnTo>
                    <a:pt x="15" y="182"/>
                  </a:lnTo>
                  <a:lnTo>
                    <a:pt x="76" y="63"/>
                  </a:lnTo>
                  <a:lnTo>
                    <a:pt x="47" y="11"/>
                  </a:lnTo>
                  <a:lnTo>
                    <a:pt x="171" y="0"/>
                  </a:lnTo>
                  <a:lnTo>
                    <a:pt x="257" y="48"/>
                  </a:lnTo>
                  <a:lnTo>
                    <a:pt x="312" y="21"/>
                  </a:lnTo>
                  <a:lnTo>
                    <a:pt x="399" y="88"/>
                  </a:lnTo>
                  <a:lnTo>
                    <a:pt x="217" y="195"/>
                  </a:lnTo>
                  <a:lnTo>
                    <a:pt x="200" y="259"/>
                  </a:lnTo>
                  <a:lnTo>
                    <a:pt x="112" y="289"/>
                  </a:lnTo>
                  <a:lnTo>
                    <a:pt x="70" y="239"/>
                  </a:lnTo>
                  <a:lnTo>
                    <a:pt x="0" y="22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0" name="Freeform 259"/>
            <p:cNvSpPr/>
            <p:nvPr/>
          </p:nvSpPr>
          <p:spPr bwMode="auto">
            <a:xfrm>
              <a:off x="5762274" y="1977093"/>
              <a:ext cx="133093" cy="73194"/>
            </a:xfrm>
            <a:custGeom>
              <a:avLst/>
              <a:gdLst>
                <a:gd name="T0" fmla="*/ 0 w 279"/>
                <a:gd name="T1" fmla="*/ 3 h 161"/>
                <a:gd name="T2" fmla="*/ 1 w 279"/>
                <a:gd name="T3" fmla="*/ 3 h 161"/>
                <a:gd name="T4" fmla="*/ 2 w 279"/>
                <a:gd name="T5" fmla="*/ 3 h 161"/>
                <a:gd name="T6" fmla="*/ 2 w 279"/>
                <a:gd name="T7" fmla="*/ 4 h 161"/>
                <a:gd name="T8" fmla="*/ 3 w 279"/>
                <a:gd name="T9" fmla="*/ 3 h 161"/>
                <a:gd name="T10" fmla="*/ 3 w 279"/>
                <a:gd name="T11" fmla="*/ 3 h 161"/>
                <a:gd name="T12" fmla="*/ 3 w 279"/>
                <a:gd name="T13" fmla="*/ 3 h 161"/>
                <a:gd name="T14" fmla="*/ 4 w 279"/>
                <a:gd name="T15" fmla="*/ 2 h 161"/>
                <a:gd name="T16" fmla="*/ 4 w 279"/>
                <a:gd name="T17" fmla="*/ 1 h 161"/>
                <a:gd name="T18" fmla="*/ 5 w 279"/>
                <a:gd name="T19" fmla="*/ 3 h 161"/>
                <a:gd name="T20" fmla="*/ 6 w 279"/>
                <a:gd name="T21" fmla="*/ 2 h 161"/>
                <a:gd name="T22" fmla="*/ 5 w 279"/>
                <a:gd name="T23" fmla="*/ 1 h 161"/>
                <a:gd name="T24" fmla="*/ 6 w 279"/>
                <a:gd name="T25" fmla="*/ 1 h 161"/>
                <a:gd name="T26" fmla="*/ 5 w 279"/>
                <a:gd name="T27" fmla="*/ 0 h 161"/>
                <a:gd name="T28" fmla="*/ 3 w 279"/>
                <a:gd name="T29" fmla="*/ 1 h 161"/>
                <a:gd name="T30" fmla="*/ 0 w 279"/>
                <a:gd name="T31" fmla="*/ 3 h 1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9"/>
                <a:gd name="T49" fmla="*/ 0 h 161"/>
                <a:gd name="T50" fmla="*/ 279 w 279"/>
                <a:gd name="T51" fmla="*/ 161 h 1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9" h="161">
                  <a:moveTo>
                    <a:pt x="0" y="125"/>
                  </a:moveTo>
                  <a:lnTo>
                    <a:pt x="62" y="148"/>
                  </a:lnTo>
                  <a:lnTo>
                    <a:pt x="78" y="122"/>
                  </a:lnTo>
                  <a:lnTo>
                    <a:pt x="93" y="161"/>
                  </a:lnTo>
                  <a:lnTo>
                    <a:pt x="122" y="146"/>
                  </a:lnTo>
                  <a:lnTo>
                    <a:pt x="116" y="108"/>
                  </a:lnTo>
                  <a:lnTo>
                    <a:pt x="147" y="130"/>
                  </a:lnTo>
                  <a:lnTo>
                    <a:pt x="164" y="72"/>
                  </a:lnTo>
                  <a:lnTo>
                    <a:pt x="189" y="67"/>
                  </a:lnTo>
                  <a:lnTo>
                    <a:pt x="198" y="121"/>
                  </a:lnTo>
                  <a:lnTo>
                    <a:pt x="258" y="80"/>
                  </a:lnTo>
                  <a:lnTo>
                    <a:pt x="241" y="33"/>
                  </a:lnTo>
                  <a:lnTo>
                    <a:pt x="279" y="23"/>
                  </a:lnTo>
                  <a:lnTo>
                    <a:pt x="240" y="0"/>
                  </a:lnTo>
                  <a:lnTo>
                    <a:pt x="136" y="23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1" name="Freeform 260"/>
            <p:cNvSpPr/>
            <p:nvPr/>
          </p:nvSpPr>
          <p:spPr bwMode="auto">
            <a:xfrm>
              <a:off x="5833032" y="2145758"/>
              <a:ext cx="328521" cy="178212"/>
            </a:xfrm>
            <a:custGeom>
              <a:avLst/>
              <a:gdLst>
                <a:gd name="T0" fmla="*/ 0 w 688"/>
                <a:gd name="T1" fmla="*/ 3 h 394"/>
                <a:gd name="T2" fmla="*/ 1 w 688"/>
                <a:gd name="T3" fmla="*/ 2 h 394"/>
                <a:gd name="T4" fmla="*/ 0 w 688"/>
                <a:gd name="T5" fmla="*/ 2 h 394"/>
                <a:gd name="T6" fmla="*/ 2 w 688"/>
                <a:gd name="T7" fmla="*/ 1 h 394"/>
                <a:gd name="T8" fmla="*/ 4 w 688"/>
                <a:gd name="T9" fmla="*/ 0 h 394"/>
                <a:gd name="T10" fmla="*/ 4 w 688"/>
                <a:gd name="T11" fmla="*/ 1 h 394"/>
                <a:gd name="T12" fmla="*/ 4 w 688"/>
                <a:gd name="T13" fmla="*/ 1 h 394"/>
                <a:gd name="T14" fmla="*/ 5 w 688"/>
                <a:gd name="T15" fmla="*/ 1 h 394"/>
                <a:gd name="T16" fmla="*/ 7 w 688"/>
                <a:gd name="T17" fmla="*/ 1 h 394"/>
                <a:gd name="T18" fmla="*/ 6 w 688"/>
                <a:gd name="T19" fmla="*/ 2 h 394"/>
                <a:gd name="T20" fmla="*/ 8 w 688"/>
                <a:gd name="T21" fmla="*/ 2 h 394"/>
                <a:gd name="T22" fmla="*/ 7 w 688"/>
                <a:gd name="T23" fmla="*/ 1 h 394"/>
                <a:gd name="T24" fmla="*/ 8 w 688"/>
                <a:gd name="T25" fmla="*/ 1 h 394"/>
                <a:gd name="T26" fmla="*/ 9 w 688"/>
                <a:gd name="T27" fmla="*/ 3 h 394"/>
                <a:gd name="T28" fmla="*/ 10 w 688"/>
                <a:gd name="T29" fmla="*/ 3 h 394"/>
                <a:gd name="T30" fmla="*/ 9 w 688"/>
                <a:gd name="T31" fmla="*/ 0 h 394"/>
                <a:gd name="T32" fmla="*/ 10 w 688"/>
                <a:gd name="T33" fmla="*/ 0 h 394"/>
                <a:gd name="T34" fmla="*/ 12 w 688"/>
                <a:gd name="T35" fmla="*/ 1 h 394"/>
                <a:gd name="T36" fmla="*/ 12 w 688"/>
                <a:gd name="T37" fmla="*/ 4 h 394"/>
                <a:gd name="T38" fmla="*/ 16 w 688"/>
                <a:gd name="T39" fmla="*/ 6 h 394"/>
                <a:gd name="T40" fmla="*/ 16 w 688"/>
                <a:gd name="T41" fmla="*/ 7 h 394"/>
                <a:gd name="T42" fmla="*/ 15 w 688"/>
                <a:gd name="T43" fmla="*/ 7 h 394"/>
                <a:gd name="T44" fmla="*/ 14 w 688"/>
                <a:gd name="T45" fmla="*/ 7 h 394"/>
                <a:gd name="T46" fmla="*/ 15 w 688"/>
                <a:gd name="T47" fmla="*/ 8 h 394"/>
                <a:gd name="T48" fmla="*/ 14 w 688"/>
                <a:gd name="T49" fmla="*/ 9 h 394"/>
                <a:gd name="T50" fmla="*/ 12 w 688"/>
                <a:gd name="T51" fmla="*/ 8 h 394"/>
                <a:gd name="T52" fmla="*/ 11 w 688"/>
                <a:gd name="T53" fmla="*/ 7 h 394"/>
                <a:gd name="T54" fmla="*/ 8 w 688"/>
                <a:gd name="T55" fmla="*/ 9 h 394"/>
                <a:gd name="T56" fmla="*/ 5 w 688"/>
                <a:gd name="T57" fmla="*/ 9 h 394"/>
                <a:gd name="T58" fmla="*/ 4 w 688"/>
                <a:gd name="T59" fmla="*/ 8 h 394"/>
                <a:gd name="T60" fmla="*/ 3 w 688"/>
                <a:gd name="T61" fmla="*/ 8 h 394"/>
                <a:gd name="T62" fmla="*/ 1 w 688"/>
                <a:gd name="T63" fmla="*/ 6 h 394"/>
                <a:gd name="T64" fmla="*/ 6 w 688"/>
                <a:gd name="T65" fmla="*/ 6 h 394"/>
                <a:gd name="T66" fmla="*/ 1 w 688"/>
                <a:gd name="T67" fmla="*/ 5 h 394"/>
                <a:gd name="T68" fmla="*/ 1 w 688"/>
                <a:gd name="T69" fmla="*/ 5 h 394"/>
                <a:gd name="T70" fmla="*/ 3 w 688"/>
                <a:gd name="T71" fmla="*/ 4 h 394"/>
                <a:gd name="T72" fmla="*/ 1 w 688"/>
                <a:gd name="T73" fmla="*/ 4 h 394"/>
                <a:gd name="T74" fmla="*/ 1 w 688"/>
                <a:gd name="T75" fmla="*/ 3 h 394"/>
                <a:gd name="T76" fmla="*/ 0 w 688"/>
                <a:gd name="T77" fmla="*/ 3 h 39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88"/>
                <a:gd name="T118" fmla="*/ 0 h 394"/>
                <a:gd name="T119" fmla="*/ 688 w 688"/>
                <a:gd name="T120" fmla="*/ 394 h 39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88" h="394">
                  <a:moveTo>
                    <a:pt x="0" y="128"/>
                  </a:moveTo>
                  <a:lnTo>
                    <a:pt x="37" y="96"/>
                  </a:lnTo>
                  <a:lnTo>
                    <a:pt x="17" y="80"/>
                  </a:lnTo>
                  <a:lnTo>
                    <a:pt x="101" y="23"/>
                  </a:lnTo>
                  <a:lnTo>
                    <a:pt x="168" y="0"/>
                  </a:lnTo>
                  <a:lnTo>
                    <a:pt x="189" y="40"/>
                  </a:lnTo>
                  <a:lnTo>
                    <a:pt x="166" y="65"/>
                  </a:lnTo>
                  <a:lnTo>
                    <a:pt x="226" y="32"/>
                  </a:lnTo>
                  <a:lnTo>
                    <a:pt x="296" y="59"/>
                  </a:lnTo>
                  <a:lnTo>
                    <a:pt x="268" y="88"/>
                  </a:lnTo>
                  <a:lnTo>
                    <a:pt x="349" y="69"/>
                  </a:lnTo>
                  <a:lnTo>
                    <a:pt x="326" y="35"/>
                  </a:lnTo>
                  <a:lnTo>
                    <a:pt x="356" y="39"/>
                  </a:lnTo>
                  <a:lnTo>
                    <a:pt x="416" y="146"/>
                  </a:lnTo>
                  <a:lnTo>
                    <a:pt x="439" y="120"/>
                  </a:lnTo>
                  <a:lnTo>
                    <a:pt x="414" y="4"/>
                  </a:lnTo>
                  <a:lnTo>
                    <a:pt x="466" y="5"/>
                  </a:lnTo>
                  <a:lnTo>
                    <a:pt x="521" y="47"/>
                  </a:lnTo>
                  <a:lnTo>
                    <a:pt x="552" y="191"/>
                  </a:lnTo>
                  <a:lnTo>
                    <a:pt x="688" y="261"/>
                  </a:lnTo>
                  <a:lnTo>
                    <a:pt x="686" y="299"/>
                  </a:lnTo>
                  <a:lnTo>
                    <a:pt x="651" y="283"/>
                  </a:lnTo>
                  <a:lnTo>
                    <a:pt x="609" y="308"/>
                  </a:lnTo>
                  <a:lnTo>
                    <a:pt x="665" y="341"/>
                  </a:lnTo>
                  <a:lnTo>
                    <a:pt x="612" y="371"/>
                  </a:lnTo>
                  <a:lnTo>
                    <a:pt x="525" y="354"/>
                  </a:lnTo>
                  <a:lnTo>
                    <a:pt x="476" y="315"/>
                  </a:lnTo>
                  <a:lnTo>
                    <a:pt x="359" y="380"/>
                  </a:lnTo>
                  <a:lnTo>
                    <a:pt x="218" y="394"/>
                  </a:lnTo>
                  <a:lnTo>
                    <a:pt x="189" y="333"/>
                  </a:lnTo>
                  <a:lnTo>
                    <a:pt x="111" y="329"/>
                  </a:lnTo>
                  <a:lnTo>
                    <a:pt x="60" y="274"/>
                  </a:lnTo>
                  <a:lnTo>
                    <a:pt x="263" y="242"/>
                  </a:lnTo>
                  <a:lnTo>
                    <a:pt x="53" y="226"/>
                  </a:lnTo>
                  <a:lnTo>
                    <a:pt x="28" y="192"/>
                  </a:lnTo>
                  <a:lnTo>
                    <a:pt x="134" y="157"/>
                  </a:lnTo>
                  <a:lnTo>
                    <a:pt x="37" y="164"/>
                  </a:lnTo>
                  <a:lnTo>
                    <a:pt x="42" y="146"/>
                  </a:lnTo>
                  <a:lnTo>
                    <a:pt x="0" y="12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4" name="Freeform 261"/>
            <p:cNvSpPr/>
            <p:nvPr/>
          </p:nvSpPr>
          <p:spPr bwMode="auto">
            <a:xfrm>
              <a:off x="5854934" y="2005734"/>
              <a:ext cx="225753" cy="98653"/>
            </a:xfrm>
            <a:custGeom>
              <a:avLst/>
              <a:gdLst>
                <a:gd name="T0" fmla="*/ 0 w 468"/>
                <a:gd name="T1" fmla="*/ 3 h 217"/>
                <a:gd name="T2" fmla="*/ 0 w 468"/>
                <a:gd name="T3" fmla="*/ 3 h 217"/>
                <a:gd name="T4" fmla="*/ 2 w 468"/>
                <a:gd name="T5" fmla="*/ 3 h 217"/>
                <a:gd name="T6" fmla="*/ 0 w 468"/>
                <a:gd name="T7" fmla="*/ 3 h 217"/>
                <a:gd name="T8" fmla="*/ 3 w 468"/>
                <a:gd name="T9" fmla="*/ 2 h 217"/>
                <a:gd name="T10" fmla="*/ 1 w 468"/>
                <a:gd name="T11" fmla="*/ 2 h 217"/>
                <a:gd name="T12" fmla="*/ 1 w 468"/>
                <a:gd name="T13" fmla="*/ 1 h 217"/>
                <a:gd name="T14" fmla="*/ 3 w 468"/>
                <a:gd name="T15" fmla="*/ 1 h 217"/>
                <a:gd name="T16" fmla="*/ 1 w 468"/>
                <a:gd name="T17" fmla="*/ 1 h 217"/>
                <a:gd name="T18" fmla="*/ 3 w 468"/>
                <a:gd name="T19" fmla="*/ 1 h 217"/>
                <a:gd name="T20" fmla="*/ 5 w 468"/>
                <a:gd name="T21" fmla="*/ 1 h 217"/>
                <a:gd name="T22" fmla="*/ 6 w 468"/>
                <a:gd name="T23" fmla="*/ 3 h 217"/>
                <a:gd name="T24" fmla="*/ 8 w 468"/>
                <a:gd name="T25" fmla="*/ 3 h 217"/>
                <a:gd name="T26" fmla="*/ 7 w 468"/>
                <a:gd name="T27" fmla="*/ 2 h 217"/>
                <a:gd name="T28" fmla="*/ 7 w 468"/>
                <a:gd name="T29" fmla="*/ 1 h 217"/>
                <a:gd name="T30" fmla="*/ 7 w 468"/>
                <a:gd name="T31" fmla="*/ 1 h 217"/>
                <a:gd name="T32" fmla="*/ 8 w 468"/>
                <a:gd name="T33" fmla="*/ 0 h 217"/>
                <a:gd name="T34" fmla="*/ 9 w 468"/>
                <a:gd name="T35" fmla="*/ 1 h 217"/>
                <a:gd name="T36" fmla="*/ 8 w 468"/>
                <a:gd name="T37" fmla="*/ 2 h 217"/>
                <a:gd name="T38" fmla="*/ 9 w 468"/>
                <a:gd name="T39" fmla="*/ 2 h 217"/>
                <a:gd name="T40" fmla="*/ 9 w 468"/>
                <a:gd name="T41" fmla="*/ 2 h 217"/>
                <a:gd name="T42" fmla="*/ 10 w 468"/>
                <a:gd name="T43" fmla="*/ 3 h 217"/>
                <a:gd name="T44" fmla="*/ 10 w 468"/>
                <a:gd name="T45" fmla="*/ 2 h 217"/>
                <a:gd name="T46" fmla="*/ 11 w 468"/>
                <a:gd name="T47" fmla="*/ 3 h 217"/>
                <a:gd name="T48" fmla="*/ 11 w 468"/>
                <a:gd name="T49" fmla="*/ 4 h 217"/>
                <a:gd name="T50" fmla="*/ 8 w 468"/>
                <a:gd name="T51" fmla="*/ 4 h 217"/>
                <a:gd name="T52" fmla="*/ 5 w 468"/>
                <a:gd name="T53" fmla="*/ 5 h 217"/>
                <a:gd name="T54" fmla="*/ 3 w 468"/>
                <a:gd name="T55" fmla="*/ 4 h 217"/>
                <a:gd name="T56" fmla="*/ 6 w 468"/>
                <a:gd name="T57" fmla="*/ 3 h 217"/>
                <a:gd name="T58" fmla="*/ 3 w 468"/>
                <a:gd name="T59" fmla="*/ 4 h 217"/>
                <a:gd name="T60" fmla="*/ 4 w 468"/>
                <a:gd name="T61" fmla="*/ 3 h 217"/>
                <a:gd name="T62" fmla="*/ 3 w 468"/>
                <a:gd name="T63" fmla="*/ 4 h 217"/>
                <a:gd name="T64" fmla="*/ 1 w 468"/>
                <a:gd name="T65" fmla="*/ 4 h 217"/>
                <a:gd name="T66" fmla="*/ 0 w 468"/>
                <a:gd name="T67" fmla="*/ 3 h 2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68"/>
                <a:gd name="T103" fmla="*/ 0 h 217"/>
                <a:gd name="T104" fmla="*/ 468 w 468"/>
                <a:gd name="T105" fmla="*/ 217 h 21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68" h="217">
                  <a:moveTo>
                    <a:pt x="0" y="143"/>
                  </a:moveTo>
                  <a:lnTo>
                    <a:pt x="18" y="125"/>
                  </a:lnTo>
                  <a:lnTo>
                    <a:pt x="100" y="105"/>
                  </a:lnTo>
                  <a:lnTo>
                    <a:pt x="18" y="109"/>
                  </a:lnTo>
                  <a:lnTo>
                    <a:pt x="113" y="88"/>
                  </a:lnTo>
                  <a:lnTo>
                    <a:pt x="36" y="88"/>
                  </a:lnTo>
                  <a:lnTo>
                    <a:pt x="44" y="64"/>
                  </a:lnTo>
                  <a:lnTo>
                    <a:pt x="115" y="63"/>
                  </a:lnTo>
                  <a:lnTo>
                    <a:pt x="64" y="57"/>
                  </a:lnTo>
                  <a:lnTo>
                    <a:pt x="106" y="36"/>
                  </a:lnTo>
                  <a:lnTo>
                    <a:pt x="200" y="63"/>
                  </a:lnTo>
                  <a:lnTo>
                    <a:pt x="247" y="117"/>
                  </a:lnTo>
                  <a:lnTo>
                    <a:pt x="334" y="120"/>
                  </a:lnTo>
                  <a:lnTo>
                    <a:pt x="300" y="88"/>
                  </a:lnTo>
                  <a:lnTo>
                    <a:pt x="317" y="65"/>
                  </a:lnTo>
                  <a:lnTo>
                    <a:pt x="280" y="40"/>
                  </a:lnTo>
                  <a:lnTo>
                    <a:pt x="342" y="0"/>
                  </a:lnTo>
                  <a:lnTo>
                    <a:pt x="366" y="48"/>
                  </a:lnTo>
                  <a:lnTo>
                    <a:pt x="349" y="69"/>
                  </a:lnTo>
                  <a:lnTo>
                    <a:pt x="384" y="76"/>
                  </a:lnTo>
                  <a:lnTo>
                    <a:pt x="369" y="99"/>
                  </a:lnTo>
                  <a:lnTo>
                    <a:pt x="414" y="107"/>
                  </a:lnTo>
                  <a:lnTo>
                    <a:pt x="439" y="75"/>
                  </a:lnTo>
                  <a:lnTo>
                    <a:pt x="468" y="111"/>
                  </a:lnTo>
                  <a:lnTo>
                    <a:pt x="446" y="161"/>
                  </a:lnTo>
                  <a:lnTo>
                    <a:pt x="344" y="157"/>
                  </a:lnTo>
                  <a:lnTo>
                    <a:pt x="191" y="217"/>
                  </a:lnTo>
                  <a:lnTo>
                    <a:pt x="129" y="187"/>
                  </a:lnTo>
                  <a:lnTo>
                    <a:pt x="259" y="137"/>
                  </a:lnTo>
                  <a:lnTo>
                    <a:pt x="146" y="167"/>
                  </a:lnTo>
                  <a:lnTo>
                    <a:pt x="165" y="128"/>
                  </a:lnTo>
                  <a:lnTo>
                    <a:pt x="108" y="170"/>
                  </a:lnTo>
                  <a:lnTo>
                    <a:pt x="44" y="157"/>
                  </a:lnTo>
                  <a:lnTo>
                    <a:pt x="0" y="14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7" name="Freeform 262"/>
            <p:cNvSpPr/>
            <p:nvPr/>
          </p:nvSpPr>
          <p:spPr bwMode="auto">
            <a:xfrm>
              <a:off x="6080687" y="1902308"/>
              <a:ext cx="116246" cy="60465"/>
            </a:xfrm>
            <a:custGeom>
              <a:avLst/>
              <a:gdLst>
                <a:gd name="T0" fmla="*/ 0 w 244"/>
                <a:gd name="T1" fmla="*/ 0 h 134"/>
                <a:gd name="T2" fmla="*/ 1 w 244"/>
                <a:gd name="T3" fmla="*/ 1 h 134"/>
                <a:gd name="T4" fmla="*/ 2 w 244"/>
                <a:gd name="T5" fmla="*/ 1 h 134"/>
                <a:gd name="T6" fmla="*/ 1 w 244"/>
                <a:gd name="T7" fmla="*/ 1 h 134"/>
                <a:gd name="T8" fmla="*/ 2 w 244"/>
                <a:gd name="T9" fmla="*/ 2 h 134"/>
                <a:gd name="T10" fmla="*/ 1 w 244"/>
                <a:gd name="T11" fmla="*/ 2 h 134"/>
                <a:gd name="T12" fmla="*/ 2 w 244"/>
                <a:gd name="T13" fmla="*/ 2 h 134"/>
                <a:gd name="T14" fmla="*/ 6 w 244"/>
                <a:gd name="T15" fmla="*/ 3 h 134"/>
                <a:gd name="T16" fmla="*/ 5 w 244"/>
                <a:gd name="T17" fmla="*/ 1 h 134"/>
                <a:gd name="T18" fmla="*/ 3 w 244"/>
                <a:gd name="T19" fmla="*/ 0 h 134"/>
                <a:gd name="T20" fmla="*/ 2 w 244"/>
                <a:gd name="T21" fmla="*/ 1 h 134"/>
                <a:gd name="T22" fmla="*/ 2 w 244"/>
                <a:gd name="T23" fmla="*/ 0 h 134"/>
                <a:gd name="T24" fmla="*/ 0 w 244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4"/>
                <a:gd name="T40" fmla="*/ 0 h 134"/>
                <a:gd name="T41" fmla="*/ 244 w 244"/>
                <a:gd name="T42" fmla="*/ 134 h 1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4" h="134">
                  <a:moveTo>
                    <a:pt x="0" y="0"/>
                  </a:moveTo>
                  <a:lnTo>
                    <a:pt x="22" y="48"/>
                  </a:lnTo>
                  <a:lnTo>
                    <a:pt x="79" y="48"/>
                  </a:lnTo>
                  <a:lnTo>
                    <a:pt x="59" y="60"/>
                  </a:lnTo>
                  <a:lnTo>
                    <a:pt x="75" y="76"/>
                  </a:lnTo>
                  <a:lnTo>
                    <a:pt x="23" y="83"/>
                  </a:lnTo>
                  <a:lnTo>
                    <a:pt x="107" y="100"/>
                  </a:lnTo>
                  <a:lnTo>
                    <a:pt x="244" y="134"/>
                  </a:lnTo>
                  <a:lnTo>
                    <a:pt x="221" y="58"/>
                  </a:lnTo>
                  <a:lnTo>
                    <a:pt x="123" y="11"/>
                  </a:lnTo>
                  <a:lnTo>
                    <a:pt x="93" y="31"/>
                  </a:lnTo>
                  <a:lnTo>
                    <a:pt x="8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8" name="Freeform 263"/>
            <p:cNvSpPr/>
            <p:nvPr/>
          </p:nvSpPr>
          <p:spPr bwMode="auto">
            <a:xfrm>
              <a:off x="6132913" y="2018464"/>
              <a:ext cx="94345" cy="62056"/>
            </a:xfrm>
            <a:custGeom>
              <a:avLst/>
              <a:gdLst>
                <a:gd name="T0" fmla="*/ 0 w 195"/>
                <a:gd name="T1" fmla="*/ 2 h 137"/>
                <a:gd name="T2" fmla="*/ 1 w 195"/>
                <a:gd name="T3" fmla="*/ 1 h 137"/>
                <a:gd name="T4" fmla="*/ 1 w 195"/>
                <a:gd name="T5" fmla="*/ 1 h 137"/>
                <a:gd name="T6" fmla="*/ 0 w 195"/>
                <a:gd name="T7" fmla="*/ 1 h 137"/>
                <a:gd name="T8" fmla="*/ 1 w 195"/>
                <a:gd name="T9" fmla="*/ 0 h 137"/>
                <a:gd name="T10" fmla="*/ 2 w 195"/>
                <a:gd name="T11" fmla="*/ 1 h 137"/>
                <a:gd name="T12" fmla="*/ 1 w 195"/>
                <a:gd name="T13" fmla="*/ 0 h 137"/>
                <a:gd name="T14" fmla="*/ 4 w 195"/>
                <a:gd name="T15" fmla="*/ 0 h 137"/>
                <a:gd name="T16" fmla="*/ 5 w 195"/>
                <a:gd name="T17" fmla="*/ 2 h 137"/>
                <a:gd name="T18" fmla="*/ 4 w 195"/>
                <a:gd name="T19" fmla="*/ 2 h 137"/>
                <a:gd name="T20" fmla="*/ 4 w 195"/>
                <a:gd name="T21" fmla="*/ 3 h 137"/>
                <a:gd name="T22" fmla="*/ 2 w 195"/>
                <a:gd name="T23" fmla="*/ 3 h 137"/>
                <a:gd name="T24" fmla="*/ 2 w 195"/>
                <a:gd name="T25" fmla="*/ 3 h 137"/>
                <a:gd name="T26" fmla="*/ 2 w 195"/>
                <a:gd name="T27" fmla="*/ 2 h 137"/>
                <a:gd name="T28" fmla="*/ 3 w 195"/>
                <a:gd name="T29" fmla="*/ 2 h 137"/>
                <a:gd name="T30" fmla="*/ 0 w 195"/>
                <a:gd name="T31" fmla="*/ 2 h 13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5"/>
                <a:gd name="T49" fmla="*/ 0 h 137"/>
                <a:gd name="T50" fmla="*/ 195 w 195"/>
                <a:gd name="T51" fmla="*/ 137 h 13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5" h="137">
                  <a:moveTo>
                    <a:pt x="0" y="90"/>
                  </a:moveTo>
                  <a:lnTo>
                    <a:pt x="23" y="58"/>
                  </a:lnTo>
                  <a:lnTo>
                    <a:pt x="58" y="64"/>
                  </a:lnTo>
                  <a:lnTo>
                    <a:pt x="11" y="30"/>
                  </a:lnTo>
                  <a:lnTo>
                    <a:pt x="24" y="10"/>
                  </a:lnTo>
                  <a:lnTo>
                    <a:pt x="99" y="54"/>
                  </a:lnTo>
                  <a:lnTo>
                    <a:pt x="57" y="7"/>
                  </a:lnTo>
                  <a:lnTo>
                    <a:pt x="175" y="0"/>
                  </a:lnTo>
                  <a:lnTo>
                    <a:pt x="195" y="100"/>
                  </a:lnTo>
                  <a:lnTo>
                    <a:pt x="171" y="83"/>
                  </a:lnTo>
                  <a:lnTo>
                    <a:pt x="170" y="137"/>
                  </a:lnTo>
                  <a:lnTo>
                    <a:pt x="76" y="131"/>
                  </a:lnTo>
                  <a:lnTo>
                    <a:pt x="92" y="117"/>
                  </a:lnTo>
                  <a:lnTo>
                    <a:pt x="69" y="98"/>
                  </a:lnTo>
                  <a:lnTo>
                    <a:pt x="138" y="69"/>
                  </a:lnTo>
                  <a:lnTo>
                    <a:pt x="0" y="9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9" name="Freeform 264"/>
            <p:cNvSpPr/>
            <p:nvPr/>
          </p:nvSpPr>
          <p:spPr bwMode="auto">
            <a:xfrm>
              <a:off x="6134598" y="2126664"/>
              <a:ext cx="109507" cy="97062"/>
            </a:xfrm>
            <a:custGeom>
              <a:avLst/>
              <a:gdLst>
                <a:gd name="T0" fmla="*/ 0 w 228"/>
                <a:gd name="T1" fmla="*/ 3 h 214"/>
                <a:gd name="T2" fmla="*/ 0 w 228"/>
                <a:gd name="T3" fmla="*/ 2 h 214"/>
                <a:gd name="T4" fmla="*/ 2 w 228"/>
                <a:gd name="T5" fmla="*/ 2 h 214"/>
                <a:gd name="T6" fmla="*/ 2 w 228"/>
                <a:gd name="T7" fmla="*/ 1 h 214"/>
                <a:gd name="T8" fmla="*/ 2 w 228"/>
                <a:gd name="T9" fmla="*/ 1 h 214"/>
                <a:gd name="T10" fmla="*/ 1 w 228"/>
                <a:gd name="T11" fmla="*/ 1 h 214"/>
                <a:gd name="T12" fmla="*/ 2 w 228"/>
                <a:gd name="T13" fmla="*/ 1 h 214"/>
                <a:gd name="T14" fmla="*/ 1 w 228"/>
                <a:gd name="T15" fmla="*/ 0 h 214"/>
                <a:gd name="T16" fmla="*/ 5 w 228"/>
                <a:gd name="T17" fmla="*/ 0 h 214"/>
                <a:gd name="T18" fmla="*/ 5 w 228"/>
                <a:gd name="T19" fmla="*/ 1 h 214"/>
                <a:gd name="T20" fmla="*/ 4 w 228"/>
                <a:gd name="T21" fmla="*/ 2 h 214"/>
                <a:gd name="T22" fmla="*/ 5 w 228"/>
                <a:gd name="T23" fmla="*/ 2 h 214"/>
                <a:gd name="T24" fmla="*/ 5 w 228"/>
                <a:gd name="T25" fmla="*/ 4 h 214"/>
                <a:gd name="T26" fmla="*/ 3 w 228"/>
                <a:gd name="T27" fmla="*/ 5 h 214"/>
                <a:gd name="T28" fmla="*/ 2 w 228"/>
                <a:gd name="T29" fmla="*/ 4 h 214"/>
                <a:gd name="T30" fmla="*/ 0 w 228"/>
                <a:gd name="T31" fmla="*/ 3 h 2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8"/>
                <a:gd name="T49" fmla="*/ 0 h 214"/>
                <a:gd name="T50" fmla="*/ 228 w 228"/>
                <a:gd name="T51" fmla="*/ 214 h 2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8" h="214">
                  <a:moveTo>
                    <a:pt x="0" y="107"/>
                  </a:moveTo>
                  <a:lnTo>
                    <a:pt x="14" y="80"/>
                  </a:lnTo>
                  <a:lnTo>
                    <a:pt x="87" y="95"/>
                  </a:lnTo>
                  <a:lnTo>
                    <a:pt x="77" y="62"/>
                  </a:lnTo>
                  <a:lnTo>
                    <a:pt x="95" y="64"/>
                  </a:lnTo>
                  <a:lnTo>
                    <a:pt x="45" y="45"/>
                  </a:lnTo>
                  <a:lnTo>
                    <a:pt x="72" y="35"/>
                  </a:lnTo>
                  <a:lnTo>
                    <a:pt x="47" y="18"/>
                  </a:lnTo>
                  <a:lnTo>
                    <a:pt x="196" y="0"/>
                  </a:lnTo>
                  <a:lnTo>
                    <a:pt x="200" y="46"/>
                  </a:lnTo>
                  <a:lnTo>
                    <a:pt x="155" y="84"/>
                  </a:lnTo>
                  <a:lnTo>
                    <a:pt x="219" y="95"/>
                  </a:lnTo>
                  <a:lnTo>
                    <a:pt x="228" y="173"/>
                  </a:lnTo>
                  <a:lnTo>
                    <a:pt x="132" y="214"/>
                  </a:lnTo>
                  <a:lnTo>
                    <a:pt x="87" y="154"/>
                  </a:lnTo>
                  <a:lnTo>
                    <a:pt x="0" y="10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0" name="Freeform 265"/>
            <p:cNvSpPr/>
            <p:nvPr/>
          </p:nvSpPr>
          <p:spPr bwMode="auto">
            <a:xfrm>
              <a:off x="6212095" y="1918219"/>
              <a:ext cx="65704" cy="49327"/>
            </a:xfrm>
            <a:custGeom>
              <a:avLst/>
              <a:gdLst>
                <a:gd name="T0" fmla="*/ 0 w 136"/>
                <a:gd name="T1" fmla="*/ 0 h 109"/>
                <a:gd name="T2" fmla="*/ 0 w 136"/>
                <a:gd name="T3" fmla="*/ 1 h 109"/>
                <a:gd name="T4" fmla="*/ 1 w 136"/>
                <a:gd name="T5" fmla="*/ 2 h 109"/>
                <a:gd name="T6" fmla="*/ 1 w 136"/>
                <a:gd name="T7" fmla="*/ 2 h 109"/>
                <a:gd name="T8" fmla="*/ 1 w 136"/>
                <a:gd name="T9" fmla="*/ 3 h 109"/>
                <a:gd name="T10" fmla="*/ 3 w 136"/>
                <a:gd name="T11" fmla="*/ 2 h 109"/>
                <a:gd name="T12" fmla="*/ 3 w 136"/>
                <a:gd name="T13" fmla="*/ 1 h 109"/>
                <a:gd name="T14" fmla="*/ 0 w 136"/>
                <a:gd name="T15" fmla="*/ 0 h 10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6"/>
                <a:gd name="T25" fmla="*/ 0 h 109"/>
                <a:gd name="T26" fmla="*/ 136 w 136"/>
                <a:gd name="T27" fmla="*/ 109 h 10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6" h="109">
                  <a:moveTo>
                    <a:pt x="0" y="0"/>
                  </a:moveTo>
                  <a:lnTo>
                    <a:pt x="18" y="65"/>
                  </a:lnTo>
                  <a:lnTo>
                    <a:pt x="59" y="71"/>
                  </a:lnTo>
                  <a:lnTo>
                    <a:pt x="23" y="79"/>
                  </a:lnTo>
                  <a:lnTo>
                    <a:pt x="42" y="109"/>
                  </a:lnTo>
                  <a:lnTo>
                    <a:pt x="127" y="91"/>
                  </a:lnTo>
                  <a:lnTo>
                    <a:pt x="136" y="5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1" name="Freeform 266"/>
            <p:cNvSpPr/>
            <p:nvPr/>
          </p:nvSpPr>
          <p:spPr bwMode="auto">
            <a:xfrm>
              <a:off x="6235681" y="1994596"/>
              <a:ext cx="316728" cy="109791"/>
            </a:xfrm>
            <a:custGeom>
              <a:avLst/>
              <a:gdLst>
                <a:gd name="T0" fmla="*/ 0 w 659"/>
                <a:gd name="T1" fmla="*/ 1 h 241"/>
                <a:gd name="T2" fmla="*/ 1 w 659"/>
                <a:gd name="T3" fmla="*/ 0 h 241"/>
                <a:gd name="T4" fmla="*/ 2 w 659"/>
                <a:gd name="T5" fmla="*/ 0 h 241"/>
                <a:gd name="T6" fmla="*/ 3 w 659"/>
                <a:gd name="T7" fmla="*/ 1 h 241"/>
                <a:gd name="T8" fmla="*/ 3 w 659"/>
                <a:gd name="T9" fmla="*/ 1 h 241"/>
                <a:gd name="T10" fmla="*/ 5 w 659"/>
                <a:gd name="T11" fmla="*/ 1 h 241"/>
                <a:gd name="T12" fmla="*/ 6 w 659"/>
                <a:gd name="T13" fmla="*/ 1 h 241"/>
                <a:gd name="T14" fmla="*/ 5 w 659"/>
                <a:gd name="T15" fmla="*/ 1 h 241"/>
                <a:gd name="T16" fmla="*/ 7 w 659"/>
                <a:gd name="T17" fmla="*/ 2 h 241"/>
                <a:gd name="T18" fmla="*/ 5 w 659"/>
                <a:gd name="T19" fmla="*/ 2 h 241"/>
                <a:gd name="T20" fmla="*/ 6 w 659"/>
                <a:gd name="T21" fmla="*/ 3 h 241"/>
                <a:gd name="T22" fmla="*/ 5 w 659"/>
                <a:gd name="T23" fmla="*/ 3 h 241"/>
                <a:gd name="T24" fmla="*/ 6 w 659"/>
                <a:gd name="T25" fmla="*/ 3 h 241"/>
                <a:gd name="T26" fmla="*/ 7 w 659"/>
                <a:gd name="T27" fmla="*/ 4 h 241"/>
                <a:gd name="T28" fmla="*/ 7 w 659"/>
                <a:gd name="T29" fmla="*/ 3 h 241"/>
                <a:gd name="T30" fmla="*/ 10 w 659"/>
                <a:gd name="T31" fmla="*/ 4 h 241"/>
                <a:gd name="T32" fmla="*/ 13 w 659"/>
                <a:gd name="T33" fmla="*/ 3 h 241"/>
                <a:gd name="T34" fmla="*/ 15 w 659"/>
                <a:gd name="T35" fmla="*/ 4 h 241"/>
                <a:gd name="T36" fmla="*/ 15 w 659"/>
                <a:gd name="T37" fmla="*/ 5 h 241"/>
                <a:gd name="T38" fmla="*/ 15 w 659"/>
                <a:gd name="T39" fmla="*/ 5 h 241"/>
                <a:gd name="T40" fmla="*/ 13 w 659"/>
                <a:gd name="T41" fmla="*/ 6 h 241"/>
                <a:gd name="T42" fmla="*/ 12 w 659"/>
                <a:gd name="T43" fmla="*/ 5 h 241"/>
                <a:gd name="T44" fmla="*/ 12 w 659"/>
                <a:gd name="T45" fmla="*/ 5 h 241"/>
                <a:gd name="T46" fmla="*/ 11 w 659"/>
                <a:gd name="T47" fmla="*/ 5 h 241"/>
                <a:gd name="T48" fmla="*/ 8 w 659"/>
                <a:gd name="T49" fmla="*/ 6 h 241"/>
                <a:gd name="T50" fmla="*/ 7 w 659"/>
                <a:gd name="T51" fmla="*/ 5 h 241"/>
                <a:gd name="T52" fmla="*/ 6 w 659"/>
                <a:gd name="T53" fmla="*/ 5 h 241"/>
                <a:gd name="T54" fmla="*/ 5 w 659"/>
                <a:gd name="T55" fmla="*/ 5 h 241"/>
                <a:gd name="T56" fmla="*/ 5 w 659"/>
                <a:gd name="T57" fmla="*/ 5 h 241"/>
                <a:gd name="T58" fmla="*/ 3 w 659"/>
                <a:gd name="T59" fmla="*/ 2 h 241"/>
                <a:gd name="T60" fmla="*/ 2 w 659"/>
                <a:gd name="T61" fmla="*/ 2 h 241"/>
                <a:gd name="T62" fmla="*/ 0 w 659"/>
                <a:gd name="T63" fmla="*/ 1 h 24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59"/>
                <a:gd name="T97" fmla="*/ 0 h 241"/>
                <a:gd name="T98" fmla="*/ 659 w 659"/>
                <a:gd name="T99" fmla="*/ 241 h 24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59" h="241">
                  <a:moveTo>
                    <a:pt x="0" y="38"/>
                  </a:moveTo>
                  <a:lnTo>
                    <a:pt x="41" y="0"/>
                  </a:lnTo>
                  <a:lnTo>
                    <a:pt x="97" y="19"/>
                  </a:lnTo>
                  <a:lnTo>
                    <a:pt x="137" y="38"/>
                  </a:lnTo>
                  <a:lnTo>
                    <a:pt x="126" y="65"/>
                  </a:lnTo>
                  <a:lnTo>
                    <a:pt x="200" y="42"/>
                  </a:lnTo>
                  <a:lnTo>
                    <a:pt x="250" y="65"/>
                  </a:lnTo>
                  <a:lnTo>
                    <a:pt x="209" y="65"/>
                  </a:lnTo>
                  <a:lnTo>
                    <a:pt x="293" y="84"/>
                  </a:lnTo>
                  <a:lnTo>
                    <a:pt x="200" y="92"/>
                  </a:lnTo>
                  <a:lnTo>
                    <a:pt x="250" y="108"/>
                  </a:lnTo>
                  <a:lnTo>
                    <a:pt x="214" y="126"/>
                  </a:lnTo>
                  <a:lnTo>
                    <a:pt x="260" y="112"/>
                  </a:lnTo>
                  <a:lnTo>
                    <a:pt x="301" y="158"/>
                  </a:lnTo>
                  <a:lnTo>
                    <a:pt x="310" y="135"/>
                  </a:lnTo>
                  <a:lnTo>
                    <a:pt x="430" y="158"/>
                  </a:lnTo>
                  <a:lnTo>
                    <a:pt x="555" y="114"/>
                  </a:lnTo>
                  <a:lnTo>
                    <a:pt x="659" y="167"/>
                  </a:lnTo>
                  <a:lnTo>
                    <a:pt x="626" y="191"/>
                  </a:lnTo>
                  <a:lnTo>
                    <a:pt x="635" y="231"/>
                  </a:lnTo>
                  <a:lnTo>
                    <a:pt x="576" y="241"/>
                  </a:lnTo>
                  <a:lnTo>
                    <a:pt x="509" y="203"/>
                  </a:lnTo>
                  <a:lnTo>
                    <a:pt x="509" y="231"/>
                  </a:lnTo>
                  <a:lnTo>
                    <a:pt x="473" y="238"/>
                  </a:lnTo>
                  <a:lnTo>
                    <a:pt x="325" y="241"/>
                  </a:lnTo>
                  <a:lnTo>
                    <a:pt x="310" y="207"/>
                  </a:lnTo>
                  <a:lnTo>
                    <a:pt x="274" y="238"/>
                  </a:lnTo>
                  <a:lnTo>
                    <a:pt x="227" y="207"/>
                  </a:lnTo>
                  <a:lnTo>
                    <a:pt x="197" y="229"/>
                  </a:lnTo>
                  <a:lnTo>
                    <a:pt x="141" y="72"/>
                  </a:lnTo>
                  <a:lnTo>
                    <a:pt x="75" y="87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2" name="Freeform 267"/>
            <p:cNvSpPr/>
            <p:nvPr/>
          </p:nvSpPr>
          <p:spPr bwMode="auto">
            <a:xfrm>
              <a:off x="6249159" y="1806837"/>
              <a:ext cx="203852" cy="146388"/>
            </a:xfrm>
            <a:custGeom>
              <a:avLst/>
              <a:gdLst>
                <a:gd name="T0" fmla="*/ 0 w 428"/>
                <a:gd name="T1" fmla="*/ 2 h 323"/>
                <a:gd name="T2" fmla="*/ 2 w 428"/>
                <a:gd name="T3" fmla="*/ 2 h 323"/>
                <a:gd name="T4" fmla="*/ 1 w 428"/>
                <a:gd name="T5" fmla="*/ 1 h 323"/>
                <a:gd name="T6" fmla="*/ 3 w 428"/>
                <a:gd name="T7" fmla="*/ 1 h 323"/>
                <a:gd name="T8" fmla="*/ 1 w 428"/>
                <a:gd name="T9" fmla="*/ 0 h 323"/>
                <a:gd name="T10" fmla="*/ 4 w 428"/>
                <a:gd name="T11" fmla="*/ 1 h 323"/>
                <a:gd name="T12" fmla="*/ 5 w 428"/>
                <a:gd name="T13" fmla="*/ 2 h 323"/>
                <a:gd name="T14" fmla="*/ 6 w 428"/>
                <a:gd name="T15" fmla="*/ 2 h 323"/>
                <a:gd name="T16" fmla="*/ 7 w 428"/>
                <a:gd name="T17" fmla="*/ 3 h 323"/>
                <a:gd name="T18" fmla="*/ 7 w 428"/>
                <a:gd name="T19" fmla="*/ 2 h 323"/>
                <a:gd name="T20" fmla="*/ 8 w 428"/>
                <a:gd name="T21" fmla="*/ 2 h 323"/>
                <a:gd name="T22" fmla="*/ 7 w 428"/>
                <a:gd name="T23" fmla="*/ 3 h 323"/>
                <a:gd name="T24" fmla="*/ 8 w 428"/>
                <a:gd name="T25" fmla="*/ 3 h 323"/>
                <a:gd name="T26" fmla="*/ 8 w 428"/>
                <a:gd name="T27" fmla="*/ 4 h 323"/>
                <a:gd name="T28" fmla="*/ 9 w 428"/>
                <a:gd name="T29" fmla="*/ 4 h 323"/>
                <a:gd name="T30" fmla="*/ 10 w 428"/>
                <a:gd name="T31" fmla="*/ 5 h 323"/>
                <a:gd name="T32" fmla="*/ 8 w 428"/>
                <a:gd name="T33" fmla="*/ 5 h 323"/>
                <a:gd name="T34" fmla="*/ 7 w 428"/>
                <a:gd name="T35" fmla="*/ 6 h 323"/>
                <a:gd name="T36" fmla="*/ 7 w 428"/>
                <a:gd name="T37" fmla="*/ 5 h 323"/>
                <a:gd name="T38" fmla="*/ 7 w 428"/>
                <a:gd name="T39" fmla="*/ 7 h 323"/>
                <a:gd name="T40" fmla="*/ 5 w 428"/>
                <a:gd name="T41" fmla="*/ 6 h 323"/>
                <a:gd name="T42" fmla="*/ 6 w 428"/>
                <a:gd name="T43" fmla="*/ 7 h 323"/>
                <a:gd name="T44" fmla="*/ 4 w 428"/>
                <a:gd name="T45" fmla="*/ 7 h 323"/>
                <a:gd name="T46" fmla="*/ 3 w 428"/>
                <a:gd name="T47" fmla="*/ 7 h 323"/>
                <a:gd name="T48" fmla="*/ 4 w 428"/>
                <a:gd name="T49" fmla="*/ 7 h 323"/>
                <a:gd name="T50" fmla="*/ 3 w 428"/>
                <a:gd name="T51" fmla="*/ 7 h 323"/>
                <a:gd name="T52" fmla="*/ 3 w 428"/>
                <a:gd name="T53" fmla="*/ 6 h 323"/>
                <a:gd name="T54" fmla="*/ 3 w 428"/>
                <a:gd name="T55" fmla="*/ 6 h 323"/>
                <a:gd name="T56" fmla="*/ 2 w 428"/>
                <a:gd name="T57" fmla="*/ 5 h 323"/>
                <a:gd name="T58" fmla="*/ 5 w 428"/>
                <a:gd name="T59" fmla="*/ 5 h 323"/>
                <a:gd name="T60" fmla="*/ 1 w 428"/>
                <a:gd name="T61" fmla="*/ 5 h 323"/>
                <a:gd name="T62" fmla="*/ 1 w 428"/>
                <a:gd name="T63" fmla="*/ 4 h 323"/>
                <a:gd name="T64" fmla="*/ 2 w 428"/>
                <a:gd name="T65" fmla="*/ 4 h 323"/>
                <a:gd name="T66" fmla="*/ 0 w 428"/>
                <a:gd name="T67" fmla="*/ 3 h 323"/>
                <a:gd name="T68" fmla="*/ 1 w 428"/>
                <a:gd name="T69" fmla="*/ 3 h 323"/>
                <a:gd name="T70" fmla="*/ 0 w 428"/>
                <a:gd name="T71" fmla="*/ 3 h 323"/>
                <a:gd name="T72" fmla="*/ 2 w 428"/>
                <a:gd name="T73" fmla="*/ 3 h 323"/>
                <a:gd name="T74" fmla="*/ 0 w 428"/>
                <a:gd name="T75" fmla="*/ 2 h 32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28"/>
                <a:gd name="T115" fmla="*/ 0 h 323"/>
                <a:gd name="T116" fmla="*/ 428 w 428"/>
                <a:gd name="T117" fmla="*/ 323 h 32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28" h="323">
                  <a:moveTo>
                    <a:pt x="0" y="103"/>
                  </a:moveTo>
                  <a:lnTo>
                    <a:pt x="103" y="84"/>
                  </a:lnTo>
                  <a:lnTo>
                    <a:pt x="52" y="39"/>
                  </a:lnTo>
                  <a:lnTo>
                    <a:pt x="140" y="20"/>
                  </a:lnTo>
                  <a:lnTo>
                    <a:pt x="67" y="0"/>
                  </a:lnTo>
                  <a:lnTo>
                    <a:pt x="184" y="25"/>
                  </a:lnTo>
                  <a:lnTo>
                    <a:pt x="217" y="85"/>
                  </a:lnTo>
                  <a:lnTo>
                    <a:pt x="277" y="87"/>
                  </a:lnTo>
                  <a:lnTo>
                    <a:pt x="299" y="130"/>
                  </a:lnTo>
                  <a:lnTo>
                    <a:pt x="305" y="100"/>
                  </a:lnTo>
                  <a:lnTo>
                    <a:pt x="332" y="103"/>
                  </a:lnTo>
                  <a:lnTo>
                    <a:pt x="320" y="130"/>
                  </a:lnTo>
                  <a:lnTo>
                    <a:pt x="354" y="150"/>
                  </a:lnTo>
                  <a:lnTo>
                    <a:pt x="332" y="177"/>
                  </a:lnTo>
                  <a:lnTo>
                    <a:pt x="401" y="175"/>
                  </a:lnTo>
                  <a:lnTo>
                    <a:pt x="428" y="217"/>
                  </a:lnTo>
                  <a:lnTo>
                    <a:pt x="350" y="230"/>
                  </a:lnTo>
                  <a:lnTo>
                    <a:pt x="327" y="271"/>
                  </a:lnTo>
                  <a:lnTo>
                    <a:pt x="310" y="229"/>
                  </a:lnTo>
                  <a:lnTo>
                    <a:pt x="290" y="322"/>
                  </a:lnTo>
                  <a:lnTo>
                    <a:pt x="237" y="273"/>
                  </a:lnTo>
                  <a:lnTo>
                    <a:pt x="265" y="323"/>
                  </a:lnTo>
                  <a:lnTo>
                    <a:pt x="162" y="317"/>
                  </a:lnTo>
                  <a:lnTo>
                    <a:pt x="133" y="290"/>
                  </a:lnTo>
                  <a:lnTo>
                    <a:pt x="180" y="287"/>
                  </a:lnTo>
                  <a:lnTo>
                    <a:pt x="129" y="277"/>
                  </a:lnTo>
                  <a:lnTo>
                    <a:pt x="113" y="263"/>
                  </a:lnTo>
                  <a:lnTo>
                    <a:pt x="140" y="261"/>
                  </a:lnTo>
                  <a:lnTo>
                    <a:pt x="100" y="240"/>
                  </a:lnTo>
                  <a:lnTo>
                    <a:pt x="235" y="211"/>
                  </a:lnTo>
                  <a:lnTo>
                    <a:pt x="67" y="217"/>
                  </a:lnTo>
                  <a:lnTo>
                    <a:pt x="39" y="184"/>
                  </a:lnTo>
                  <a:lnTo>
                    <a:pt x="100" y="171"/>
                  </a:lnTo>
                  <a:lnTo>
                    <a:pt x="7" y="150"/>
                  </a:lnTo>
                  <a:lnTo>
                    <a:pt x="27" y="148"/>
                  </a:lnTo>
                  <a:lnTo>
                    <a:pt x="3" y="127"/>
                  </a:lnTo>
                  <a:lnTo>
                    <a:pt x="103" y="127"/>
                  </a:lnTo>
                  <a:lnTo>
                    <a:pt x="0" y="10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3" name="Freeform 268"/>
            <p:cNvSpPr/>
            <p:nvPr/>
          </p:nvSpPr>
          <p:spPr bwMode="auto">
            <a:xfrm>
              <a:off x="6249159" y="2058243"/>
              <a:ext cx="48857" cy="38188"/>
            </a:xfrm>
            <a:custGeom>
              <a:avLst/>
              <a:gdLst>
                <a:gd name="T0" fmla="*/ 0 w 103"/>
                <a:gd name="T1" fmla="*/ 1 h 82"/>
                <a:gd name="T2" fmla="*/ 0 w 103"/>
                <a:gd name="T3" fmla="*/ 0 h 82"/>
                <a:gd name="T4" fmla="*/ 2 w 103"/>
                <a:gd name="T5" fmla="*/ 0 h 82"/>
                <a:gd name="T6" fmla="*/ 2 w 103"/>
                <a:gd name="T7" fmla="*/ 2 h 82"/>
                <a:gd name="T8" fmla="*/ 0 w 103"/>
                <a:gd name="T9" fmla="*/ 1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55"/>
                  </a:moveTo>
                  <a:lnTo>
                    <a:pt x="18" y="0"/>
                  </a:lnTo>
                  <a:lnTo>
                    <a:pt x="86" y="16"/>
                  </a:lnTo>
                  <a:lnTo>
                    <a:pt x="103" y="82"/>
                  </a:lnTo>
                  <a:lnTo>
                    <a:pt x="0" y="5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4" name="Freeform 269"/>
            <p:cNvSpPr/>
            <p:nvPr/>
          </p:nvSpPr>
          <p:spPr bwMode="auto">
            <a:xfrm>
              <a:off x="6250844" y="1967546"/>
              <a:ext cx="53911" cy="12729"/>
            </a:xfrm>
            <a:custGeom>
              <a:avLst/>
              <a:gdLst>
                <a:gd name="T0" fmla="*/ 0 w 116"/>
                <a:gd name="T1" fmla="*/ 0 h 29"/>
                <a:gd name="T2" fmla="*/ 1 w 116"/>
                <a:gd name="T3" fmla="*/ 1 h 29"/>
                <a:gd name="T4" fmla="*/ 2 w 116"/>
                <a:gd name="T5" fmla="*/ 0 h 29"/>
                <a:gd name="T6" fmla="*/ 1 w 116"/>
                <a:gd name="T7" fmla="*/ 0 h 29"/>
                <a:gd name="T8" fmla="*/ 0 w 116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29"/>
                <a:gd name="T17" fmla="*/ 116 w 116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29">
                  <a:moveTo>
                    <a:pt x="0" y="12"/>
                  </a:moveTo>
                  <a:lnTo>
                    <a:pt x="26" y="29"/>
                  </a:lnTo>
                  <a:lnTo>
                    <a:pt x="116" y="12"/>
                  </a:lnTo>
                  <a:lnTo>
                    <a:pt x="31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5" name="Freeform 270"/>
            <p:cNvSpPr/>
            <p:nvPr/>
          </p:nvSpPr>
          <p:spPr bwMode="auto">
            <a:xfrm>
              <a:off x="6260952" y="2120299"/>
              <a:ext cx="97714" cy="79559"/>
            </a:xfrm>
            <a:custGeom>
              <a:avLst/>
              <a:gdLst>
                <a:gd name="T0" fmla="*/ 0 w 204"/>
                <a:gd name="T1" fmla="*/ 1 h 172"/>
                <a:gd name="T2" fmla="*/ 0 w 204"/>
                <a:gd name="T3" fmla="*/ 3 h 172"/>
                <a:gd name="T4" fmla="*/ 1 w 204"/>
                <a:gd name="T5" fmla="*/ 3 h 172"/>
                <a:gd name="T6" fmla="*/ 1 w 204"/>
                <a:gd name="T7" fmla="*/ 4 h 172"/>
                <a:gd name="T8" fmla="*/ 1 w 204"/>
                <a:gd name="T9" fmla="*/ 4 h 172"/>
                <a:gd name="T10" fmla="*/ 2 w 204"/>
                <a:gd name="T11" fmla="*/ 3 h 172"/>
                <a:gd name="T12" fmla="*/ 1 w 204"/>
                <a:gd name="T13" fmla="*/ 3 h 172"/>
                <a:gd name="T14" fmla="*/ 3 w 204"/>
                <a:gd name="T15" fmla="*/ 3 h 172"/>
                <a:gd name="T16" fmla="*/ 5 w 204"/>
                <a:gd name="T17" fmla="*/ 0 h 172"/>
                <a:gd name="T18" fmla="*/ 0 w 204"/>
                <a:gd name="T19" fmla="*/ 0 h 172"/>
                <a:gd name="T20" fmla="*/ 1 w 204"/>
                <a:gd name="T21" fmla="*/ 1 h 172"/>
                <a:gd name="T22" fmla="*/ 0 w 204"/>
                <a:gd name="T23" fmla="*/ 1 h 1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4"/>
                <a:gd name="T37" fmla="*/ 0 h 172"/>
                <a:gd name="T38" fmla="*/ 204 w 204"/>
                <a:gd name="T39" fmla="*/ 172 h 17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4" h="172">
                  <a:moveTo>
                    <a:pt x="0" y="30"/>
                  </a:moveTo>
                  <a:lnTo>
                    <a:pt x="3" y="107"/>
                  </a:lnTo>
                  <a:lnTo>
                    <a:pt x="28" y="123"/>
                  </a:lnTo>
                  <a:lnTo>
                    <a:pt x="21" y="168"/>
                  </a:lnTo>
                  <a:lnTo>
                    <a:pt x="48" y="172"/>
                  </a:lnTo>
                  <a:lnTo>
                    <a:pt x="81" y="134"/>
                  </a:lnTo>
                  <a:lnTo>
                    <a:pt x="48" y="107"/>
                  </a:lnTo>
                  <a:lnTo>
                    <a:pt x="131" y="107"/>
                  </a:lnTo>
                  <a:lnTo>
                    <a:pt x="204" y="12"/>
                  </a:lnTo>
                  <a:lnTo>
                    <a:pt x="15" y="0"/>
                  </a:lnTo>
                  <a:lnTo>
                    <a:pt x="38" y="31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6" name="Freeform 271"/>
            <p:cNvSpPr/>
            <p:nvPr/>
          </p:nvSpPr>
          <p:spPr bwMode="auto">
            <a:xfrm>
              <a:off x="6326656" y="1720913"/>
              <a:ext cx="562698" cy="315053"/>
            </a:xfrm>
            <a:custGeom>
              <a:avLst/>
              <a:gdLst>
                <a:gd name="T0" fmla="*/ 1 w 1173"/>
                <a:gd name="T1" fmla="*/ 4 h 695"/>
                <a:gd name="T2" fmla="*/ 3 w 1173"/>
                <a:gd name="T3" fmla="*/ 5 h 695"/>
                <a:gd name="T4" fmla="*/ 7 w 1173"/>
                <a:gd name="T5" fmla="*/ 5 h 695"/>
                <a:gd name="T6" fmla="*/ 6 w 1173"/>
                <a:gd name="T7" fmla="*/ 5 h 695"/>
                <a:gd name="T8" fmla="*/ 5 w 1173"/>
                <a:gd name="T9" fmla="*/ 6 h 695"/>
                <a:gd name="T10" fmla="*/ 7 w 1173"/>
                <a:gd name="T11" fmla="*/ 6 h 695"/>
                <a:gd name="T12" fmla="*/ 11 w 1173"/>
                <a:gd name="T13" fmla="*/ 5 h 695"/>
                <a:gd name="T14" fmla="*/ 15 w 1173"/>
                <a:gd name="T15" fmla="*/ 5 h 695"/>
                <a:gd name="T16" fmla="*/ 11 w 1173"/>
                <a:gd name="T17" fmla="*/ 8 h 695"/>
                <a:gd name="T18" fmla="*/ 5 w 1173"/>
                <a:gd name="T19" fmla="*/ 7 h 695"/>
                <a:gd name="T20" fmla="*/ 5 w 1173"/>
                <a:gd name="T21" fmla="*/ 8 h 695"/>
                <a:gd name="T22" fmla="*/ 9 w 1173"/>
                <a:gd name="T23" fmla="*/ 10 h 695"/>
                <a:gd name="T24" fmla="*/ 6 w 1173"/>
                <a:gd name="T25" fmla="*/ 10 h 695"/>
                <a:gd name="T26" fmla="*/ 5 w 1173"/>
                <a:gd name="T27" fmla="*/ 11 h 695"/>
                <a:gd name="T28" fmla="*/ 7 w 1173"/>
                <a:gd name="T29" fmla="*/ 11 h 695"/>
                <a:gd name="T30" fmla="*/ 5 w 1173"/>
                <a:gd name="T31" fmla="*/ 12 h 695"/>
                <a:gd name="T32" fmla="*/ 6 w 1173"/>
                <a:gd name="T33" fmla="*/ 13 h 695"/>
                <a:gd name="T34" fmla="*/ 7 w 1173"/>
                <a:gd name="T35" fmla="*/ 14 h 695"/>
                <a:gd name="T36" fmla="*/ 5 w 1173"/>
                <a:gd name="T37" fmla="*/ 14 h 695"/>
                <a:gd name="T38" fmla="*/ 3 w 1173"/>
                <a:gd name="T39" fmla="*/ 15 h 695"/>
                <a:gd name="T40" fmla="*/ 6 w 1173"/>
                <a:gd name="T41" fmla="*/ 16 h 695"/>
                <a:gd name="T42" fmla="*/ 7 w 1173"/>
                <a:gd name="T43" fmla="*/ 15 h 695"/>
                <a:gd name="T44" fmla="*/ 9 w 1173"/>
                <a:gd name="T45" fmla="*/ 15 h 695"/>
                <a:gd name="T46" fmla="*/ 10 w 1173"/>
                <a:gd name="T47" fmla="*/ 16 h 695"/>
                <a:gd name="T48" fmla="*/ 11 w 1173"/>
                <a:gd name="T49" fmla="*/ 15 h 695"/>
                <a:gd name="T50" fmla="*/ 12 w 1173"/>
                <a:gd name="T51" fmla="*/ 14 h 695"/>
                <a:gd name="T52" fmla="*/ 14 w 1173"/>
                <a:gd name="T53" fmla="*/ 12 h 695"/>
                <a:gd name="T54" fmla="*/ 15 w 1173"/>
                <a:gd name="T55" fmla="*/ 11 h 695"/>
                <a:gd name="T56" fmla="*/ 15 w 1173"/>
                <a:gd name="T57" fmla="*/ 10 h 695"/>
                <a:gd name="T58" fmla="*/ 13 w 1173"/>
                <a:gd name="T59" fmla="*/ 10 h 695"/>
                <a:gd name="T60" fmla="*/ 13 w 1173"/>
                <a:gd name="T61" fmla="*/ 9 h 695"/>
                <a:gd name="T62" fmla="*/ 18 w 1173"/>
                <a:gd name="T63" fmla="*/ 8 h 695"/>
                <a:gd name="T64" fmla="*/ 19 w 1173"/>
                <a:gd name="T65" fmla="*/ 7 h 695"/>
                <a:gd name="T66" fmla="*/ 24 w 1173"/>
                <a:gd name="T67" fmla="*/ 4 h 695"/>
                <a:gd name="T68" fmla="*/ 20 w 1173"/>
                <a:gd name="T69" fmla="*/ 4 h 695"/>
                <a:gd name="T70" fmla="*/ 27 w 1173"/>
                <a:gd name="T71" fmla="*/ 3 h 695"/>
                <a:gd name="T72" fmla="*/ 25 w 1173"/>
                <a:gd name="T73" fmla="*/ 1 h 695"/>
                <a:gd name="T74" fmla="*/ 16 w 1173"/>
                <a:gd name="T75" fmla="*/ 0 h 695"/>
                <a:gd name="T76" fmla="*/ 15 w 1173"/>
                <a:gd name="T77" fmla="*/ 0 h 695"/>
                <a:gd name="T78" fmla="*/ 13 w 1173"/>
                <a:gd name="T79" fmla="*/ 2 h 695"/>
                <a:gd name="T80" fmla="*/ 10 w 1173"/>
                <a:gd name="T81" fmla="*/ 1 h 695"/>
                <a:gd name="T82" fmla="*/ 8 w 1173"/>
                <a:gd name="T83" fmla="*/ 1 h 695"/>
                <a:gd name="T84" fmla="*/ 9 w 1173"/>
                <a:gd name="T85" fmla="*/ 3 h 695"/>
                <a:gd name="T86" fmla="*/ 6 w 1173"/>
                <a:gd name="T87" fmla="*/ 3 h 69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73"/>
                <a:gd name="T133" fmla="*/ 0 h 695"/>
                <a:gd name="T134" fmla="*/ 1173 w 1173"/>
                <a:gd name="T135" fmla="*/ 695 h 69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73" h="695">
                  <a:moveTo>
                    <a:pt x="0" y="165"/>
                  </a:moveTo>
                  <a:lnTo>
                    <a:pt x="104" y="165"/>
                  </a:lnTo>
                  <a:lnTo>
                    <a:pt x="67" y="189"/>
                  </a:lnTo>
                  <a:lnTo>
                    <a:pt x="211" y="170"/>
                  </a:lnTo>
                  <a:lnTo>
                    <a:pt x="87" y="189"/>
                  </a:lnTo>
                  <a:lnTo>
                    <a:pt x="126" y="201"/>
                  </a:lnTo>
                  <a:lnTo>
                    <a:pt x="84" y="204"/>
                  </a:lnTo>
                  <a:lnTo>
                    <a:pt x="102" y="223"/>
                  </a:lnTo>
                  <a:lnTo>
                    <a:pt x="287" y="195"/>
                  </a:lnTo>
                  <a:lnTo>
                    <a:pt x="104" y="238"/>
                  </a:lnTo>
                  <a:lnTo>
                    <a:pt x="183" y="272"/>
                  </a:lnTo>
                  <a:lnTo>
                    <a:pt x="255" y="222"/>
                  </a:lnTo>
                  <a:lnTo>
                    <a:pt x="379" y="214"/>
                  </a:lnTo>
                  <a:lnTo>
                    <a:pt x="249" y="232"/>
                  </a:lnTo>
                  <a:lnTo>
                    <a:pt x="219" y="272"/>
                  </a:lnTo>
                  <a:lnTo>
                    <a:pt x="294" y="276"/>
                  </a:lnTo>
                  <a:lnTo>
                    <a:pt x="379" y="237"/>
                  </a:lnTo>
                  <a:lnTo>
                    <a:pt x="322" y="273"/>
                  </a:lnTo>
                  <a:lnTo>
                    <a:pt x="379" y="273"/>
                  </a:lnTo>
                  <a:lnTo>
                    <a:pt x="467" y="246"/>
                  </a:lnTo>
                  <a:lnTo>
                    <a:pt x="456" y="205"/>
                  </a:lnTo>
                  <a:lnTo>
                    <a:pt x="551" y="176"/>
                  </a:lnTo>
                  <a:lnTo>
                    <a:pt x="481" y="241"/>
                  </a:lnTo>
                  <a:lnTo>
                    <a:pt x="631" y="228"/>
                  </a:lnTo>
                  <a:lnTo>
                    <a:pt x="328" y="293"/>
                  </a:lnTo>
                  <a:lnTo>
                    <a:pt x="396" y="360"/>
                  </a:lnTo>
                  <a:lnTo>
                    <a:pt x="458" y="360"/>
                  </a:lnTo>
                  <a:lnTo>
                    <a:pt x="427" y="373"/>
                  </a:lnTo>
                  <a:lnTo>
                    <a:pt x="307" y="304"/>
                  </a:lnTo>
                  <a:lnTo>
                    <a:pt x="209" y="293"/>
                  </a:lnTo>
                  <a:lnTo>
                    <a:pt x="207" y="322"/>
                  </a:lnTo>
                  <a:lnTo>
                    <a:pt x="253" y="337"/>
                  </a:lnTo>
                  <a:lnTo>
                    <a:pt x="208" y="346"/>
                  </a:lnTo>
                  <a:lnTo>
                    <a:pt x="328" y="423"/>
                  </a:lnTo>
                  <a:lnTo>
                    <a:pt x="279" y="426"/>
                  </a:lnTo>
                  <a:lnTo>
                    <a:pt x="399" y="431"/>
                  </a:lnTo>
                  <a:lnTo>
                    <a:pt x="332" y="448"/>
                  </a:lnTo>
                  <a:lnTo>
                    <a:pt x="368" y="473"/>
                  </a:lnTo>
                  <a:lnTo>
                    <a:pt x="260" y="434"/>
                  </a:lnTo>
                  <a:lnTo>
                    <a:pt x="198" y="450"/>
                  </a:lnTo>
                  <a:lnTo>
                    <a:pt x="172" y="512"/>
                  </a:lnTo>
                  <a:lnTo>
                    <a:pt x="235" y="491"/>
                  </a:lnTo>
                  <a:lnTo>
                    <a:pt x="222" y="514"/>
                  </a:lnTo>
                  <a:lnTo>
                    <a:pt x="245" y="514"/>
                  </a:lnTo>
                  <a:lnTo>
                    <a:pt x="283" y="466"/>
                  </a:lnTo>
                  <a:lnTo>
                    <a:pt x="269" y="506"/>
                  </a:lnTo>
                  <a:lnTo>
                    <a:pt x="304" y="511"/>
                  </a:lnTo>
                  <a:lnTo>
                    <a:pt x="239" y="530"/>
                  </a:lnTo>
                  <a:lnTo>
                    <a:pt x="279" y="531"/>
                  </a:lnTo>
                  <a:lnTo>
                    <a:pt x="245" y="542"/>
                  </a:lnTo>
                  <a:lnTo>
                    <a:pt x="273" y="568"/>
                  </a:lnTo>
                  <a:lnTo>
                    <a:pt x="322" y="568"/>
                  </a:lnTo>
                  <a:lnTo>
                    <a:pt x="368" y="521"/>
                  </a:lnTo>
                  <a:lnTo>
                    <a:pt x="287" y="590"/>
                  </a:lnTo>
                  <a:lnTo>
                    <a:pt x="208" y="535"/>
                  </a:lnTo>
                  <a:lnTo>
                    <a:pt x="143" y="545"/>
                  </a:lnTo>
                  <a:lnTo>
                    <a:pt x="199" y="602"/>
                  </a:lnTo>
                  <a:lnTo>
                    <a:pt x="102" y="632"/>
                  </a:lnTo>
                  <a:lnTo>
                    <a:pt x="112" y="673"/>
                  </a:lnTo>
                  <a:lnTo>
                    <a:pt x="129" y="637"/>
                  </a:lnTo>
                  <a:lnTo>
                    <a:pt x="134" y="673"/>
                  </a:lnTo>
                  <a:lnTo>
                    <a:pt x="200" y="656"/>
                  </a:lnTo>
                  <a:lnTo>
                    <a:pt x="249" y="690"/>
                  </a:lnTo>
                  <a:lnTo>
                    <a:pt x="284" y="687"/>
                  </a:lnTo>
                  <a:lnTo>
                    <a:pt x="259" y="660"/>
                  </a:lnTo>
                  <a:lnTo>
                    <a:pt x="328" y="668"/>
                  </a:lnTo>
                  <a:lnTo>
                    <a:pt x="322" y="642"/>
                  </a:lnTo>
                  <a:lnTo>
                    <a:pt x="352" y="673"/>
                  </a:lnTo>
                  <a:lnTo>
                    <a:pt x="371" y="667"/>
                  </a:lnTo>
                  <a:lnTo>
                    <a:pt x="360" y="648"/>
                  </a:lnTo>
                  <a:lnTo>
                    <a:pt x="417" y="667"/>
                  </a:lnTo>
                  <a:lnTo>
                    <a:pt x="418" y="695"/>
                  </a:lnTo>
                  <a:lnTo>
                    <a:pt x="517" y="667"/>
                  </a:lnTo>
                  <a:lnTo>
                    <a:pt x="536" y="627"/>
                  </a:lnTo>
                  <a:lnTo>
                    <a:pt x="489" y="637"/>
                  </a:lnTo>
                  <a:lnTo>
                    <a:pt x="489" y="598"/>
                  </a:lnTo>
                  <a:lnTo>
                    <a:pt x="379" y="596"/>
                  </a:lnTo>
                  <a:lnTo>
                    <a:pt x="526" y="588"/>
                  </a:lnTo>
                  <a:lnTo>
                    <a:pt x="549" y="560"/>
                  </a:lnTo>
                  <a:lnTo>
                    <a:pt x="526" y="526"/>
                  </a:lnTo>
                  <a:lnTo>
                    <a:pt x="610" y="530"/>
                  </a:lnTo>
                  <a:lnTo>
                    <a:pt x="628" y="514"/>
                  </a:lnTo>
                  <a:lnTo>
                    <a:pt x="571" y="506"/>
                  </a:lnTo>
                  <a:lnTo>
                    <a:pt x="647" y="500"/>
                  </a:lnTo>
                  <a:lnTo>
                    <a:pt x="597" y="477"/>
                  </a:lnTo>
                  <a:lnTo>
                    <a:pt x="656" y="462"/>
                  </a:lnTo>
                  <a:lnTo>
                    <a:pt x="653" y="444"/>
                  </a:lnTo>
                  <a:lnTo>
                    <a:pt x="543" y="434"/>
                  </a:lnTo>
                  <a:lnTo>
                    <a:pt x="605" y="418"/>
                  </a:lnTo>
                  <a:lnTo>
                    <a:pt x="541" y="414"/>
                  </a:lnTo>
                  <a:lnTo>
                    <a:pt x="656" y="426"/>
                  </a:lnTo>
                  <a:lnTo>
                    <a:pt x="660" y="407"/>
                  </a:lnTo>
                  <a:lnTo>
                    <a:pt x="541" y="400"/>
                  </a:lnTo>
                  <a:lnTo>
                    <a:pt x="700" y="373"/>
                  </a:lnTo>
                  <a:lnTo>
                    <a:pt x="654" y="349"/>
                  </a:lnTo>
                  <a:lnTo>
                    <a:pt x="774" y="360"/>
                  </a:lnTo>
                  <a:lnTo>
                    <a:pt x="808" y="322"/>
                  </a:lnTo>
                  <a:lnTo>
                    <a:pt x="751" y="319"/>
                  </a:lnTo>
                  <a:lnTo>
                    <a:pt x="825" y="316"/>
                  </a:lnTo>
                  <a:lnTo>
                    <a:pt x="817" y="287"/>
                  </a:lnTo>
                  <a:lnTo>
                    <a:pt x="853" y="293"/>
                  </a:lnTo>
                  <a:lnTo>
                    <a:pt x="1050" y="178"/>
                  </a:lnTo>
                  <a:lnTo>
                    <a:pt x="833" y="220"/>
                  </a:lnTo>
                  <a:lnTo>
                    <a:pt x="952" y="170"/>
                  </a:lnTo>
                  <a:lnTo>
                    <a:pt x="879" y="176"/>
                  </a:lnTo>
                  <a:lnTo>
                    <a:pt x="863" y="153"/>
                  </a:lnTo>
                  <a:lnTo>
                    <a:pt x="998" y="165"/>
                  </a:lnTo>
                  <a:lnTo>
                    <a:pt x="1173" y="107"/>
                  </a:lnTo>
                  <a:lnTo>
                    <a:pt x="1171" y="78"/>
                  </a:lnTo>
                  <a:lnTo>
                    <a:pt x="1099" y="78"/>
                  </a:lnTo>
                  <a:lnTo>
                    <a:pt x="1082" y="28"/>
                  </a:lnTo>
                  <a:lnTo>
                    <a:pt x="879" y="51"/>
                  </a:lnTo>
                  <a:lnTo>
                    <a:pt x="964" y="19"/>
                  </a:lnTo>
                  <a:lnTo>
                    <a:pt x="699" y="0"/>
                  </a:lnTo>
                  <a:lnTo>
                    <a:pt x="677" y="24"/>
                  </a:lnTo>
                  <a:lnTo>
                    <a:pt x="698" y="36"/>
                  </a:lnTo>
                  <a:lnTo>
                    <a:pt x="647" y="13"/>
                  </a:lnTo>
                  <a:lnTo>
                    <a:pt x="528" y="15"/>
                  </a:lnTo>
                  <a:lnTo>
                    <a:pt x="613" y="62"/>
                  </a:lnTo>
                  <a:lnTo>
                    <a:pt x="582" y="78"/>
                  </a:lnTo>
                  <a:lnTo>
                    <a:pt x="541" y="27"/>
                  </a:lnTo>
                  <a:lnTo>
                    <a:pt x="430" y="23"/>
                  </a:lnTo>
                  <a:lnTo>
                    <a:pt x="451" y="44"/>
                  </a:lnTo>
                  <a:lnTo>
                    <a:pt x="369" y="36"/>
                  </a:lnTo>
                  <a:lnTo>
                    <a:pt x="411" y="70"/>
                  </a:lnTo>
                  <a:lnTo>
                    <a:pt x="343" y="50"/>
                  </a:lnTo>
                  <a:lnTo>
                    <a:pt x="366" y="70"/>
                  </a:lnTo>
                  <a:lnTo>
                    <a:pt x="326" y="78"/>
                  </a:lnTo>
                  <a:lnTo>
                    <a:pt x="411" y="123"/>
                  </a:lnTo>
                  <a:lnTo>
                    <a:pt x="227" y="72"/>
                  </a:lnTo>
                  <a:lnTo>
                    <a:pt x="182" y="108"/>
                  </a:lnTo>
                  <a:lnTo>
                    <a:pt x="254" y="126"/>
                  </a:lnTo>
                  <a:lnTo>
                    <a:pt x="134" y="112"/>
                  </a:lnTo>
                  <a:lnTo>
                    <a:pt x="0" y="16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7" name="Freeform 272"/>
            <p:cNvSpPr/>
            <p:nvPr/>
          </p:nvSpPr>
          <p:spPr bwMode="auto">
            <a:xfrm>
              <a:off x="6362036" y="2128255"/>
              <a:ext cx="525634" cy="408933"/>
            </a:xfrm>
            <a:custGeom>
              <a:avLst/>
              <a:gdLst>
                <a:gd name="T0" fmla="*/ 0 w 1094"/>
                <a:gd name="T1" fmla="*/ 2 h 902"/>
                <a:gd name="T2" fmla="*/ 3 w 1094"/>
                <a:gd name="T3" fmla="*/ 0 h 902"/>
                <a:gd name="T4" fmla="*/ 3 w 1094"/>
                <a:gd name="T5" fmla="*/ 2 h 902"/>
                <a:gd name="T6" fmla="*/ 4 w 1094"/>
                <a:gd name="T7" fmla="*/ 5 h 902"/>
                <a:gd name="T8" fmla="*/ 5 w 1094"/>
                <a:gd name="T9" fmla="*/ 5 h 902"/>
                <a:gd name="T10" fmla="*/ 4 w 1094"/>
                <a:gd name="T11" fmla="*/ 4 h 902"/>
                <a:gd name="T12" fmla="*/ 4 w 1094"/>
                <a:gd name="T13" fmla="*/ 2 h 902"/>
                <a:gd name="T14" fmla="*/ 4 w 1094"/>
                <a:gd name="T15" fmla="*/ 1 h 902"/>
                <a:gd name="T16" fmla="*/ 4 w 1094"/>
                <a:gd name="T17" fmla="*/ 1 h 902"/>
                <a:gd name="T18" fmla="*/ 7 w 1094"/>
                <a:gd name="T19" fmla="*/ 0 h 902"/>
                <a:gd name="T20" fmla="*/ 8 w 1094"/>
                <a:gd name="T21" fmla="*/ 1 h 902"/>
                <a:gd name="T22" fmla="*/ 8 w 1094"/>
                <a:gd name="T23" fmla="*/ 4 h 902"/>
                <a:gd name="T24" fmla="*/ 10 w 1094"/>
                <a:gd name="T25" fmla="*/ 3 h 902"/>
                <a:gd name="T26" fmla="*/ 13 w 1094"/>
                <a:gd name="T27" fmla="*/ 3 h 902"/>
                <a:gd name="T28" fmla="*/ 13 w 1094"/>
                <a:gd name="T29" fmla="*/ 4 h 902"/>
                <a:gd name="T30" fmla="*/ 14 w 1094"/>
                <a:gd name="T31" fmla="*/ 5 h 902"/>
                <a:gd name="T32" fmla="*/ 15 w 1094"/>
                <a:gd name="T33" fmla="*/ 4 h 902"/>
                <a:gd name="T34" fmla="*/ 17 w 1094"/>
                <a:gd name="T35" fmla="*/ 5 h 902"/>
                <a:gd name="T36" fmla="*/ 17 w 1094"/>
                <a:gd name="T37" fmla="*/ 5 h 902"/>
                <a:gd name="T38" fmla="*/ 18 w 1094"/>
                <a:gd name="T39" fmla="*/ 6 h 902"/>
                <a:gd name="T40" fmla="*/ 19 w 1094"/>
                <a:gd name="T41" fmla="*/ 6 h 902"/>
                <a:gd name="T42" fmla="*/ 19 w 1094"/>
                <a:gd name="T43" fmla="*/ 7 h 902"/>
                <a:gd name="T44" fmla="*/ 19 w 1094"/>
                <a:gd name="T45" fmla="*/ 7 h 902"/>
                <a:gd name="T46" fmla="*/ 19 w 1094"/>
                <a:gd name="T47" fmla="*/ 8 h 902"/>
                <a:gd name="T48" fmla="*/ 19 w 1094"/>
                <a:gd name="T49" fmla="*/ 9 h 902"/>
                <a:gd name="T50" fmla="*/ 19 w 1094"/>
                <a:gd name="T51" fmla="*/ 10 h 902"/>
                <a:gd name="T52" fmla="*/ 23 w 1094"/>
                <a:gd name="T53" fmla="*/ 11 h 902"/>
                <a:gd name="T54" fmla="*/ 24 w 1094"/>
                <a:gd name="T55" fmla="*/ 12 h 902"/>
                <a:gd name="T56" fmla="*/ 25 w 1094"/>
                <a:gd name="T57" fmla="*/ 13 h 902"/>
                <a:gd name="T58" fmla="*/ 25 w 1094"/>
                <a:gd name="T59" fmla="*/ 14 h 902"/>
                <a:gd name="T60" fmla="*/ 25 w 1094"/>
                <a:gd name="T61" fmla="*/ 15 h 902"/>
                <a:gd name="T62" fmla="*/ 23 w 1094"/>
                <a:gd name="T63" fmla="*/ 16 h 902"/>
                <a:gd name="T64" fmla="*/ 19 w 1094"/>
                <a:gd name="T65" fmla="*/ 14 h 902"/>
                <a:gd name="T66" fmla="*/ 20 w 1094"/>
                <a:gd name="T67" fmla="*/ 15 h 902"/>
                <a:gd name="T68" fmla="*/ 21 w 1094"/>
                <a:gd name="T69" fmla="*/ 16 h 902"/>
                <a:gd name="T70" fmla="*/ 22 w 1094"/>
                <a:gd name="T71" fmla="*/ 17 h 902"/>
                <a:gd name="T72" fmla="*/ 23 w 1094"/>
                <a:gd name="T73" fmla="*/ 20 h 902"/>
                <a:gd name="T74" fmla="*/ 21 w 1094"/>
                <a:gd name="T75" fmla="*/ 21 h 902"/>
                <a:gd name="T76" fmla="*/ 16 w 1094"/>
                <a:gd name="T77" fmla="*/ 18 h 902"/>
                <a:gd name="T78" fmla="*/ 15 w 1094"/>
                <a:gd name="T79" fmla="*/ 18 h 902"/>
                <a:gd name="T80" fmla="*/ 14 w 1094"/>
                <a:gd name="T81" fmla="*/ 16 h 902"/>
                <a:gd name="T82" fmla="*/ 13 w 1094"/>
                <a:gd name="T83" fmla="*/ 17 h 902"/>
                <a:gd name="T84" fmla="*/ 11 w 1094"/>
                <a:gd name="T85" fmla="*/ 17 h 902"/>
                <a:gd name="T86" fmla="*/ 15 w 1094"/>
                <a:gd name="T87" fmla="*/ 15 h 902"/>
                <a:gd name="T88" fmla="*/ 16 w 1094"/>
                <a:gd name="T89" fmla="*/ 12 h 902"/>
                <a:gd name="T90" fmla="*/ 13 w 1094"/>
                <a:gd name="T91" fmla="*/ 9 h 902"/>
                <a:gd name="T92" fmla="*/ 12 w 1094"/>
                <a:gd name="T93" fmla="*/ 10 h 902"/>
                <a:gd name="T94" fmla="*/ 13 w 1094"/>
                <a:gd name="T95" fmla="*/ 9 h 902"/>
                <a:gd name="T96" fmla="*/ 11 w 1094"/>
                <a:gd name="T97" fmla="*/ 7 h 902"/>
                <a:gd name="T98" fmla="*/ 10 w 1094"/>
                <a:gd name="T99" fmla="*/ 7 h 902"/>
                <a:gd name="T100" fmla="*/ 8 w 1094"/>
                <a:gd name="T101" fmla="*/ 8 h 902"/>
                <a:gd name="T102" fmla="*/ 1 w 1094"/>
                <a:gd name="T103" fmla="*/ 5 h 902"/>
                <a:gd name="T104" fmla="*/ 0 w 1094"/>
                <a:gd name="T105" fmla="*/ 5 h 90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94"/>
                <a:gd name="T160" fmla="*/ 0 h 902"/>
                <a:gd name="T161" fmla="*/ 1094 w 1094"/>
                <a:gd name="T162" fmla="*/ 902 h 90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94" h="902">
                  <a:moveTo>
                    <a:pt x="0" y="202"/>
                  </a:moveTo>
                  <a:lnTo>
                    <a:pt x="9" y="103"/>
                  </a:lnTo>
                  <a:lnTo>
                    <a:pt x="54" y="31"/>
                  </a:lnTo>
                  <a:lnTo>
                    <a:pt x="130" y="0"/>
                  </a:lnTo>
                  <a:lnTo>
                    <a:pt x="191" y="14"/>
                  </a:lnTo>
                  <a:lnTo>
                    <a:pt x="125" y="103"/>
                  </a:lnTo>
                  <a:lnTo>
                    <a:pt x="144" y="158"/>
                  </a:lnTo>
                  <a:lnTo>
                    <a:pt x="191" y="212"/>
                  </a:lnTo>
                  <a:lnTo>
                    <a:pt x="130" y="231"/>
                  </a:lnTo>
                  <a:lnTo>
                    <a:pt x="195" y="230"/>
                  </a:lnTo>
                  <a:lnTo>
                    <a:pt x="204" y="184"/>
                  </a:lnTo>
                  <a:lnTo>
                    <a:pt x="155" y="156"/>
                  </a:lnTo>
                  <a:lnTo>
                    <a:pt x="195" y="123"/>
                  </a:lnTo>
                  <a:lnTo>
                    <a:pt x="166" y="78"/>
                  </a:lnTo>
                  <a:lnTo>
                    <a:pt x="229" y="89"/>
                  </a:lnTo>
                  <a:lnTo>
                    <a:pt x="170" y="68"/>
                  </a:lnTo>
                  <a:lnTo>
                    <a:pt x="236" y="73"/>
                  </a:lnTo>
                  <a:lnTo>
                    <a:pt x="190" y="42"/>
                  </a:lnTo>
                  <a:lnTo>
                    <a:pt x="242" y="43"/>
                  </a:lnTo>
                  <a:lnTo>
                    <a:pt x="279" y="14"/>
                  </a:lnTo>
                  <a:lnTo>
                    <a:pt x="324" y="11"/>
                  </a:lnTo>
                  <a:lnTo>
                    <a:pt x="326" y="51"/>
                  </a:lnTo>
                  <a:lnTo>
                    <a:pt x="358" y="68"/>
                  </a:lnTo>
                  <a:lnTo>
                    <a:pt x="348" y="158"/>
                  </a:lnTo>
                  <a:lnTo>
                    <a:pt x="392" y="115"/>
                  </a:lnTo>
                  <a:lnTo>
                    <a:pt x="414" y="134"/>
                  </a:lnTo>
                  <a:lnTo>
                    <a:pt x="476" y="91"/>
                  </a:lnTo>
                  <a:lnTo>
                    <a:pt x="564" y="115"/>
                  </a:lnTo>
                  <a:lnTo>
                    <a:pt x="603" y="158"/>
                  </a:lnTo>
                  <a:lnTo>
                    <a:pt x="575" y="184"/>
                  </a:lnTo>
                  <a:lnTo>
                    <a:pt x="630" y="173"/>
                  </a:lnTo>
                  <a:lnTo>
                    <a:pt x="614" y="199"/>
                  </a:lnTo>
                  <a:lnTo>
                    <a:pt x="646" y="212"/>
                  </a:lnTo>
                  <a:lnTo>
                    <a:pt x="671" y="180"/>
                  </a:lnTo>
                  <a:lnTo>
                    <a:pt x="711" y="196"/>
                  </a:lnTo>
                  <a:lnTo>
                    <a:pt x="724" y="222"/>
                  </a:lnTo>
                  <a:lnTo>
                    <a:pt x="690" y="230"/>
                  </a:lnTo>
                  <a:lnTo>
                    <a:pt x="742" y="230"/>
                  </a:lnTo>
                  <a:lnTo>
                    <a:pt x="733" y="265"/>
                  </a:lnTo>
                  <a:lnTo>
                    <a:pt x="772" y="246"/>
                  </a:lnTo>
                  <a:lnTo>
                    <a:pt x="748" y="276"/>
                  </a:lnTo>
                  <a:lnTo>
                    <a:pt x="826" y="268"/>
                  </a:lnTo>
                  <a:lnTo>
                    <a:pt x="782" y="299"/>
                  </a:lnTo>
                  <a:lnTo>
                    <a:pt x="820" y="299"/>
                  </a:lnTo>
                  <a:lnTo>
                    <a:pt x="804" y="321"/>
                  </a:lnTo>
                  <a:lnTo>
                    <a:pt x="838" y="291"/>
                  </a:lnTo>
                  <a:lnTo>
                    <a:pt x="874" y="322"/>
                  </a:lnTo>
                  <a:lnTo>
                    <a:pt x="810" y="348"/>
                  </a:lnTo>
                  <a:lnTo>
                    <a:pt x="900" y="371"/>
                  </a:lnTo>
                  <a:lnTo>
                    <a:pt x="825" y="379"/>
                  </a:lnTo>
                  <a:lnTo>
                    <a:pt x="853" y="391"/>
                  </a:lnTo>
                  <a:lnTo>
                    <a:pt x="829" y="419"/>
                  </a:lnTo>
                  <a:lnTo>
                    <a:pt x="921" y="473"/>
                  </a:lnTo>
                  <a:lnTo>
                    <a:pt x="968" y="464"/>
                  </a:lnTo>
                  <a:lnTo>
                    <a:pt x="986" y="529"/>
                  </a:lnTo>
                  <a:lnTo>
                    <a:pt x="1031" y="523"/>
                  </a:lnTo>
                  <a:lnTo>
                    <a:pt x="1029" y="551"/>
                  </a:lnTo>
                  <a:lnTo>
                    <a:pt x="1094" y="565"/>
                  </a:lnTo>
                  <a:lnTo>
                    <a:pt x="1086" y="599"/>
                  </a:lnTo>
                  <a:lnTo>
                    <a:pt x="1053" y="594"/>
                  </a:lnTo>
                  <a:lnTo>
                    <a:pt x="1068" y="614"/>
                  </a:lnTo>
                  <a:lnTo>
                    <a:pt x="1052" y="647"/>
                  </a:lnTo>
                  <a:lnTo>
                    <a:pt x="1020" y="632"/>
                  </a:lnTo>
                  <a:lnTo>
                    <a:pt x="1013" y="697"/>
                  </a:lnTo>
                  <a:lnTo>
                    <a:pt x="888" y="578"/>
                  </a:lnTo>
                  <a:lnTo>
                    <a:pt x="842" y="588"/>
                  </a:lnTo>
                  <a:lnTo>
                    <a:pt x="874" y="618"/>
                  </a:lnTo>
                  <a:lnTo>
                    <a:pt x="849" y="647"/>
                  </a:lnTo>
                  <a:lnTo>
                    <a:pt x="868" y="645"/>
                  </a:lnTo>
                  <a:lnTo>
                    <a:pt x="895" y="703"/>
                  </a:lnTo>
                  <a:lnTo>
                    <a:pt x="956" y="717"/>
                  </a:lnTo>
                  <a:lnTo>
                    <a:pt x="950" y="751"/>
                  </a:lnTo>
                  <a:lnTo>
                    <a:pt x="983" y="778"/>
                  </a:lnTo>
                  <a:lnTo>
                    <a:pt x="969" y="858"/>
                  </a:lnTo>
                  <a:lnTo>
                    <a:pt x="810" y="775"/>
                  </a:lnTo>
                  <a:lnTo>
                    <a:pt x="916" y="902"/>
                  </a:lnTo>
                  <a:lnTo>
                    <a:pt x="719" y="832"/>
                  </a:lnTo>
                  <a:lnTo>
                    <a:pt x="691" y="789"/>
                  </a:lnTo>
                  <a:lnTo>
                    <a:pt x="718" y="785"/>
                  </a:lnTo>
                  <a:lnTo>
                    <a:pt x="654" y="762"/>
                  </a:lnTo>
                  <a:lnTo>
                    <a:pt x="635" y="713"/>
                  </a:lnTo>
                  <a:lnTo>
                    <a:pt x="584" y="697"/>
                  </a:lnTo>
                  <a:lnTo>
                    <a:pt x="581" y="729"/>
                  </a:lnTo>
                  <a:lnTo>
                    <a:pt x="553" y="713"/>
                  </a:lnTo>
                  <a:lnTo>
                    <a:pt x="512" y="744"/>
                  </a:lnTo>
                  <a:lnTo>
                    <a:pt x="457" y="713"/>
                  </a:lnTo>
                  <a:lnTo>
                    <a:pt x="483" y="657"/>
                  </a:lnTo>
                  <a:lnTo>
                    <a:pt x="630" y="657"/>
                  </a:lnTo>
                  <a:lnTo>
                    <a:pt x="594" y="602"/>
                  </a:lnTo>
                  <a:lnTo>
                    <a:pt x="677" y="523"/>
                  </a:lnTo>
                  <a:lnTo>
                    <a:pt x="619" y="417"/>
                  </a:lnTo>
                  <a:lnTo>
                    <a:pt x="578" y="407"/>
                  </a:lnTo>
                  <a:lnTo>
                    <a:pt x="602" y="391"/>
                  </a:lnTo>
                  <a:lnTo>
                    <a:pt x="513" y="418"/>
                  </a:lnTo>
                  <a:lnTo>
                    <a:pt x="512" y="388"/>
                  </a:lnTo>
                  <a:lnTo>
                    <a:pt x="544" y="371"/>
                  </a:lnTo>
                  <a:lnTo>
                    <a:pt x="477" y="329"/>
                  </a:lnTo>
                  <a:lnTo>
                    <a:pt x="476" y="298"/>
                  </a:lnTo>
                  <a:lnTo>
                    <a:pt x="412" y="280"/>
                  </a:lnTo>
                  <a:lnTo>
                    <a:pt x="428" y="325"/>
                  </a:lnTo>
                  <a:lnTo>
                    <a:pt x="321" y="308"/>
                  </a:lnTo>
                  <a:lnTo>
                    <a:pt x="350" y="334"/>
                  </a:lnTo>
                  <a:lnTo>
                    <a:pt x="71" y="289"/>
                  </a:lnTo>
                  <a:lnTo>
                    <a:pt x="22" y="230"/>
                  </a:lnTo>
                  <a:lnTo>
                    <a:pt x="111" y="233"/>
                  </a:lnTo>
                  <a:lnTo>
                    <a:pt x="0" y="20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8" name="Freeform 273"/>
            <p:cNvSpPr/>
            <p:nvPr/>
          </p:nvSpPr>
          <p:spPr bwMode="auto">
            <a:xfrm>
              <a:off x="6415947" y="2409893"/>
              <a:ext cx="121300" cy="89106"/>
            </a:xfrm>
            <a:custGeom>
              <a:avLst/>
              <a:gdLst>
                <a:gd name="T0" fmla="*/ 0 w 254"/>
                <a:gd name="T1" fmla="*/ 4 h 197"/>
                <a:gd name="T2" fmla="*/ 1 w 254"/>
                <a:gd name="T3" fmla="*/ 3 h 197"/>
                <a:gd name="T4" fmla="*/ 1 w 254"/>
                <a:gd name="T5" fmla="*/ 0 h 197"/>
                <a:gd name="T6" fmla="*/ 2 w 254"/>
                <a:gd name="T7" fmla="*/ 1 h 197"/>
                <a:gd name="T8" fmla="*/ 3 w 254"/>
                <a:gd name="T9" fmla="*/ 1 h 197"/>
                <a:gd name="T10" fmla="*/ 6 w 254"/>
                <a:gd name="T11" fmla="*/ 3 h 197"/>
                <a:gd name="T12" fmla="*/ 5 w 254"/>
                <a:gd name="T13" fmla="*/ 4 h 197"/>
                <a:gd name="T14" fmla="*/ 3 w 254"/>
                <a:gd name="T15" fmla="*/ 3 h 197"/>
                <a:gd name="T16" fmla="*/ 2 w 254"/>
                <a:gd name="T17" fmla="*/ 5 h 197"/>
                <a:gd name="T18" fmla="*/ 1 w 254"/>
                <a:gd name="T19" fmla="*/ 3 h 197"/>
                <a:gd name="T20" fmla="*/ 0 w 254"/>
                <a:gd name="T21" fmla="*/ 4 h 1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4"/>
                <a:gd name="T34" fmla="*/ 0 h 197"/>
                <a:gd name="T35" fmla="*/ 254 w 254"/>
                <a:gd name="T36" fmla="*/ 197 h 1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4" h="197">
                  <a:moveTo>
                    <a:pt x="0" y="161"/>
                  </a:moveTo>
                  <a:lnTo>
                    <a:pt x="36" y="123"/>
                  </a:lnTo>
                  <a:lnTo>
                    <a:pt x="59" y="0"/>
                  </a:lnTo>
                  <a:lnTo>
                    <a:pt x="80" y="45"/>
                  </a:lnTo>
                  <a:lnTo>
                    <a:pt x="140" y="55"/>
                  </a:lnTo>
                  <a:lnTo>
                    <a:pt x="254" y="145"/>
                  </a:lnTo>
                  <a:lnTo>
                    <a:pt x="239" y="176"/>
                  </a:lnTo>
                  <a:lnTo>
                    <a:pt x="136" y="134"/>
                  </a:lnTo>
                  <a:lnTo>
                    <a:pt x="73" y="197"/>
                  </a:lnTo>
                  <a:lnTo>
                    <a:pt x="57" y="145"/>
                  </a:lnTo>
                  <a:lnTo>
                    <a:pt x="0" y="1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9" name="Freeform 274"/>
            <p:cNvSpPr/>
            <p:nvPr/>
          </p:nvSpPr>
          <p:spPr bwMode="auto">
            <a:xfrm>
              <a:off x="6926418" y="2829964"/>
              <a:ext cx="121300" cy="132068"/>
            </a:xfrm>
            <a:custGeom>
              <a:avLst/>
              <a:gdLst>
                <a:gd name="T0" fmla="*/ 0 w 255"/>
                <a:gd name="T1" fmla="*/ 6 h 286"/>
                <a:gd name="T2" fmla="*/ 2 w 255"/>
                <a:gd name="T3" fmla="*/ 0 h 286"/>
                <a:gd name="T4" fmla="*/ 3 w 255"/>
                <a:gd name="T5" fmla="*/ 0 h 286"/>
                <a:gd name="T6" fmla="*/ 2 w 255"/>
                <a:gd name="T7" fmla="*/ 3 h 286"/>
                <a:gd name="T8" fmla="*/ 3 w 255"/>
                <a:gd name="T9" fmla="*/ 2 h 286"/>
                <a:gd name="T10" fmla="*/ 3 w 255"/>
                <a:gd name="T11" fmla="*/ 3 h 286"/>
                <a:gd name="T12" fmla="*/ 5 w 255"/>
                <a:gd name="T13" fmla="*/ 3 h 286"/>
                <a:gd name="T14" fmla="*/ 5 w 255"/>
                <a:gd name="T15" fmla="*/ 4 h 286"/>
                <a:gd name="T16" fmla="*/ 5 w 255"/>
                <a:gd name="T17" fmla="*/ 4 h 286"/>
                <a:gd name="T18" fmla="*/ 5 w 255"/>
                <a:gd name="T19" fmla="*/ 6 h 286"/>
                <a:gd name="T20" fmla="*/ 6 w 255"/>
                <a:gd name="T21" fmla="*/ 5 h 286"/>
                <a:gd name="T22" fmla="*/ 6 w 255"/>
                <a:gd name="T23" fmla="*/ 6 h 286"/>
                <a:gd name="T24" fmla="*/ 5 w 255"/>
                <a:gd name="T25" fmla="*/ 7 h 286"/>
                <a:gd name="T26" fmla="*/ 5 w 255"/>
                <a:gd name="T27" fmla="*/ 6 h 286"/>
                <a:gd name="T28" fmla="*/ 5 w 255"/>
                <a:gd name="T29" fmla="*/ 7 h 286"/>
                <a:gd name="T30" fmla="*/ 5 w 255"/>
                <a:gd name="T31" fmla="*/ 5 h 286"/>
                <a:gd name="T32" fmla="*/ 3 w 255"/>
                <a:gd name="T33" fmla="*/ 7 h 286"/>
                <a:gd name="T34" fmla="*/ 4 w 255"/>
                <a:gd name="T35" fmla="*/ 6 h 286"/>
                <a:gd name="T36" fmla="*/ 3 w 255"/>
                <a:gd name="T37" fmla="*/ 6 h 286"/>
                <a:gd name="T38" fmla="*/ 3 w 255"/>
                <a:gd name="T39" fmla="*/ 5 h 286"/>
                <a:gd name="T40" fmla="*/ 0 w 255"/>
                <a:gd name="T41" fmla="*/ 6 h 28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5"/>
                <a:gd name="T64" fmla="*/ 0 h 286"/>
                <a:gd name="T65" fmla="*/ 255 w 255"/>
                <a:gd name="T66" fmla="*/ 286 h 28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5" h="286">
                  <a:moveTo>
                    <a:pt x="0" y="223"/>
                  </a:moveTo>
                  <a:lnTo>
                    <a:pt x="106" y="15"/>
                  </a:lnTo>
                  <a:lnTo>
                    <a:pt x="146" y="0"/>
                  </a:lnTo>
                  <a:lnTo>
                    <a:pt x="97" y="112"/>
                  </a:lnTo>
                  <a:lnTo>
                    <a:pt x="130" y="87"/>
                  </a:lnTo>
                  <a:lnTo>
                    <a:pt x="152" y="135"/>
                  </a:lnTo>
                  <a:lnTo>
                    <a:pt x="219" y="135"/>
                  </a:lnTo>
                  <a:lnTo>
                    <a:pt x="205" y="177"/>
                  </a:lnTo>
                  <a:lnTo>
                    <a:pt x="240" y="173"/>
                  </a:lnTo>
                  <a:lnTo>
                    <a:pt x="214" y="219"/>
                  </a:lnTo>
                  <a:lnTo>
                    <a:pt x="248" y="194"/>
                  </a:lnTo>
                  <a:lnTo>
                    <a:pt x="255" y="237"/>
                  </a:lnTo>
                  <a:lnTo>
                    <a:pt x="222" y="286"/>
                  </a:lnTo>
                  <a:lnTo>
                    <a:pt x="219" y="250"/>
                  </a:lnTo>
                  <a:lnTo>
                    <a:pt x="204" y="269"/>
                  </a:lnTo>
                  <a:lnTo>
                    <a:pt x="204" y="214"/>
                  </a:lnTo>
                  <a:lnTo>
                    <a:pt x="140" y="269"/>
                  </a:lnTo>
                  <a:lnTo>
                    <a:pt x="178" y="233"/>
                  </a:lnTo>
                  <a:lnTo>
                    <a:pt x="123" y="237"/>
                  </a:lnTo>
                  <a:lnTo>
                    <a:pt x="138" y="217"/>
                  </a:lnTo>
                  <a:lnTo>
                    <a:pt x="0" y="22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0" name="Freeform 275"/>
            <p:cNvSpPr/>
            <p:nvPr/>
          </p:nvSpPr>
          <p:spPr bwMode="auto">
            <a:xfrm>
              <a:off x="6629907" y="4316124"/>
              <a:ext cx="151625" cy="838551"/>
            </a:xfrm>
            <a:custGeom>
              <a:avLst/>
              <a:gdLst>
                <a:gd name="T0" fmla="*/ 0 w 317"/>
                <a:gd name="T1" fmla="*/ 33 h 1850"/>
                <a:gd name="T2" fmla="*/ 1 w 317"/>
                <a:gd name="T3" fmla="*/ 32 h 1850"/>
                <a:gd name="T4" fmla="*/ 1 w 317"/>
                <a:gd name="T5" fmla="*/ 33 h 1850"/>
                <a:gd name="T6" fmla="*/ 3 w 317"/>
                <a:gd name="T7" fmla="*/ 31 h 1850"/>
                <a:gd name="T8" fmla="*/ 2 w 317"/>
                <a:gd name="T9" fmla="*/ 30 h 1850"/>
                <a:gd name="T10" fmla="*/ 3 w 317"/>
                <a:gd name="T11" fmla="*/ 27 h 1850"/>
                <a:gd name="T12" fmla="*/ 1 w 317"/>
                <a:gd name="T13" fmla="*/ 27 h 1850"/>
                <a:gd name="T14" fmla="*/ 2 w 317"/>
                <a:gd name="T15" fmla="*/ 22 h 1850"/>
                <a:gd name="T16" fmla="*/ 3 w 317"/>
                <a:gd name="T17" fmla="*/ 17 h 1850"/>
                <a:gd name="T18" fmla="*/ 3 w 317"/>
                <a:gd name="T19" fmla="*/ 13 h 1850"/>
                <a:gd name="T20" fmla="*/ 5 w 317"/>
                <a:gd name="T21" fmla="*/ 4 h 1850"/>
                <a:gd name="T22" fmla="*/ 4 w 317"/>
                <a:gd name="T23" fmla="*/ 1 h 1850"/>
                <a:gd name="T24" fmla="*/ 5 w 317"/>
                <a:gd name="T25" fmla="*/ 0 h 1850"/>
                <a:gd name="T26" fmla="*/ 6 w 317"/>
                <a:gd name="T27" fmla="*/ 2 h 1850"/>
                <a:gd name="T28" fmla="*/ 7 w 317"/>
                <a:gd name="T29" fmla="*/ 6 h 1850"/>
                <a:gd name="T30" fmla="*/ 7 w 317"/>
                <a:gd name="T31" fmla="*/ 6 h 1850"/>
                <a:gd name="T32" fmla="*/ 7 w 317"/>
                <a:gd name="T33" fmla="*/ 7 h 1850"/>
                <a:gd name="T34" fmla="*/ 6 w 317"/>
                <a:gd name="T35" fmla="*/ 7 h 1850"/>
                <a:gd name="T36" fmla="*/ 6 w 317"/>
                <a:gd name="T37" fmla="*/ 10 h 1850"/>
                <a:gd name="T38" fmla="*/ 5 w 317"/>
                <a:gd name="T39" fmla="*/ 11 h 1850"/>
                <a:gd name="T40" fmla="*/ 5 w 317"/>
                <a:gd name="T41" fmla="*/ 15 h 1850"/>
                <a:gd name="T42" fmla="*/ 5 w 317"/>
                <a:gd name="T43" fmla="*/ 18 h 1850"/>
                <a:gd name="T44" fmla="*/ 4 w 317"/>
                <a:gd name="T45" fmla="*/ 21 h 1850"/>
                <a:gd name="T46" fmla="*/ 3 w 317"/>
                <a:gd name="T47" fmla="*/ 28 h 1850"/>
                <a:gd name="T48" fmla="*/ 4 w 317"/>
                <a:gd name="T49" fmla="*/ 31 h 1850"/>
                <a:gd name="T50" fmla="*/ 3 w 317"/>
                <a:gd name="T51" fmla="*/ 31 h 1850"/>
                <a:gd name="T52" fmla="*/ 3 w 317"/>
                <a:gd name="T53" fmla="*/ 33 h 1850"/>
                <a:gd name="T54" fmla="*/ 2 w 317"/>
                <a:gd name="T55" fmla="*/ 38 h 1850"/>
                <a:gd name="T56" fmla="*/ 2 w 317"/>
                <a:gd name="T57" fmla="*/ 39 h 1850"/>
                <a:gd name="T58" fmla="*/ 3 w 317"/>
                <a:gd name="T59" fmla="*/ 38 h 1850"/>
                <a:gd name="T60" fmla="*/ 3 w 317"/>
                <a:gd name="T61" fmla="*/ 40 h 1850"/>
                <a:gd name="T62" fmla="*/ 6 w 317"/>
                <a:gd name="T63" fmla="*/ 41 h 1850"/>
                <a:gd name="T64" fmla="*/ 4 w 317"/>
                <a:gd name="T65" fmla="*/ 41 h 1850"/>
                <a:gd name="T66" fmla="*/ 4 w 317"/>
                <a:gd name="T67" fmla="*/ 43 h 1850"/>
                <a:gd name="T68" fmla="*/ 3 w 317"/>
                <a:gd name="T69" fmla="*/ 42 h 1850"/>
                <a:gd name="T70" fmla="*/ 4 w 317"/>
                <a:gd name="T71" fmla="*/ 42 h 1850"/>
                <a:gd name="T72" fmla="*/ 3 w 317"/>
                <a:gd name="T73" fmla="*/ 41 h 1850"/>
                <a:gd name="T74" fmla="*/ 2 w 317"/>
                <a:gd name="T75" fmla="*/ 40 h 1850"/>
                <a:gd name="T76" fmla="*/ 2 w 317"/>
                <a:gd name="T77" fmla="*/ 40 h 1850"/>
                <a:gd name="T78" fmla="*/ 1 w 317"/>
                <a:gd name="T79" fmla="*/ 39 h 1850"/>
                <a:gd name="T80" fmla="*/ 1 w 317"/>
                <a:gd name="T81" fmla="*/ 38 h 1850"/>
                <a:gd name="T82" fmla="*/ 1 w 317"/>
                <a:gd name="T83" fmla="*/ 38 h 1850"/>
                <a:gd name="T84" fmla="*/ 1 w 317"/>
                <a:gd name="T85" fmla="*/ 37 h 1850"/>
                <a:gd name="T86" fmla="*/ 1 w 317"/>
                <a:gd name="T87" fmla="*/ 35 h 1850"/>
                <a:gd name="T88" fmla="*/ 2 w 317"/>
                <a:gd name="T89" fmla="*/ 35 h 1850"/>
                <a:gd name="T90" fmla="*/ 1 w 317"/>
                <a:gd name="T91" fmla="*/ 34 h 1850"/>
                <a:gd name="T92" fmla="*/ 1 w 317"/>
                <a:gd name="T93" fmla="*/ 33 h 1850"/>
                <a:gd name="T94" fmla="*/ 0 w 317"/>
                <a:gd name="T95" fmla="*/ 33 h 18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17"/>
                <a:gd name="T145" fmla="*/ 0 h 1850"/>
                <a:gd name="T146" fmla="*/ 317 w 317"/>
                <a:gd name="T147" fmla="*/ 1850 h 185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17" h="1850">
                  <a:moveTo>
                    <a:pt x="0" y="1447"/>
                  </a:moveTo>
                  <a:lnTo>
                    <a:pt x="22" y="1397"/>
                  </a:lnTo>
                  <a:lnTo>
                    <a:pt x="68" y="1434"/>
                  </a:lnTo>
                  <a:lnTo>
                    <a:pt x="108" y="1339"/>
                  </a:lnTo>
                  <a:lnTo>
                    <a:pt x="91" y="1302"/>
                  </a:lnTo>
                  <a:lnTo>
                    <a:pt x="124" y="1171"/>
                  </a:lnTo>
                  <a:lnTo>
                    <a:pt x="67" y="1160"/>
                  </a:lnTo>
                  <a:lnTo>
                    <a:pt x="74" y="948"/>
                  </a:lnTo>
                  <a:lnTo>
                    <a:pt x="153" y="726"/>
                  </a:lnTo>
                  <a:lnTo>
                    <a:pt x="152" y="541"/>
                  </a:lnTo>
                  <a:lnTo>
                    <a:pt x="207" y="188"/>
                  </a:lnTo>
                  <a:lnTo>
                    <a:pt x="188" y="32"/>
                  </a:lnTo>
                  <a:lnTo>
                    <a:pt x="226" y="0"/>
                  </a:lnTo>
                  <a:lnTo>
                    <a:pt x="266" y="81"/>
                  </a:lnTo>
                  <a:lnTo>
                    <a:pt x="289" y="246"/>
                  </a:lnTo>
                  <a:lnTo>
                    <a:pt x="317" y="249"/>
                  </a:lnTo>
                  <a:lnTo>
                    <a:pt x="312" y="304"/>
                  </a:lnTo>
                  <a:lnTo>
                    <a:pt x="270" y="327"/>
                  </a:lnTo>
                  <a:lnTo>
                    <a:pt x="271" y="435"/>
                  </a:lnTo>
                  <a:lnTo>
                    <a:pt x="226" y="496"/>
                  </a:lnTo>
                  <a:lnTo>
                    <a:pt x="192" y="648"/>
                  </a:lnTo>
                  <a:lnTo>
                    <a:pt x="218" y="791"/>
                  </a:lnTo>
                  <a:lnTo>
                    <a:pt x="168" y="913"/>
                  </a:lnTo>
                  <a:lnTo>
                    <a:pt x="135" y="1218"/>
                  </a:lnTo>
                  <a:lnTo>
                    <a:pt x="162" y="1329"/>
                  </a:lnTo>
                  <a:lnTo>
                    <a:pt x="137" y="1339"/>
                  </a:lnTo>
                  <a:lnTo>
                    <a:pt x="148" y="1438"/>
                  </a:lnTo>
                  <a:lnTo>
                    <a:pt x="83" y="1643"/>
                  </a:lnTo>
                  <a:lnTo>
                    <a:pt x="90" y="1677"/>
                  </a:lnTo>
                  <a:lnTo>
                    <a:pt x="121" y="1664"/>
                  </a:lnTo>
                  <a:lnTo>
                    <a:pt x="135" y="1743"/>
                  </a:lnTo>
                  <a:lnTo>
                    <a:pt x="271" y="1761"/>
                  </a:lnTo>
                  <a:lnTo>
                    <a:pt x="180" y="1792"/>
                  </a:lnTo>
                  <a:lnTo>
                    <a:pt x="168" y="1850"/>
                  </a:lnTo>
                  <a:lnTo>
                    <a:pt x="129" y="1834"/>
                  </a:lnTo>
                  <a:lnTo>
                    <a:pt x="171" y="1797"/>
                  </a:lnTo>
                  <a:lnTo>
                    <a:pt x="107" y="1780"/>
                  </a:lnTo>
                  <a:lnTo>
                    <a:pt x="98" y="1715"/>
                  </a:lnTo>
                  <a:lnTo>
                    <a:pt x="80" y="1746"/>
                  </a:lnTo>
                  <a:lnTo>
                    <a:pt x="56" y="1685"/>
                  </a:lnTo>
                  <a:lnTo>
                    <a:pt x="68" y="1668"/>
                  </a:lnTo>
                  <a:lnTo>
                    <a:pt x="36" y="1638"/>
                  </a:lnTo>
                  <a:lnTo>
                    <a:pt x="67" y="1607"/>
                  </a:lnTo>
                  <a:lnTo>
                    <a:pt x="38" y="1516"/>
                  </a:lnTo>
                  <a:lnTo>
                    <a:pt x="89" y="1526"/>
                  </a:lnTo>
                  <a:lnTo>
                    <a:pt x="38" y="1478"/>
                  </a:lnTo>
                  <a:lnTo>
                    <a:pt x="51" y="1446"/>
                  </a:lnTo>
                  <a:lnTo>
                    <a:pt x="0" y="14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1" name="Freeform 276"/>
            <p:cNvSpPr/>
            <p:nvPr/>
          </p:nvSpPr>
          <p:spPr bwMode="auto">
            <a:xfrm>
              <a:off x="6636645" y="5021016"/>
              <a:ext cx="11793" cy="31824"/>
            </a:xfrm>
            <a:custGeom>
              <a:avLst/>
              <a:gdLst>
                <a:gd name="T0" fmla="*/ 0 w 23"/>
                <a:gd name="T1" fmla="*/ 1 h 69"/>
                <a:gd name="T2" fmla="*/ 0 w 23"/>
                <a:gd name="T3" fmla="*/ 0 h 69"/>
                <a:gd name="T4" fmla="*/ 1 w 23"/>
                <a:gd name="T5" fmla="*/ 2 h 69"/>
                <a:gd name="T6" fmla="*/ 0 w 23"/>
                <a:gd name="T7" fmla="*/ 1 h 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69"/>
                <a:gd name="T14" fmla="*/ 23 w 23"/>
                <a:gd name="T15" fmla="*/ 69 h 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69">
                  <a:moveTo>
                    <a:pt x="0" y="31"/>
                  </a:moveTo>
                  <a:lnTo>
                    <a:pt x="7" y="0"/>
                  </a:lnTo>
                  <a:lnTo>
                    <a:pt x="23" y="69"/>
                  </a:lnTo>
                  <a:lnTo>
                    <a:pt x="0" y="3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2" name="Freeform 277"/>
            <p:cNvSpPr/>
            <p:nvPr/>
          </p:nvSpPr>
          <p:spPr bwMode="auto">
            <a:xfrm>
              <a:off x="6650123" y="4850760"/>
              <a:ext cx="10108" cy="38188"/>
            </a:xfrm>
            <a:custGeom>
              <a:avLst/>
              <a:gdLst>
                <a:gd name="T0" fmla="*/ 0 w 23"/>
                <a:gd name="T1" fmla="*/ 2 h 85"/>
                <a:gd name="T2" fmla="*/ 1 w 23"/>
                <a:gd name="T3" fmla="*/ 0 h 85"/>
                <a:gd name="T4" fmla="*/ 1 w 23"/>
                <a:gd name="T5" fmla="*/ 2 h 85"/>
                <a:gd name="T6" fmla="*/ 0 w 23"/>
                <a:gd name="T7" fmla="*/ 2 h 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85"/>
                <a:gd name="T14" fmla="*/ 23 w 23"/>
                <a:gd name="T15" fmla="*/ 85 h 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85">
                  <a:moveTo>
                    <a:pt x="0" y="75"/>
                  </a:moveTo>
                  <a:lnTo>
                    <a:pt x="23" y="0"/>
                  </a:lnTo>
                  <a:lnTo>
                    <a:pt x="23" y="85"/>
                  </a:lnTo>
                  <a:lnTo>
                    <a:pt x="0" y="7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3" name="Freeform 278"/>
            <p:cNvSpPr/>
            <p:nvPr/>
          </p:nvSpPr>
          <p:spPr bwMode="auto">
            <a:xfrm>
              <a:off x="6661916" y="5145128"/>
              <a:ext cx="25271" cy="17503"/>
            </a:xfrm>
            <a:custGeom>
              <a:avLst/>
              <a:gdLst>
                <a:gd name="T0" fmla="*/ 0 w 51"/>
                <a:gd name="T1" fmla="*/ 0 h 39"/>
                <a:gd name="T2" fmla="*/ 1 w 51"/>
                <a:gd name="T3" fmla="*/ 0 h 39"/>
                <a:gd name="T4" fmla="*/ 1 w 51"/>
                <a:gd name="T5" fmla="*/ 1 h 39"/>
                <a:gd name="T6" fmla="*/ 0 w 51"/>
                <a:gd name="T7" fmla="*/ 0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39"/>
                <a:gd name="T14" fmla="*/ 51 w 51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39">
                  <a:moveTo>
                    <a:pt x="0" y="0"/>
                  </a:moveTo>
                  <a:lnTo>
                    <a:pt x="49" y="9"/>
                  </a:lnTo>
                  <a:lnTo>
                    <a:pt x="51" y="3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4" name="Freeform 279"/>
            <p:cNvSpPr/>
            <p:nvPr/>
          </p:nvSpPr>
          <p:spPr bwMode="auto">
            <a:xfrm>
              <a:off x="6666970" y="5106940"/>
              <a:ext cx="35379" cy="39779"/>
            </a:xfrm>
            <a:custGeom>
              <a:avLst/>
              <a:gdLst>
                <a:gd name="T0" fmla="*/ 0 w 75"/>
                <a:gd name="T1" fmla="*/ 0 h 88"/>
                <a:gd name="T2" fmla="*/ 1 w 75"/>
                <a:gd name="T3" fmla="*/ 0 h 88"/>
                <a:gd name="T4" fmla="*/ 0 w 75"/>
                <a:gd name="T5" fmla="*/ 1 h 88"/>
                <a:gd name="T6" fmla="*/ 2 w 75"/>
                <a:gd name="T7" fmla="*/ 1 h 88"/>
                <a:gd name="T8" fmla="*/ 1 w 75"/>
                <a:gd name="T9" fmla="*/ 2 h 88"/>
                <a:gd name="T10" fmla="*/ 0 w 75"/>
                <a:gd name="T11" fmla="*/ 0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88"/>
                <a:gd name="T20" fmla="*/ 75 w 75"/>
                <a:gd name="T21" fmla="*/ 88 h 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88">
                  <a:moveTo>
                    <a:pt x="0" y="15"/>
                  </a:moveTo>
                  <a:lnTo>
                    <a:pt x="21" y="0"/>
                  </a:lnTo>
                  <a:lnTo>
                    <a:pt x="19" y="42"/>
                  </a:lnTo>
                  <a:lnTo>
                    <a:pt x="75" y="57"/>
                  </a:lnTo>
                  <a:lnTo>
                    <a:pt x="39" y="88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5" name="Freeform 280"/>
            <p:cNvSpPr/>
            <p:nvPr/>
          </p:nvSpPr>
          <p:spPr bwMode="auto">
            <a:xfrm>
              <a:off x="6693926" y="5157857"/>
              <a:ext cx="18532" cy="11138"/>
            </a:xfrm>
            <a:custGeom>
              <a:avLst/>
              <a:gdLst>
                <a:gd name="T0" fmla="*/ 0 w 40"/>
                <a:gd name="T1" fmla="*/ 1 h 23"/>
                <a:gd name="T2" fmla="*/ 0 w 40"/>
                <a:gd name="T3" fmla="*/ 0 h 23"/>
                <a:gd name="T4" fmla="*/ 1 w 40"/>
                <a:gd name="T5" fmla="*/ 1 h 23"/>
                <a:gd name="T6" fmla="*/ 0 w 40"/>
                <a:gd name="T7" fmla="*/ 1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23"/>
                <a:gd name="T14" fmla="*/ 40 w 40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23">
                  <a:moveTo>
                    <a:pt x="0" y="17"/>
                  </a:moveTo>
                  <a:lnTo>
                    <a:pt x="11" y="0"/>
                  </a:lnTo>
                  <a:lnTo>
                    <a:pt x="40" y="23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6" name="Freeform 281"/>
            <p:cNvSpPr/>
            <p:nvPr/>
          </p:nvSpPr>
          <p:spPr bwMode="auto">
            <a:xfrm>
              <a:off x="6707404" y="5126034"/>
              <a:ext cx="50542" cy="58874"/>
            </a:xfrm>
            <a:custGeom>
              <a:avLst/>
              <a:gdLst>
                <a:gd name="T0" fmla="*/ 0 w 104"/>
                <a:gd name="T1" fmla="*/ 2 h 134"/>
                <a:gd name="T2" fmla="*/ 0 w 104"/>
                <a:gd name="T3" fmla="*/ 2 h 134"/>
                <a:gd name="T4" fmla="*/ 2 w 104"/>
                <a:gd name="T5" fmla="*/ 2 h 134"/>
                <a:gd name="T6" fmla="*/ 1 w 104"/>
                <a:gd name="T7" fmla="*/ 1 h 134"/>
                <a:gd name="T8" fmla="*/ 2 w 104"/>
                <a:gd name="T9" fmla="*/ 1 h 134"/>
                <a:gd name="T10" fmla="*/ 1 w 104"/>
                <a:gd name="T11" fmla="*/ 1 h 134"/>
                <a:gd name="T12" fmla="*/ 1 w 104"/>
                <a:gd name="T13" fmla="*/ 0 h 134"/>
                <a:gd name="T14" fmla="*/ 2 w 104"/>
                <a:gd name="T15" fmla="*/ 0 h 134"/>
                <a:gd name="T16" fmla="*/ 3 w 104"/>
                <a:gd name="T17" fmla="*/ 3 h 134"/>
                <a:gd name="T18" fmla="*/ 0 w 104"/>
                <a:gd name="T19" fmla="*/ 2 h 1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4"/>
                <a:gd name="T31" fmla="*/ 0 h 134"/>
                <a:gd name="T32" fmla="*/ 104 w 104"/>
                <a:gd name="T33" fmla="*/ 134 h 1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4" h="134">
                  <a:moveTo>
                    <a:pt x="0" y="108"/>
                  </a:moveTo>
                  <a:lnTo>
                    <a:pt x="15" y="88"/>
                  </a:lnTo>
                  <a:lnTo>
                    <a:pt x="73" y="100"/>
                  </a:lnTo>
                  <a:lnTo>
                    <a:pt x="47" y="65"/>
                  </a:lnTo>
                  <a:lnTo>
                    <a:pt x="74" y="44"/>
                  </a:lnTo>
                  <a:lnTo>
                    <a:pt x="32" y="40"/>
                  </a:lnTo>
                  <a:lnTo>
                    <a:pt x="32" y="7"/>
                  </a:lnTo>
                  <a:lnTo>
                    <a:pt x="102" y="0"/>
                  </a:lnTo>
                  <a:lnTo>
                    <a:pt x="104" y="134"/>
                  </a:lnTo>
                  <a:lnTo>
                    <a:pt x="0" y="10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7" name="Freeform 282"/>
            <p:cNvSpPr/>
            <p:nvPr/>
          </p:nvSpPr>
          <p:spPr bwMode="auto">
            <a:xfrm>
              <a:off x="6732675" y="5194455"/>
              <a:ext cx="37064" cy="12729"/>
            </a:xfrm>
            <a:custGeom>
              <a:avLst/>
              <a:gdLst>
                <a:gd name="T0" fmla="*/ 0 w 78"/>
                <a:gd name="T1" fmla="*/ 0 h 28"/>
                <a:gd name="T2" fmla="*/ 2 w 78"/>
                <a:gd name="T3" fmla="*/ 0 h 28"/>
                <a:gd name="T4" fmla="*/ 2 w 78"/>
                <a:gd name="T5" fmla="*/ 1 h 28"/>
                <a:gd name="T6" fmla="*/ 0 w 78"/>
                <a:gd name="T7" fmla="*/ 0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28"/>
                <a:gd name="T14" fmla="*/ 78 w 78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28">
                  <a:moveTo>
                    <a:pt x="0" y="0"/>
                  </a:moveTo>
                  <a:lnTo>
                    <a:pt x="71" y="7"/>
                  </a:lnTo>
                  <a:lnTo>
                    <a:pt x="78" y="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8" name="Freeform 283"/>
            <p:cNvSpPr/>
            <p:nvPr/>
          </p:nvSpPr>
          <p:spPr bwMode="auto">
            <a:xfrm>
              <a:off x="6768054" y="5186499"/>
              <a:ext cx="18532" cy="7956"/>
            </a:xfrm>
            <a:custGeom>
              <a:avLst/>
              <a:gdLst>
                <a:gd name="T0" fmla="*/ 0 w 37"/>
                <a:gd name="T1" fmla="*/ 0 h 18"/>
                <a:gd name="T2" fmla="*/ 0 w 37"/>
                <a:gd name="T3" fmla="*/ 0 h 18"/>
                <a:gd name="T4" fmla="*/ 1 w 37"/>
                <a:gd name="T5" fmla="*/ 0 h 18"/>
                <a:gd name="T6" fmla="*/ 0 w 37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"/>
                <a:gd name="T13" fmla="*/ 0 h 18"/>
                <a:gd name="T14" fmla="*/ 37 w 37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" h="18">
                  <a:moveTo>
                    <a:pt x="0" y="18"/>
                  </a:moveTo>
                  <a:lnTo>
                    <a:pt x="8" y="0"/>
                  </a:lnTo>
                  <a:lnTo>
                    <a:pt x="37" y="18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9" name="Freeform 284"/>
            <p:cNvSpPr/>
            <p:nvPr/>
          </p:nvSpPr>
          <p:spPr bwMode="auto">
            <a:xfrm>
              <a:off x="6569256" y="3716250"/>
              <a:ext cx="219014" cy="330965"/>
            </a:xfrm>
            <a:custGeom>
              <a:avLst/>
              <a:gdLst>
                <a:gd name="T0" fmla="*/ 0 w 459"/>
                <a:gd name="T1" fmla="*/ 11 h 730"/>
                <a:gd name="T2" fmla="*/ 1 w 459"/>
                <a:gd name="T3" fmla="*/ 13 h 730"/>
                <a:gd name="T4" fmla="*/ 3 w 459"/>
                <a:gd name="T5" fmla="*/ 13 h 730"/>
                <a:gd name="T6" fmla="*/ 5 w 459"/>
                <a:gd name="T7" fmla="*/ 15 h 730"/>
                <a:gd name="T8" fmla="*/ 7 w 459"/>
                <a:gd name="T9" fmla="*/ 15 h 730"/>
                <a:gd name="T10" fmla="*/ 7 w 459"/>
                <a:gd name="T11" fmla="*/ 17 h 730"/>
                <a:gd name="T12" fmla="*/ 8 w 459"/>
                <a:gd name="T13" fmla="*/ 17 h 730"/>
                <a:gd name="T14" fmla="*/ 8 w 459"/>
                <a:gd name="T15" fmla="*/ 14 h 730"/>
                <a:gd name="T16" fmla="*/ 8 w 459"/>
                <a:gd name="T17" fmla="*/ 12 h 730"/>
                <a:gd name="T18" fmla="*/ 8 w 459"/>
                <a:gd name="T19" fmla="*/ 12 h 730"/>
                <a:gd name="T20" fmla="*/ 8 w 459"/>
                <a:gd name="T21" fmla="*/ 11 h 730"/>
                <a:gd name="T22" fmla="*/ 10 w 459"/>
                <a:gd name="T23" fmla="*/ 11 h 730"/>
                <a:gd name="T24" fmla="*/ 10 w 459"/>
                <a:gd name="T25" fmla="*/ 11 h 730"/>
                <a:gd name="T26" fmla="*/ 10 w 459"/>
                <a:gd name="T27" fmla="*/ 10 h 730"/>
                <a:gd name="T28" fmla="*/ 10 w 459"/>
                <a:gd name="T29" fmla="*/ 6 h 730"/>
                <a:gd name="T30" fmla="*/ 8 w 459"/>
                <a:gd name="T31" fmla="*/ 7 h 730"/>
                <a:gd name="T32" fmla="*/ 8 w 459"/>
                <a:gd name="T33" fmla="*/ 6 h 730"/>
                <a:gd name="T34" fmla="*/ 6 w 459"/>
                <a:gd name="T35" fmla="*/ 5 h 730"/>
                <a:gd name="T36" fmla="*/ 5 w 459"/>
                <a:gd name="T37" fmla="*/ 3 h 730"/>
                <a:gd name="T38" fmla="*/ 7 w 459"/>
                <a:gd name="T39" fmla="*/ 1 h 730"/>
                <a:gd name="T40" fmla="*/ 6 w 459"/>
                <a:gd name="T41" fmla="*/ 0 h 730"/>
                <a:gd name="T42" fmla="*/ 3 w 459"/>
                <a:gd name="T43" fmla="*/ 1 h 730"/>
                <a:gd name="T44" fmla="*/ 2 w 459"/>
                <a:gd name="T45" fmla="*/ 5 h 730"/>
                <a:gd name="T46" fmla="*/ 1 w 459"/>
                <a:gd name="T47" fmla="*/ 4 h 730"/>
                <a:gd name="T48" fmla="*/ 1 w 459"/>
                <a:gd name="T49" fmla="*/ 5 h 730"/>
                <a:gd name="T50" fmla="*/ 1 w 459"/>
                <a:gd name="T51" fmla="*/ 9 h 730"/>
                <a:gd name="T52" fmla="*/ 2 w 459"/>
                <a:gd name="T53" fmla="*/ 9 h 730"/>
                <a:gd name="T54" fmla="*/ 0 w 459"/>
                <a:gd name="T55" fmla="*/ 11 h 73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59"/>
                <a:gd name="T85" fmla="*/ 0 h 730"/>
                <a:gd name="T86" fmla="*/ 459 w 459"/>
                <a:gd name="T87" fmla="*/ 730 h 73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59" h="730">
                  <a:moveTo>
                    <a:pt x="0" y="488"/>
                  </a:moveTo>
                  <a:lnTo>
                    <a:pt x="56" y="540"/>
                  </a:lnTo>
                  <a:lnTo>
                    <a:pt x="138" y="552"/>
                  </a:lnTo>
                  <a:lnTo>
                    <a:pt x="220" y="653"/>
                  </a:lnTo>
                  <a:lnTo>
                    <a:pt x="330" y="663"/>
                  </a:lnTo>
                  <a:lnTo>
                    <a:pt x="314" y="713"/>
                  </a:lnTo>
                  <a:lnTo>
                    <a:pt x="342" y="730"/>
                  </a:lnTo>
                  <a:lnTo>
                    <a:pt x="359" y="604"/>
                  </a:lnTo>
                  <a:lnTo>
                    <a:pt x="338" y="525"/>
                  </a:lnTo>
                  <a:lnTo>
                    <a:pt x="375" y="522"/>
                  </a:lnTo>
                  <a:lnTo>
                    <a:pt x="349" y="477"/>
                  </a:lnTo>
                  <a:lnTo>
                    <a:pt x="437" y="461"/>
                  </a:lnTo>
                  <a:lnTo>
                    <a:pt x="459" y="491"/>
                  </a:lnTo>
                  <a:lnTo>
                    <a:pt x="424" y="427"/>
                  </a:lnTo>
                  <a:lnTo>
                    <a:pt x="436" y="274"/>
                  </a:lnTo>
                  <a:lnTo>
                    <a:pt x="362" y="280"/>
                  </a:lnTo>
                  <a:lnTo>
                    <a:pt x="338" y="242"/>
                  </a:lnTo>
                  <a:lnTo>
                    <a:pt x="264" y="231"/>
                  </a:lnTo>
                  <a:lnTo>
                    <a:pt x="216" y="143"/>
                  </a:lnTo>
                  <a:lnTo>
                    <a:pt x="289" y="27"/>
                  </a:lnTo>
                  <a:lnTo>
                    <a:pt x="279" y="0"/>
                  </a:lnTo>
                  <a:lnTo>
                    <a:pt x="148" y="63"/>
                  </a:lnTo>
                  <a:lnTo>
                    <a:pt x="78" y="195"/>
                  </a:lnTo>
                  <a:lnTo>
                    <a:pt x="54" y="165"/>
                  </a:lnTo>
                  <a:lnTo>
                    <a:pt x="39" y="228"/>
                  </a:lnTo>
                  <a:lnTo>
                    <a:pt x="54" y="373"/>
                  </a:lnTo>
                  <a:lnTo>
                    <a:pt x="71" y="373"/>
                  </a:lnTo>
                  <a:lnTo>
                    <a:pt x="0" y="48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0" name="Freeform 285"/>
            <p:cNvSpPr/>
            <p:nvPr/>
          </p:nvSpPr>
          <p:spPr bwMode="auto">
            <a:xfrm>
              <a:off x="6442902" y="3743300"/>
              <a:ext cx="57281" cy="54100"/>
            </a:xfrm>
            <a:custGeom>
              <a:avLst/>
              <a:gdLst>
                <a:gd name="T0" fmla="*/ 0 w 118"/>
                <a:gd name="T1" fmla="*/ 0 h 118"/>
                <a:gd name="T2" fmla="*/ 0 w 118"/>
                <a:gd name="T3" fmla="*/ 1 h 118"/>
                <a:gd name="T4" fmla="*/ 1 w 118"/>
                <a:gd name="T5" fmla="*/ 1 h 118"/>
                <a:gd name="T6" fmla="*/ 2 w 118"/>
                <a:gd name="T7" fmla="*/ 3 h 118"/>
                <a:gd name="T8" fmla="*/ 3 w 118"/>
                <a:gd name="T9" fmla="*/ 1 h 118"/>
                <a:gd name="T10" fmla="*/ 2 w 118"/>
                <a:gd name="T11" fmla="*/ 0 h 118"/>
                <a:gd name="T12" fmla="*/ 0 w 118"/>
                <a:gd name="T13" fmla="*/ 0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8"/>
                <a:gd name="T22" fmla="*/ 0 h 118"/>
                <a:gd name="T23" fmla="*/ 118 w 118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8" h="118">
                  <a:moveTo>
                    <a:pt x="0" y="0"/>
                  </a:moveTo>
                  <a:lnTo>
                    <a:pt x="1" y="46"/>
                  </a:lnTo>
                  <a:lnTo>
                    <a:pt x="26" y="39"/>
                  </a:lnTo>
                  <a:lnTo>
                    <a:pt x="100" y="118"/>
                  </a:lnTo>
                  <a:lnTo>
                    <a:pt x="118" y="58"/>
                  </a:lnTo>
                  <a:lnTo>
                    <a:pt x="79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1" name="Freeform 286"/>
            <p:cNvSpPr/>
            <p:nvPr/>
          </p:nvSpPr>
          <p:spPr bwMode="auto">
            <a:xfrm>
              <a:off x="6456380" y="3495077"/>
              <a:ext cx="197113" cy="66829"/>
            </a:xfrm>
            <a:custGeom>
              <a:avLst/>
              <a:gdLst>
                <a:gd name="T0" fmla="*/ 0 w 412"/>
                <a:gd name="T1" fmla="*/ 1 h 149"/>
                <a:gd name="T2" fmla="*/ 1 w 412"/>
                <a:gd name="T3" fmla="*/ 0 h 149"/>
                <a:gd name="T4" fmla="*/ 4 w 412"/>
                <a:gd name="T5" fmla="*/ 0 h 149"/>
                <a:gd name="T6" fmla="*/ 9 w 412"/>
                <a:gd name="T7" fmla="*/ 3 h 149"/>
                <a:gd name="T8" fmla="*/ 6 w 412"/>
                <a:gd name="T9" fmla="*/ 3 h 149"/>
                <a:gd name="T10" fmla="*/ 7 w 412"/>
                <a:gd name="T11" fmla="*/ 3 h 149"/>
                <a:gd name="T12" fmla="*/ 5 w 412"/>
                <a:gd name="T13" fmla="*/ 2 h 149"/>
                <a:gd name="T14" fmla="*/ 3 w 412"/>
                <a:gd name="T15" fmla="*/ 1 h 149"/>
                <a:gd name="T16" fmla="*/ 3 w 412"/>
                <a:gd name="T17" fmla="*/ 1 h 149"/>
                <a:gd name="T18" fmla="*/ 0 w 412"/>
                <a:gd name="T19" fmla="*/ 1 h 1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2"/>
                <a:gd name="T31" fmla="*/ 0 h 149"/>
                <a:gd name="T32" fmla="*/ 412 w 412"/>
                <a:gd name="T33" fmla="*/ 149 h 1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2" h="149">
                  <a:moveTo>
                    <a:pt x="0" y="58"/>
                  </a:moveTo>
                  <a:lnTo>
                    <a:pt x="56" y="7"/>
                  </a:lnTo>
                  <a:lnTo>
                    <a:pt x="161" y="0"/>
                  </a:lnTo>
                  <a:lnTo>
                    <a:pt x="412" y="127"/>
                  </a:lnTo>
                  <a:lnTo>
                    <a:pt x="279" y="149"/>
                  </a:lnTo>
                  <a:lnTo>
                    <a:pt x="301" y="120"/>
                  </a:lnTo>
                  <a:lnTo>
                    <a:pt x="236" y="72"/>
                  </a:lnTo>
                  <a:lnTo>
                    <a:pt x="115" y="43"/>
                  </a:lnTo>
                  <a:lnTo>
                    <a:pt x="119" y="24"/>
                  </a:lnTo>
                  <a:lnTo>
                    <a:pt x="0" y="5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2" name="Freeform 287"/>
            <p:cNvSpPr/>
            <p:nvPr/>
          </p:nvSpPr>
          <p:spPr bwMode="auto">
            <a:xfrm>
              <a:off x="6698980" y="3561906"/>
              <a:ext cx="58965" cy="36597"/>
            </a:xfrm>
            <a:custGeom>
              <a:avLst/>
              <a:gdLst>
                <a:gd name="T0" fmla="*/ 0 w 127"/>
                <a:gd name="T1" fmla="*/ 0 h 82"/>
                <a:gd name="T2" fmla="*/ 0 w 127"/>
                <a:gd name="T3" fmla="*/ 2 h 82"/>
                <a:gd name="T4" fmla="*/ 3 w 127"/>
                <a:gd name="T5" fmla="*/ 1 h 82"/>
                <a:gd name="T6" fmla="*/ 2 w 127"/>
                <a:gd name="T7" fmla="*/ 0 h 82"/>
                <a:gd name="T8" fmla="*/ 0 w 127"/>
                <a:gd name="T9" fmla="*/ 0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7"/>
                <a:gd name="T16" fmla="*/ 0 h 82"/>
                <a:gd name="T17" fmla="*/ 127 w 127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7" h="82">
                  <a:moveTo>
                    <a:pt x="0" y="0"/>
                  </a:moveTo>
                  <a:lnTo>
                    <a:pt x="0" y="82"/>
                  </a:lnTo>
                  <a:lnTo>
                    <a:pt x="127" y="58"/>
                  </a:lnTo>
                  <a:lnTo>
                    <a:pt x="72" y="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3" name="Freeform 288"/>
            <p:cNvSpPr/>
            <p:nvPr/>
          </p:nvSpPr>
          <p:spPr bwMode="auto">
            <a:xfrm>
              <a:off x="6532193" y="3935833"/>
              <a:ext cx="102768" cy="125703"/>
            </a:xfrm>
            <a:custGeom>
              <a:avLst/>
              <a:gdLst>
                <a:gd name="T0" fmla="*/ 0 w 212"/>
                <a:gd name="T1" fmla="*/ 3 h 275"/>
                <a:gd name="T2" fmla="*/ 0 w 212"/>
                <a:gd name="T3" fmla="*/ 4 h 275"/>
                <a:gd name="T4" fmla="*/ 1 w 212"/>
                <a:gd name="T5" fmla="*/ 4 h 275"/>
                <a:gd name="T6" fmla="*/ 0 w 212"/>
                <a:gd name="T7" fmla="*/ 5 h 275"/>
                <a:gd name="T8" fmla="*/ 0 w 212"/>
                <a:gd name="T9" fmla="*/ 6 h 275"/>
                <a:gd name="T10" fmla="*/ 1 w 212"/>
                <a:gd name="T11" fmla="*/ 7 h 275"/>
                <a:gd name="T12" fmla="*/ 3 w 212"/>
                <a:gd name="T13" fmla="*/ 5 h 275"/>
                <a:gd name="T14" fmla="*/ 5 w 212"/>
                <a:gd name="T15" fmla="*/ 3 h 275"/>
                <a:gd name="T16" fmla="*/ 5 w 212"/>
                <a:gd name="T17" fmla="*/ 1 h 275"/>
                <a:gd name="T18" fmla="*/ 3 w 212"/>
                <a:gd name="T19" fmla="*/ 1 h 275"/>
                <a:gd name="T20" fmla="*/ 2 w 212"/>
                <a:gd name="T21" fmla="*/ 0 h 275"/>
                <a:gd name="T22" fmla="*/ 1 w 212"/>
                <a:gd name="T23" fmla="*/ 1 h 275"/>
                <a:gd name="T24" fmla="*/ 0 w 212"/>
                <a:gd name="T25" fmla="*/ 3 h 2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2"/>
                <a:gd name="T40" fmla="*/ 0 h 275"/>
                <a:gd name="T41" fmla="*/ 212 w 212"/>
                <a:gd name="T42" fmla="*/ 275 h 2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2" h="275">
                  <a:moveTo>
                    <a:pt x="0" y="106"/>
                  </a:moveTo>
                  <a:lnTo>
                    <a:pt x="1" y="160"/>
                  </a:lnTo>
                  <a:lnTo>
                    <a:pt x="42" y="175"/>
                  </a:lnTo>
                  <a:lnTo>
                    <a:pt x="18" y="215"/>
                  </a:lnTo>
                  <a:lnTo>
                    <a:pt x="12" y="263"/>
                  </a:lnTo>
                  <a:lnTo>
                    <a:pt x="62" y="275"/>
                  </a:lnTo>
                  <a:lnTo>
                    <a:pt x="107" y="196"/>
                  </a:lnTo>
                  <a:lnTo>
                    <a:pt x="194" y="139"/>
                  </a:lnTo>
                  <a:lnTo>
                    <a:pt x="212" y="64"/>
                  </a:lnTo>
                  <a:lnTo>
                    <a:pt x="130" y="52"/>
                  </a:lnTo>
                  <a:lnTo>
                    <a:pt x="74" y="0"/>
                  </a:lnTo>
                  <a:lnTo>
                    <a:pt x="28" y="26"/>
                  </a:lnTo>
                  <a:lnTo>
                    <a:pt x="0" y="10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4" name="Freeform 289"/>
            <p:cNvSpPr/>
            <p:nvPr/>
          </p:nvSpPr>
          <p:spPr bwMode="auto">
            <a:xfrm>
              <a:off x="6362036" y="3673289"/>
              <a:ext cx="43803" cy="20685"/>
            </a:xfrm>
            <a:custGeom>
              <a:avLst/>
              <a:gdLst>
                <a:gd name="T0" fmla="*/ 0 w 89"/>
                <a:gd name="T1" fmla="*/ 1 h 44"/>
                <a:gd name="T2" fmla="*/ 1 w 89"/>
                <a:gd name="T3" fmla="*/ 0 h 44"/>
                <a:gd name="T4" fmla="*/ 2 w 89"/>
                <a:gd name="T5" fmla="*/ 1 h 44"/>
                <a:gd name="T6" fmla="*/ 0 w 89"/>
                <a:gd name="T7" fmla="*/ 1 h 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44"/>
                <a:gd name="T14" fmla="*/ 89 w 89"/>
                <a:gd name="T15" fmla="*/ 44 h 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44">
                  <a:moveTo>
                    <a:pt x="0" y="32"/>
                  </a:moveTo>
                  <a:lnTo>
                    <a:pt x="27" y="0"/>
                  </a:lnTo>
                  <a:lnTo>
                    <a:pt x="89" y="44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5" name="Freeform 290"/>
            <p:cNvSpPr/>
            <p:nvPr/>
          </p:nvSpPr>
          <p:spPr bwMode="auto">
            <a:xfrm>
              <a:off x="6897778" y="5089437"/>
              <a:ext cx="28640" cy="19094"/>
            </a:xfrm>
            <a:custGeom>
              <a:avLst/>
              <a:gdLst>
                <a:gd name="T0" fmla="*/ 0 w 59"/>
                <a:gd name="T1" fmla="*/ 1 h 41"/>
                <a:gd name="T2" fmla="*/ 1 w 59"/>
                <a:gd name="T3" fmla="*/ 1 h 41"/>
                <a:gd name="T4" fmla="*/ 0 w 59"/>
                <a:gd name="T5" fmla="*/ 0 h 41"/>
                <a:gd name="T6" fmla="*/ 1 w 59"/>
                <a:gd name="T7" fmla="*/ 0 h 41"/>
                <a:gd name="T8" fmla="*/ 0 w 59"/>
                <a:gd name="T9" fmla="*/ 1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41"/>
                <a:gd name="T17" fmla="*/ 59 w 59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41">
                  <a:moveTo>
                    <a:pt x="0" y="41"/>
                  </a:moveTo>
                  <a:lnTo>
                    <a:pt x="32" y="19"/>
                  </a:lnTo>
                  <a:lnTo>
                    <a:pt x="19" y="0"/>
                  </a:lnTo>
                  <a:lnTo>
                    <a:pt x="59" y="6"/>
                  </a:lnTo>
                  <a:lnTo>
                    <a:pt x="0" y="4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6" name="Freeform 291"/>
            <p:cNvSpPr/>
            <p:nvPr/>
          </p:nvSpPr>
          <p:spPr bwMode="auto">
            <a:xfrm>
              <a:off x="6919679" y="5089437"/>
              <a:ext cx="32010" cy="19094"/>
            </a:xfrm>
            <a:custGeom>
              <a:avLst/>
              <a:gdLst>
                <a:gd name="T0" fmla="*/ 0 w 68"/>
                <a:gd name="T1" fmla="*/ 1 h 47"/>
                <a:gd name="T2" fmla="*/ 1 w 68"/>
                <a:gd name="T3" fmla="*/ 0 h 47"/>
                <a:gd name="T4" fmla="*/ 1 w 68"/>
                <a:gd name="T5" fmla="*/ 0 h 47"/>
                <a:gd name="T6" fmla="*/ 0 w 68"/>
                <a:gd name="T7" fmla="*/ 1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"/>
                <a:gd name="T13" fmla="*/ 0 h 47"/>
                <a:gd name="T14" fmla="*/ 68 w 68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" h="47">
                  <a:moveTo>
                    <a:pt x="0" y="47"/>
                  </a:moveTo>
                  <a:lnTo>
                    <a:pt x="34" y="0"/>
                  </a:lnTo>
                  <a:lnTo>
                    <a:pt x="68" y="16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292"/>
            <p:cNvSpPr/>
            <p:nvPr/>
          </p:nvSpPr>
          <p:spPr bwMode="auto">
            <a:xfrm>
              <a:off x="7017393" y="3853092"/>
              <a:ext cx="52226" cy="70012"/>
            </a:xfrm>
            <a:custGeom>
              <a:avLst/>
              <a:gdLst>
                <a:gd name="T0" fmla="*/ 0 w 107"/>
                <a:gd name="T1" fmla="*/ 3 h 154"/>
                <a:gd name="T2" fmla="*/ 0 w 107"/>
                <a:gd name="T3" fmla="*/ 0 h 154"/>
                <a:gd name="T4" fmla="*/ 3 w 107"/>
                <a:gd name="T5" fmla="*/ 1 h 154"/>
                <a:gd name="T6" fmla="*/ 1 w 107"/>
                <a:gd name="T7" fmla="*/ 4 h 154"/>
                <a:gd name="T8" fmla="*/ 0 w 107"/>
                <a:gd name="T9" fmla="*/ 3 h 1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154"/>
                <a:gd name="T17" fmla="*/ 107 w 107"/>
                <a:gd name="T18" fmla="*/ 154 h 1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154">
                  <a:moveTo>
                    <a:pt x="0" y="149"/>
                  </a:moveTo>
                  <a:lnTo>
                    <a:pt x="13" y="0"/>
                  </a:lnTo>
                  <a:lnTo>
                    <a:pt x="107" y="67"/>
                  </a:lnTo>
                  <a:lnTo>
                    <a:pt x="52" y="154"/>
                  </a:lnTo>
                  <a:lnTo>
                    <a:pt x="0" y="14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293"/>
            <p:cNvSpPr/>
            <p:nvPr/>
          </p:nvSpPr>
          <p:spPr bwMode="auto">
            <a:xfrm>
              <a:off x="6677079" y="1700228"/>
              <a:ext cx="1113602" cy="891060"/>
            </a:xfrm>
            <a:custGeom>
              <a:avLst/>
              <a:gdLst>
                <a:gd name="T0" fmla="*/ 6 w 2319"/>
                <a:gd name="T1" fmla="*/ 11 h 1964"/>
                <a:gd name="T2" fmla="*/ 7 w 2319"/>
                <a:gd name="T3" fmla="*/ 9 h 1964"/>
                <a:gd name="T4" fmla="*/ 5 w 2319"/>
                <a:gd name="T5" fmla="*/ 8 h 1964"/>
                <a:gd name="T6" fmla="*/ 10 w 2319"/>
                <a:gd name="T7" fmla="*/ 4 h 1964"/>
                <a:gd name="T8" fmla="*/ 15 w 2319"/>
                <a:gd name="T9" fmla="*/ 3 h 1964"/>
                <a:gd name="T10" fmla="*/ 20 w 2319"/>
                <a:gd name="T11" fmla="*/ 5 h 1964"/>
                <a:gd name="T12" fmla="*/ 19 w 2319"/>
                <a:gd name="T13" fmla="*/ 3 h 1964"/>
                <a:gd name="T14" fmla="*/ 25 w 2319"/>
                <a:gd name="T15" fmla="*/ 4 h 1964"/>
                <a:gd name="T16" fmla="*/ 29 w 2319"/>
                <a:gd name="T17" fmla="*/ 3 h 1964"/>
                <a:gd name="T18" fmla="*/ 24 w 2319"/>
                <a:gd name="T19" fmla="*/ 1 h 1964"/>
                <a:gd name="T20" fmla="*/ 29 w 2319"/>
                <a:gd name="T21" fmla="*/ 2 h 1964"/>
                <a:gd name="T22" fmla="*/ 29 w 2319"/>
                <a:gd name="T23" fmla="*/ 0 h 1964"/>
                <a:gd name="T24" fmla="*/ 40 w 2319"/>
                <a:gd name="T25" fmla="*/ 1 h 1964"/>
                <a:gd name="T26" fmla="*/ 41 w 2319"/>
                <a:gd name="T27" fmla="*/ 1 h 1964"/>
                <a:gd name="T28" fmla="*/ 45 w 2319"/>
                <a:gd name="T29" fmla="*/ 3 h 1964"/>
                <a:gd name="T30" fmla="*/ 34 w 2319"/>
                <a:gd name="T31" fmla="*/ 4 h 1964"/>
                <a:gd name="T32" fmla="*/ 40 w 2319"/>
                <a:gd name="T33" fmla="*/ 5 h 1964"/>
                <a:gd name="T34" fmla="*/ 46 w 2319"/>
                <a:gd name="T35" fmla="*/ 5 h 1964"/>
                <a:gd name="T36" fmla="*/ 51 w 2319"/>
                <a:gd name="T37" fmla="*/ 4 h 1964"/>
                <a:gd name="T38" fmla="*/ 46 w 2319"/>
                <a:gd name="T39" fmla="*/ 7 h 1964"/>
                <a:gd name="T40" fmla="*/ 49 w 2319"/>
                <a:gd name="T41" fmla="*/ 9 h 1964"/>
                <a:gd name="T42" fmla="*/ 46 w 2319"/>
                <a:gd name="T43" fmla="*/ 11 h 1964"/>
                <a:gd name="T44" fmla="*/ 46 w 2319"/>
                <a:gd name="T45" fmla="*/ 14 h 1964"/>
                <a:gd name="T46" fmla="*/ 45 w 2319"/>
                <a:gd name="T47" fmla="*/ 15 h 1964"/>
                <a:gd name="T48" fmla="*/ 47 w 2319"/>
                <a:gd name="T49" fmla="*/ 17 h 1964"/>
                <a:gd name="T50" fmla="*/ 45 w 2319"/>
                <a:gd name="T51" fmla="*/ 19 h 1964"/>
                <a:gd name="T52" fmla="*/ 46 w 2319"/>
                <a:gd name="T53" fmla="*/ 20 h 1964"/>
                <a:gd name="T54" fmla="*/ 46 w 2319"/>
                <a:gd name="T55" fmla="*/ 22 h 1964"/>
                <a:gd name="T56" fmla="*/ 41 w 2319"/>
                <a:gd name="T57" fmla="*/ 23 h 1964"/>
                <a:gd name="T58" fmla="*/ 42 w 2319"/>
                <a:gd name="T59" fmla="*/ 25 h 1964"/>
                <a:gd name="T60" fmla="*/ 45 w 2319"/>
                <a:gd name="T61" fmla="*/ 26 h 1964"/>
                <a:gd name="T62" fmla="*/ 44 w 2319"/>
                <a:gd name="T63" fmla="*/ 28 h 1964"/>
                <a:gd name="T64" fmla="*/ 40 w 2319"/>
                <a:gd name="T65" fmla="*/ 26 h 1964"/>
                <a:gd name="T66" fmla="*/ 41 w 2319"/>
                <a:gd name="T67" fmla="*/ 29 h 1964"/>
                <a:gd name="T68" fmla="*/ 41 w 2319"/>
                <a:gd name="T69" fmla="*/ 32 h 1964"/>
                <a:gd name="T70" fmla="*/ 36 w 2319"/>
                <a:gd name="T71" fmla="*/ 33 h 1964"/>
                <a:gd name="T72" fmla="*/ 32 w 2319"/>
                <a:gd name="T73" fmla="*/ 36 h 1964"/>
                <a:gd name="T74" fmla="*/ 31 w 2319"/>
                <a:gd name="T75" fmla="*/ 36 h 1964"/>
                <a:gd name="T76" fmla="*/ 28 w 2319"/>
                <a:gd name="T77" fmla="*/ 38 h 1964"/>
                <a:gd name="T78" fmla="*/ 28 w 2319"/>
                <a:gd name="T79" fmla="*/ 40 h 1964"/>
                <a:gd name="T80" fmla="*/ 28 w 2319"/>
                <a:gd name="T81" fmla="*/ 41 h 1964"/>
                <a:gd name="T82" fmla="*/ 26 w 2319"/>
                <a:gd name="T83" fmla="*/ 45 h 1964"/>
                <a:gd name="T84" fmla="*/ 22 w 2319"/>
                <a:gd name="T85" fmla="*/ 44 h 1964"/>
                <a:gd name="T86" fmla="*/ 21 w 2319"/>
                <a:gd name="T87" fmla="*/ 43 h 1964"/>
                <a:gd name="T88" fmla="*/ 19 w 2319"/>
                <a:gd name="T89" fmla="*/ 39 h 1964"/>
                <a:gd name="T90" fmla="*/ 19 w 2319"/>
                <a:gd name="T91" fmla="*/ 37 h 1964"/>
                <a:gd name="T92" fmla="*/ 18 w 2319"/>
                <a:gd name="T93" fmla="*/ 33 h 1964"/>
                <a:gd name="T94" fmla="*/ 18 w 2319"/>
                <a:gd name="T95" fmla="*/ 32 h 1964"/>
                <a:gd name="T96" fmla="*/ 18 w 2319"/>
                <a:gd name="T97" fmla="*/ 29 h 1964"/>
                <a:gd name="T98" fmla="*/ 20 w 2319"/>
                <a:gd name="T99" fmla="*/ 28 h 1964"/>
                <a:gd name="T100" fmla="*/ 19 w 2319"/>
                <a:gd name="T101" fmla="*/ 27 h 1964"/>
                <a:gd name="T102" fmla="*/ 17 w 2319"/>
                <a:gd name="T103" fmla="*/ 27 h 1964"/>
                <a:gd name="T104" fmla="*/ 15 w 2319"/>
                <a:gd name="T105" fmla="*/ 25 h 1964"/>
                <a:gd name="T106" fmla="*/ 14 w 2319"/>
                <a:gd name="T107" fmla="*/ 21 h 1964"/>
                <a:gd name="T108" fmla="*/ 11 w 2319"/>
                <a:gd name="T109" fmla="*/ 17 h 1964"/>
                <a:gd name="T110" fmla="*/ 6 w 2319"/>
                <a:gd name="T111" fmla="*/ 18 h 1964"/>
                <a:gd name="T112" fmla="*/ 1 w 2319"/>
                <a:gd name="T113" fmla="*/ 15 h 1964"/>
                <a:gd name="T114" fmla="*/ 6 w 2319"/>
                <a:gd name="T115" fmla="*/ 14 h 19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319"/>
                <a:gd name="T175" fmla="*/ 0 h 1964"/>
                <a:gd name="T176" fmla="*/ 2319 w 2319"/>
                <a:gd name="T177" fmla="*/ 1964 h 196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319" h="1964">
                  <a:moveTo>
                    <a:pt x="0" y="551"/>
                  </a:moveTo>
                  <a:lnTo>
                    <a:pt x="13" y="521"/>
                  </a:lnTo>
                  <a:lnTo>
                    <a:pt x="162" y="463"/>
                  </a:lnTo>
                  <a:lnTo>
                    <a:pt x="261" y="463"/>
                  </a:lnTo>
                  <a:lnTo>
                    <a:pt x="315" y="418"/>
                  </a:lnTo>
                  <a:lnTo>
                    <a:pt x="296" y="405"/>
                  </a:lnTo>
                  <a:lnTo>
                    <a:pt x="329" y="390"/>
                  </a:lnTo>
                  <a:lnTo>
                    <a:pt x="302" y="380"/>
                  </a:lnTo>
                  <a:lnTo>
                    <a:pt x="354" y="363"/>
                  </a:lnTo>
                  <a:lnTo>
                    <a:pt x="335" y="346"/>
                  </a:lnTo>
                  <a:lnTo>
                    <a:pt x="267" y="376"/>
                  </a:lnTo>
                  <a:lnTo>
                    <a:pt x="200" y="338"/>
                  </a:lnTo>
                  <a:lnTo>
                    <a:pt x="284" y="317"/>
                  </a:lnTo>
                  <a:lnTo>
                    <a:pt x="332" y="254"/>
                  </a:lnTo>
                  <a:lnTo>
                    <a:pt x="437" y="250"/>
                  </a:lnTo>
                  <a:lnTo>
                    <a:pt x="432" y="185"/>
                  </a:lnTo>
                  <a:lnTo>
                    <a:pt x="507" y="184"/>
                  </a:lnTo>
                  <a:lnTo>
                    <a:pt x="586" y="230"/>
                  </a:lnTo>
                  <a:lnTo>
                    <a:pt x="493" y="168"/>
                  </a:lnTo>
                  <a:lnTo>
                    <a:pt x="669" y="126"/>
                  </a:lnTo>
                  <a:lnTo>
                    <a:pt x="713" y="156"/>
                  </a:lnTo>
                  <a:lnTo>
                    <a:pt x="719" y="214"/>
                  </a:lnTo>
                  <a:lnTo>
                    <a:pt x="740" y="165"/>
                  </a:lnTo>
                  <a:lnTo>
                    <a:pt x="854" y="199"/>
                  </a:lnTo>
                  <a:lnTo>
                    <a:pt x="814" y="172"/>
                  </a:lnTo>
                  <a:lnTo>
                    <a:pt x="868" y="176"/>
                  </a:lnTo>
                  <a:lnTo>
                    <a:pt x="821" y="142"/>
                  </a:lnTo>
                  <a:lnTo>
                    <a:pt x="808" y="115"/>
                  </a:lnTo>
                  <a:lnTo>
                    <a:pt x="832" y="108"/>
                  </a:lnTo>
                  <a:lnTo>
                    <a:pt x="1056" y="192"/>
                  </a:lnTo>
                  <a:lnTo>
                    <a:pt x="1039" y="165"/>
                  </a:lnTo>
                  <a:lnTo>
                    <a:pt x="1086" y="161"/>
                  </a:lnTo>
                  <a:lnTo>
                    <a:pt x="1056" y="137"/>
                  </a:lnTo>
                  <a:lnTo>
                    <a:pt x="1132" y="142"/>
                  </a:lnTo>
                  <a:lnTo>
                    <a:pt x="1012" y="81"/>
                  </a:lnTo>
                  <a:lnTo>
                    <a:pt x="1228" y="115"/>
                  </a:lnTo>
                  <a:lnTo>
                    <a:pt x="1181" y="80"/>
                  </a:lnTo>
                  <a:lnTo>
                    <a:pt x="1054" y="73"/>
                  </a:lnTo>
                  <a:lnTo>
                    <a:pt x="1096" y="71"/>
                  </a:lnTo>
                  <a:lnTo>
                    <a:pt x="1017" y="42"/>
                  </a:lnTo>
                  <a:lnTo>
                    <a:pt x="1110" y="48"/>
                  </a:lnTo>
                  <a:lnTo>
                    <a:pt x="1073" y="35"/>
                  </a:lnTo>
                  <a:lnTo>
                    <a:pt x="1112" y="26"/>
                  </a:lnTo>
                  <a:lnTo>
                    <a:pt x="1272" y="81"/>
                  </a:lnTo>
                  <a:lnTo>
                    <a:pt x="1253" y="61"/>
                  </a:lnTo>
                  <a:lnTo>
                    <a:pt x="1326" y="42"/>
                  </a:lnTo>
                  <a:lnTo>
                    <a:pt x="1264" y="35"/>
                  </a:lnTo>
                  <a:lnTo>
                    <a:pt x="1262" y="8"/>
                  </a:lnTo>
                  <a:lnTo>
                    <a:pt x="1303" y="0"/>
                  </a:lnTo>
                  <a:lnTo>
                    <a:pt x="1732" y="10"/>
                  </a:lnTo>
                  <a:lnTo>
                    <a:pt x="1762" y="25"/>
                  </a:lnTo>
                  <a:lnTo>
                    <a:pt x="1746" y="35"/>
                  </a:lnTo>
                  <a:lnTo>
                    <a:pt x="1462" y="38"/>
                  </a:lnTo>
                  <a:lnTo>
                    <a:pt x="1495" y="54"/>
                  </a:lnTo>
                  <a:lnTo>
                    <a:pt x="1384" y="71"/>
                  </a:lnTo>
                  <a:lnTo>
                    <a:pt x="1789" y="42"/>
                  </a:lnTo>
                  <a:lnTo>
                    <a:pt x="1802" y="68"/>
                  </a:lnTo>
                  <a:lnTo>
                    <a:pt x="1746" y="83"/>
                  </a:lnTo>
                  <a:lnTo>
                    <a:pt x="1842" y="72"/>
                  </a:lnTo>
                  <a:lnTo>
                    <a:pt x="1951" y="104"/>
                  </a:lnTo>
                  <a:lnTo>
                    <a:pt x="1789" y="156"/>
                  </a:lnTo>
                  <a:lnTo>
                    <a:pt x="1529" y="152"/>
                  </a:lnTo>
                  <a:lnTo>
                    <a:pt x="1591" y="161"/>
                  </a:lnTo>
                  <a:lnTo>
                    <a:pt x="1482" y="184"/>
                  </a:lnTo>
                  <a:lnTo>
                    <a:pt x="1482" y="207"/>
                  </a:lnTo>
                  <a:lnTo>
                    <a:pt x="1767" y="168"/>
                  </a:lnTo>
                  <a:lnTo>
                    <a:pt x="1790" y="185"/>
                  </a:lnTo>
                  <a:lnTo>
                    <a:pt x="1732" y="223"/>
                  </a:lnTo>
                  <a:lnTo>
                    <a:pt x="1912" y="161"/>
                  </a:lnTo>
                  <a:lnTo>
                    <a:pt x="1923" y="221"/>
                  </a:lnTo>
                  <a:lnTo>
                    <a:pt x="1833" y="328"/>
                  </a:lnTo>
                  <a:lnTo>
                    <a:pt x="2009" y="204"/>
                  </a:lnTo>
                  <a:lnTo>
                    <a:pt x="2006" y="223"/>
                  </a:lnTo>
                  <a:lnTo>
                    <a:pt x="2090" y="222"/>
                  </a:lnTo>
                  <a:lnTo>
                    <a:pt x="2116" y="184"/>
                  </a:lnTo>
                  <a:lnTo>
                    <a:pt x="2206" y="176"/>
                  </a:lnTo>
                  <a:lnTo>
                    <a:pt x="2319" y="211"/>
                  </a:lnTo>
                  <a:lnTo>
                    <a:pt x="2207" y="265"/>
                  </a:lnTo>
                  <a:lnTo>
                    <a:pt x="2214" y="286"/>
                  </a:lnTo>
                  <a:lnTo>
                    <a:pt x="1963" y="317"/>
                  </a:lnTo>
                  <a:lnTo>
                    <a:pt x="2166" y="319"/>
                  </a:lnTo>
                  <a:lnTo>
                    <a:pt x="2002" y="364"/>
                  </a:lnTo>
                  <a:lnTo>
                    <a:pt x="2013" y="394"/>
                  </a:lnTo>
                  <a:lnTo>
                    <a:pt x="2122" y="364"/>
                  </a:lnTo>
                  <a:lnTo>
                    <a:pt x="2043" y="405"/>
                  </a:lnTo>
                  <a:lnTo>
                    <a:pt x="2033" y="459"/>
                  </a:lnTo>
                  <a:lnTo>
                    <a:pt x="2056" y="445"/>
                  </a:lnTo>
                  <a:lnTo>
                    <a:pt x="1981" y="493"/>
                  </a:lnTo>
                  <a:lnTo>
                    <a:pt x="1954" y="593"/>
                  </a:lnTo>
                  <a:lnTo>
                    <a:pt x="1996" y="571"/>
                  </a:lnTo>
                  <a:lnTo>
                    <a:pt x="2050" y="593"/>
                  </a:lnTo>
                  <a:lnTo>
                    <a:pt x="1998" y="593"/>
                  </a:lnTo>
                  <a:lnTo>
                    <a:pt x="1998" y="622"/>
                  </a:lnTo>
                  <a:lnTo>
                    <a:pt x="2088" y="635"/>
                  </a:lnTo>
                  <a:lnTo>
                    <a:pt x="2090" y="672"/>
                  </a:lnTo>
                  <a:lnTo>
                    <a:pt x="1959" y="664"/>
                  </a:lnTo>
                  <a:lnTo>
                    <a:pt x="1996" y="682"/>
                  </a:lnTo>
                  <a:lnTo>
                    <a:pt x="1919" y="693"/>
                  </a:lnTo>
                  <a:lnTo>
                    <a:pt x="1959" y="732"/>
                  </a:lnTo>
                  <a:lnTo>
                    <a:pt x="2027" y="735"/>
                  </a:lnTo>
                  <a:lnTo>
                    <a:pt x="1986" y="758"/>
                  </a:lnTo>
                  <a:lnTo>
                    <a:pt x="2039" y="779"/>
                  </a:lnTo>
                  <a:lnTo>
                    <a:pt x="2037" y="829"/>
                  </a:lnTo>
                  <a:lnTo>
                    <a:pt x="1941" y="800"/>
                  </a:lnTo>
                  <a:lnTo>
                    <a:pt x="1997" y="827"/>
                  </a:lnTo>
                  <a:lnTo>
                    <a:pt x="1961" y="844"/>
                  </a:lnTo>
                  <a:lnTo>
                    <a:pt x="1996" y="842"/>
                  </a:lnTo>
                  <a:lnTo>
                    <a:pt x="1986" y="874"/>
                  </a:lnTo>
                  <a:lnTo>
                    <a:pt x="2054" y="890"/>
                  </a:lnTo>
                  <a:lnTo>
                    <a:pt x="1947" y="881"/>
                  </a:lnTo>
                  <a:lnTo>
                    <a:pt x="1923" y="900"/>
                  </a:lnTo>
                  <a:lnTo>
                    <a:pt x="2009" y="942"/>
                  </a:lnTo>
                  <a:lnTo>
                    <a:pt x="1997" y="974"/>
                  </a:lnTo>
                  <a:lnTo>
                    <a:pt x="1926" y="994"/>
                  </a:lnTo>
                  <a:lnTo>
                    <a:pt x="1861" y="947"/>
                  </a:lnTo>
                  <a:lnTo>
                    <a:pt x="1758" y="986"/>
                  </a:lnTo>
                  <a:lnTo>
                    <a:pt x="1830" y="1013"/>
                  </a:lnTo>
                  <a:lnTo>
                    <a:pt x="1762" y="1038"/>
                  </a:lnTo>
                  <a:lnTo>
                    <a:pt x="1837" y="1040"/>
                  </a:lnTo>
                  <a:lnTo>
                    <a:pt x="1813" y="1090"/>
                  </a:lnTo>
                  <a:lnTo>
                    <a:pt x="1842" y="1061"/>
                  </a:lnTo>
                  <a:lnTo>
                    <a:pt x="1923" y="1101"/>
                  </a:lnTo>
                  <a:lnTo>
                    <a:pt x="1897" y="1135"/>
                  </a:lnTo>
                  <a:lnTo>
                    <a:pt x="1947" y="1122"/>
                  </a:lnTo>
                  <a:lnTo>
                    <a:pt x="1923" y="1155"/>
                  </a:lnTo>
                  <a:lnTo>
                    <a:pt x="1957" y="1139"/>
                  </a:lnTo>
                  <a:lnTo>
                    <a:pt x="1961" y="1223"/>
                  </a:lnTo>
                  <a:lnTo>
                    <a:pt x="1923" y="1192"/>
                  </a:lnTo>
                  <a:lnTo>
                    <a:pt x="1923" y="1223"/>
                  </a:lnTo>
                  <a:lnTo>
                    <a:pt x="1889" y="1220"/>
                  </a:lnTo>
                  <a:lnTo>
                    <a:pt x="1842" y="1151"/>
                  </a:lnTo>
                  <a:lnTo>
                    <a:pt x="1732" y="1113"/>
                  </a:lnTo>
                  <a:lnTo>
                    <a:pt x="1808" y="1158"/>
                  </a:lnTo>
                  <a:lnTo>
                    <a:pt x="1706" y="1182"/>
                  </a:lnTo>
                  <a:lnTo>
                    <a:pt x="1678" y="1223"/>
                  </a:lnTo>
                  <a:lnTo>
                    <a:pt x="1774" y="1232"/>
                  </a:lnTo>
                  <a:lnTo>
                    <a:pt x="1692" y="1255"/>
                  </a:lnTo>
                  <a:lnTo>
                    <a:pt x="1814" y="1227"/>
                  </a:lnTo>
                  <a:lnTo>
                    <a:pt x="1932" y="1264"/>
                  </a:lnTo>
                  <a:lnTo>
                    <a:pt x="1779" y="1360"/>
                  </a:lnTo>
                  <a:lnTo>
                    <a:pt x="1631" y="1402"/>
                  </a:lnTo>
                  <a:lnTo>
                    <a:pt x="1579" y="1406"/>
                  </a:lnTo>
                  <a:lnTo>
                    <a:pt x="1543" y="1361"/>
                  </a:lnTo>
                  <a:lnTo>
                    <a:pt x="1559" y="1406"/>
                  </a:lnTo>
                  <a:lnTo>
                    <a:pt x="1516" y="1431"/>
                  </a:lnTo>
                  <a:lnTo>
                    <a:pt x="1462" y="1535"/>
                  </a:lnTo>
                  <a:lnTo>
                    <a:pt x="1417" y="1531"/>
                  </a:lnTo>
                  <a:lnTo>
                    <a:pt x="1407" y="1564"/>
                  </a:lnTo>
                  <a:lnTo>
                    <a:pt x="1365" y="1571"/>
                  </a:lnTo>
                  <a:lnTo>
                    <a:pt x="1339" y="1557"/>
                  </a:lnTo>
                  <a:lnTo>
                    <a:pt x="1372" y="1537"/>
                  </a:lnTo>
                  <a:lnTo>
                    <a:pt x="1338" y="1531"/>
                  </a:lnTo>
                  <a:lnTo>
                    <a:pt x="1324" y="1587"/>
                  </a:lnTo>
                  <a:lnTo>
                    <a:pt x="1251" y="1591"/>
                  </a:lnTo>
                  <a:lnTo>
                    <a:pt x="1253" y="1634"/>
                  </a:lnTo>
                  <a:lnTo>
                    <a:pt x="1213" y="1637"/>
                  </a:lnTo>
                  <a:lnTo>
                    <a:pt x="1247" y="1672"/>
                  </a:lnTo>
                  <a:lnTo>
                    <a:pt x="1199" y="1680"/>
                  </a:lnTo>
                  <a:lnTo>
                    <a:pt x="1236" y="1717"/>
                  </a:lnTo>
                  <a:lnTo>
                    <a:pt x="1204" y="1717"/>
                  </a:lnTo>
                  <a:lnTo>
                    <a:pt x="1230" y="1726"/>
                  </a:lnTo>
                  <a:lnTo>
                    <a:pt x="1204" y="1768"/>
                  </a:lnTo>
                  <a:lnTo>
                    <a:pt x="1181" y="1761"/>
                  </a:lnTo>
                  <a:lnTo>
                    <a:pt x="1199" y="1779"/>
                  </a:lnTo>
                  <a:lnTo>
                    <a:pt x="1152" y="1797"/>
                  </a:lnTo>
                  <a:lnTo>
                    <a:pt x="1181" y="1856"/>
                  </a:lnTo>
                  <a:lnTo>
                    <a:pt x="1152" y="1935"/>
                  </a:lnTo>
                  <a:lnTo>
                    <a:pt x="1118" y="1936"/>
                  </a:lnTo>
                  <a:lnTo>
                    <a:pt x="1143" y="1964"/>
                  </a:lnTo>
                  <a:lnTo>
                    <a:pt x="1065" y="1964"/>
                  </a:lnTo>
                  <a:lnTo>
                    <a:pt x="1056" y="1910"/>
                  </a:lnTo>
                  <a:lnTo>
                    <a:pt x="945" y="1918"/>
                  </a:lnTo>
                  <a:lnTo>
                    <a:pt x="973" y="1903"/>
                  </a:lnTo>
                  <a:lnTo>
                    <a:pt x="917" y="1883"/>
                  </a:lnTo>
                  <a:lnTo>
                    <a:pt x="941" y="1874"/>
                  </a:lnTo>
                  <a:lnTo>
                    <a:pt x="901" y="1874"/>
                  </a:lnTo>
                  <a:lnTo>
                    <a:pt x="918" y="1832"/>
                  </a:lnTo>
                  <a:lnTo>
                    <a:pt x="892" y="1840"/>
                  </a:lnTo>
                  <a:lnTo>
                    <a:pt x="821" y="1726"/>
                  </a:lnTo>
                  <a:lnTo>
                    <a:pt x="821" y="1694"/>
                  </a:lnTo>
                  <a:lnTo>
                    <a:pt x="877" y="1656"/>
                  </a:lnTo>
                  <a:lnTo>
                    <a:pt x="854" y="1645"/>
                  </a:lnTo>
                  <a:lnTo>
                    <a:pt x="798" y="1687"/>
                  </a:lnTo>
                  <a:lnTo>
                    <a:pt x="798" y="1602"/>
                  </a:lnTo>
                  <a:lnTo>
                    <a:pt x="747" y="1557"/>
                  </a:lnTo>
                  <a:lnTo>
                    <a:pt x="763" y="1492"/>
                  </a:lnTo>
                  <a:lnTo>
                    <a:pt x="729" y="1466"/>
                  </a:lnTo>
                  <a:lnTo>
                    <a:pt x="774" y="1410"/>
                  </a:lnTo>
                  <a:lnTo>
                    <a:pt x="747" y="1402"/>
                  </a:lnTo>
                  <a:lnTo>
                    <a:pt x="839" y="1402"/>
                  </a:lnTo>
                  <a:lnTo>
                    <a:pt x="830" y="1379"/>
                  </a:lnTo>
                  <a:lnTo>
                    <a:pt x="769" y="1381"/>
                  </a:lnTo>
                  <a:lnTo>
                    <a:pt x="861" y="1331"/>
                  </a:lnTo>
                  <a:lnTo>
                    <a:pt x="839" y="1314"/>
                  </a:lnTo>
                  <a:lnTo>
                    <a:pt x="861" y="1255"/>
                  </a:lnTo>
                  <a:lnTo>
                    <a:pt x="785" y="1254"/>
                  </a:lnTo>
                  <a:lnTo>
                    <a:pt x="703" y="1207"/>
                  </a:lnTo>
                  <a:lnTo>
                    <a:pt x="854" y="1232"/>
                  </a:lnTo>
                  <a:lnTo>
                    <a:pt x="828" y="1211"/>
                  </a:lnTo>
                  <a:lnTo>
                    <a:pt x="854" y="1203"/>
                  </a:lnTo>
                  <a:lnTo>
                    <a:pt x="793" y="1168"/>
                  </a:lnTo>
                  <a:lnTo>
                    <a:pt x="814" y="1151"/>
                  </a:lnTo>
                  <a:lnTo>
                    <a:pt x="782" y="1163"/>
                  </a:lnTo>
                  <a:lnTo>
                    <a:pt x="804" y="1142"/>
                  </a:lnTo>
                  <a:lnTo>
                    <a:pt x="765" y="1145"/>
                  </a:lnTo>
                  <a:lnTo>
                    <a:pt x="808" y="1126"/>
                  </a:lnTo>
                  <a:lnTo>
                    <a:pt x="740" y="1099"/>
                  </a:lnTo>
                  <a:lnTo>
                    <a:pt x="726" y="1142"/>
                  </a:lnTo>
                  <a:lnTo>
                    <a:pt x="669" y="1145"/>
                  </a:lnTo>
                  <a:lnTo>
                    <a:pt x="659" y="1126"/>
                  </a:lnTo>
                  <a:lnTo>
                    <a:pt x="698" y="1099"/>
                  </a:lnTo>
                  <a:lnTo>
                    <a:pt x="667" y="1099"/>
                  </a:lnTo>
                  <a:lnTo>
                    <a:pt x="703" y="1023"/>
                  </a:lnTo>
                  <a:lnTo>
                    <a:pt x="661" y="1011"/>
                  </a:lnTo>
                  <a:lnTo>
                    <a:pt x="680" y="978"/>
                  </a:lnTo>
                  <a:lnTo>
                    <a:pt x="618" y="889"/>
                  </a:lnTo>
                  <a:lnTo>
                    <a:pt x="637" y="888"/>
                  </a:lnTo>
                  <a:lnTo>
                    <a:pt x="554" y="808"/>
                  </a:lnTo>
                  <a:lnTo>
                    <a:pt x="554" y="779"/>
                  </a:lnTo>
                  <a:lnTo>
                    <a:pt x="461" y="741"/>
                  </a:lnTo>
                  <a:lnTo>
                    <a:pt x="376" y="720"/>
                  </a:lnTo>
                  <a:lnTo>
                    <a:pt x="293" y="756"/>
                  </a:lnTo>
                  <a:lnTo>
                    <a:pt x="230" y="732"/>
                  </a:lnTo>
                  <a:lnTo>
                    <a:pt x="254" y="762"/>
                  </a:lnTo>
                  <a:lnTo>
                    <a:pt x="188" y="748"/>
                  </a:lnTo>
                  <a:lnTo>
                    <a:pt x="128" y="718"/>
                  </a:lnTo>
                  <a:lnTo>
                    <a:pt x="188" y="693"/>
                  </a:lnTo>
                  <a:lnTo>
                    <a:pt x="57" y="664"/>
                  </a:lnTo>
                  <a:lnTo>
                    <a:pt x="105" y="639"/>
                  </a:lnTo>
                  <a:lnTo>
                    <a:pt x="261" y="647"/>
                  </a:lnTo>
                  <a:lnTo>
                    <a:pt x="275" y="637"/>
                  </a:lnTo>
                  <a:lnTo>
                    <a:pt x="251" y="620"/>
                  </a:lnTo>
                  <a:lnTo>
                    <a:pt x="274" y="605"/>
                  </a:lnTo>
                  <a:lnTo>
                    <a:pt x="138" y="616"/>
                  </a:lnTo>
                  <a:lnTo>
                    <a:pt x="0" y="55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294"/>
            <p:cNvSpPr/>
            <p:nvPr/>
          </p:nvSpPr>
          <p:spPr bwMode="auto">
            <a:xfrm>
              <a:off x="6321602" y="3601686"/>
              <a:ext cx="72443" cy="87515"/>
            </a:xfrm>
            <a:custGeom>
              <a:avLst/>
              <a:gdLst>
                <a:gd name="T0" fmla="*/ 0 w 154"/>
                <a:gd name="T1" fmla="*/ 4 h 190"/>
                <a:gd name="T2" fmla="*/ 1 w 154"/>
                <a:gd name="T3" fmla="*/ 2 h 190"/>
                <a:gd name="T4" fmla="*/ 2 w 154"/>
                <a:gd name="T5" fmla="*/ 2 h 190"/>
                <a:gd name="T6" fmla="*/ 1 w 154"/>
                <a:gd name="T7" fmla="*/ 1 h 190"/>
                <a:gd name="T8" fmla="*/ 3 w 154"/>
                <a:gd name="T9" fmla="*/ 0 h 190"/>
                <a:gd name="T10" fmla="*/ 3 w 154"/>
                <a:gd name="T11" fmla="*/ 2 h 190"/>
                <a:gd name="T12" fmla="*/ 3 w 154"/>
                <a:gd name="T13" fmla="*/ 2 h 190"/>
                <a:gd name="T14" fmla="*/ 3 w 154"/>
                <a:gd name="T15" fmla="*/ 4 h 190"/>
                <a:gd name="T16" fmla="*/ 2 w 154"/>
                <a:gd name="T17" fmla="*/ 5 h 190"/>
                <a:gd name="T18" fmla="*/ 0 w 154"/>
                <a:gd name="T19" fmla="*/ 4 h 1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4"/>
                <a:gd name="T31" fmla="*/ 0 h 190"/>
                <a:gd name="T32" fmla="*/ 154 w 154"/>
                <a:gd name="T33" fmla="*/ 190 h 19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4" h="190">
                  <a:moveTo>
                    <a:pt x="0" y="154"/>
                  </a:moveTo>
                  <a:lnTo>
                    <a:pt x="35" y="83"/>
                  </a:lnTo>
                  <a:lnTo>
                    <a:pt x="74" y="82"/>
                  </a:lnTo>
                  <a:lnTo>
                    <a:pt x="33" y="24"/>
                  </a:lnTo>
                  <a:lnTo>
                    <a:pt x="123" y="0"/>
                  </a:lnTo>
                  <a:lnTo>
                    <a:pt x="134" y="90"/>
                  </a:lnTo>
                  <a:lnTo>
                    <a:pt x="154" y="98"/>
                  </a:lnTo>
                  <a:lnTo>
                    <a:pt x="114" y="158"/>
                  </a:lnTo>
                  <a:lnTo>
                    <a:pt x="87" y="190"/>
                  </a:lnTo>
                  <a:lnTo>
                    <a:pt x="0" y="15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0" name="Freeform 295"/>
            <p:cNvSpPr/>
            <p:nvPr/>
          </p:nvSpPr>
          <p:spPr bwMode="auto">
            <a:xfrm>
              <a:off x="6891039" y="3797400"/>
              <a:ext cx="85921" cy="136841"/>
            </a:xfrm>
            <a:custGeom>
              <a:avLst/>
              <a:gdLst>
                <a:gd name="T0" fmla="*/ 0 w 181"/>
                <a:gd name="T1" fmla="*/ 2 h 301"/>
                <a:gd name="T2" fmla="*/ 1 w 181"/>
                <a:gd name="T3" fmla="*/ 3 h 301"/>
                <a:gd name="T4" fmla="*/ 1 w 181"/>
                <a:gd name="T5" fmla="*/ 4 h 301"/>
                <a:gd name="T6" fmla="*/ 1 w 181"/>
                <a:gd name="T7" fmla="*/ 6 h 301"/>
                <a:gd name="T8" fmla="*/ 2 w 181"/>
                <a:gd name="T9" fmla="*/ 7 h 301"/>
                <a:gd name="T10" fmla="*/ 4 w 181"/>
                <a:gd name="T11" fmla="*/ 7 h 301"/>
                <a:gd name="T12" fmla="*/ 3 w 181"/>
                <a:gd name="T13" fmla="*/ 4 h 301"/>
                <a:gd name="T14" fmla="*/ 4 w 181"/>
                <a:gd name="T15" fmla="*/ 3 h 301"/>
                <a:gd name="T16" fmla="*/ 1 w 181"/>
                <a:gd name="T17" fmla="*/ 0 h 301"/>
                <a:gd name="T18" fmla="*/ 1 w 181"/>
                <a:gd name="T19" fmla="*/ 1 h 301"/>
                <a:gd name="T20" fmla="*/ 1 w 181"/>
                <a:gd name="T21" fmla="*/ 1 h 301"/>
                <a:gd name="T22" fmla="*/ 0 w 181"/>
                <a:gd name="T23" fmla="*/ 2 h 3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1"/>
                <a:gd name="T37" fmla="*/ 0 h 301"/>
                <a:gd name="T38" fmla="*/ 181 w 181"/>
                <a:gd name="T39" fmla="*/ 301 h 3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1" h="301">
                  <a:moveTo>
                    <a:pt x="0" y="100"/>
                  </a:moveTo>
                  <a:lnTo>
                    <a:pt x="30" y="140"/>
                  </a:lnTo>
                  <a:lnTo>
                    <a:pt x="59" y="171"/>
                  </a:lnTo>
                  <a:lnTo>
                    <a:pt x="52" y="255"/>
                  </a:lnTo>
                  <a:lnTo>
                    <a:pt x="75" y="301"/>
                  </a:lnTo>
                  <a:lnTo>
                    <a:pt x="181" y="284"/>
                  </a:lnTo>
                  <a:lnTo>
                    <a:pt x="119" y="190"/>
                  </a:lnTo>
                  <a:lnTo>
                    <a:pt x="163" y="111"/>
                  </a:lnTo>
                  <a:lnTo>
                    <a:pt x="53" y="0"/>
                  </a:lnTo>
                  <a:lnTo>
                    <a:pt x="20" y="32"/>
                  </a:lnTo>
                  <a:lnTo>
                    <a:pt x="34" y="61"/>
                  </a:lnTo>
                  <a:lnTo>
                    <a:pt x="0" y="10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1" name="Freeform 296"/>
            <p:cNvSpPr/>
            <p:nvPr/>
          </p:nvSpPr>
          <p:spPr bwMode="auto">
            <a:xfrm>
              <a:off x="6650123" y="3561906"/>
              <a:ext cx="48857" cy="36597"/>
            </a:xfrm>
            <a:custGeom>
              <a:avLst/>
              <a:gdLst>
                <a:gd name="T0" fmla="*/ 0 w 99"/>
                <a:gd name="T1" fmla="*/ 1 h 82"/>
                <a:gd name="T2" fmla="*/ 2 w 99"/>
                <a:gd name="T3" fmla="*/ 1 h 82"/>
                <a:gd name="T4" fmla="*/ 1 w 99"/>
                <a:gd name="T5" fmla="*/ 0 h 82"/>
                <a:gd name="T6" fmla="*/ 2 w 99"/>
                <a:gd name="T7" fmla="*/ 0 h 82"/>
                <a:gd name="T8" fmla="*/ 2 w 99"/>
                <a:gd name="T9" fmla="*/ 2 h 82"/>
                <a:gd name="T10" fmla="*/ 0 w 99"/>
                <a:gd name="T11" fmla="*/ 1 h 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"/>
                <a:gd name="T19" fmla="*/ 0 h 82"/>
                <a:gd name="T20" fmla="*/ 99 w 99"/>
                <a:gd name="T21" fmla="*/ 82 h 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" h="82">
                  <a:moveTo>
                    <a:pt x="0" y="63"/>
                  </a:moveTo>
                  <a:lnTo>
                    <a:pt x="74" y="60"/>
                  </a:lnTo>
                  <a:lnTo>
                    <a:pt x="37" y="6"/>
                  </a:lnTo>
                  <a:lnTo>
                    <a:pt x="99" y="0"/>
                  </a:lnTo>
                  <a:lnTo>
                    <a:pt x="99" y="82"/>
                  </a:lnTo>
                  <a:lnTo>
                    <a:pt x="0" y="6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2" name="Freeform 297"/>
            <p:cNvSpPr/>
            <p:nvPr/>
          </p:nvSpPr>
          <p:spPr bwMode="auto">
            <a:xfrm>
              <a:off x="6375513" y="3643056"/>
              <a:ext cx="111192" cy="60465"/>
            </a:xfrm>
            <a:custGeom>
              <a:avLst/>
              <a:gdLst>
                <a:gd name="T0" fmla="*/ 0 w 231"/>
                <a:gd name="T1" fmla="*/ 1 h 133"/>
                <a:gd name="T2" fmla="*/ 1 w 231"/>
                <a:gd name="T3" fmla="*/ 0 h 133"/>
                <a:gd name="T4" fmla="*/ 4 w 231"/>
                <a:gd name="T5" fmla="*/ 0 h 133"/>
                <a:gd name="T6" fmla="*/ 5 w 231"/>
                <a:gd name="T7" fmla="*/ 1 h 133"/>
                <a:gd name="T8" fmla="*/ 4 w 231"/>
                <a:gd name="T9" fmla="*/ 1 h 133"/>
                <a:gd name="T10" fmla="*/ 2 w 231"/>
                <a:gd name="T11" fmla="*/ 3 h 133"/>
                <a:gd name="T12" fmla="*/ 1 w 231"/>
                <a:gd name="T13" fmla="*/ 3 h 133"/>
                <a:gd name="T14" fmla="*/ 0 w 231"/>
                <a:gd name="T15" fmla="*/ 1 h 1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1"/>
                <a:gd name="T25" fmla="*/ 0 h 133"/>
                <a:gd name="T26" fmla="*/ 231 w 231"/>
                <a:gd name="T27" fmla="*/ 133 h 1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1" h="133">
                  <a:moveTo>
                    <a:pt x="0" y="68"/>
                  </a:moveTo>
                  <a:lnTo>
                    <a:pt x="40" y="8"/>
                  </a:lnTo>
                  <a:lnTo>
                    <a:pt x="163" y="0"/>
                  </a:lnTo>
                  <a:lnTo>
                    <a:pt x="231" y="42"/>
                  </a:lnTo>
                  <a:lnTo>
                    <a:pt x="176" y="52"/>
                  </a:lnTo>
                  <a:lnTo>
                    <a:pt x="79" y="133"/>
                  </a:lnTo>
                  <a:lnTo>
                    <a:pt x="62" y="11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3" name="Freeform 298"/>
            <p:cNvSpPr/>
            <p:nvPr/>
          </p:nvSpPr>
          <p:spPr bwMode="auto">
            <a:xfrm>
              <a:off x="7563243" y="2389208"/>
              <a:ext cx="202167" cy="103427"/>
            </a:xfrm>
            <a:custGeom>
              <a:avLst/>
              <a:gdLst>
                <a:gd name="T0" fmla="*/ 0 w 420"/>
                <a:gd name="T1" fmla="*/ 2 h 223"/>
                <a:gd name="T2" fmla="*/ 1 w 420"/>
                <a:gd name="T3" fmla="*/ 2 h 223"/>
                <a:gd name="T4" fmla="*/ 0 w 420"/>
                <a:gd name="T5" fmla="*/ 1 h 223"/>
                <a:gd name="T6" fmla="*/ 1 w 420"/>
                <a:gd name="T7" fmla="*/ 1 h 223"/>
                <a:gd name="T8" fmla="*/ 1 w 420"/>
                <a:gd name="T9" fmla="*/ 1 h 223"/>
                <a:gd name="T10" fmla="*/ 2 w 420"/>
                <a:gd name="T11" fmla="*/ 1 h 223"/>
                <a:gd name="T12" fmla="*/ 1 w 420"/>
                <a:gd name="T13" fmla="*/ 0 h 223"/>
                <a:gd name="T14" fmla="*/ 3 w 420"/>
                <a:gd name="T15" fmla="*/ 1 h 223"/>
                <a:gd name="T16" fmla="*/ 3 w 420"/>
                <a:gd name="T17" fmla="*/ 2 h 223"/>
                <a:gd name="T18" fmla="*/ 4 w 420"/>
                <a:gd name="T19" fmla="*/ 1 h 223"/>
                <a:gd name="T20" fmla="*/ 5 w 420"/>
                <a:gd name="T21" fmla="*/ 1 h 223"/>
                <a:gd name="T22" fmla="*/ 5 w 420"/>
                <a:gd name="T23" fmla="*/ 1 h 223"/>
                <a:gd name="T24" fmla="*/ 6 w 420"/>
                <a:gd name="T25" fmla="*/ 1 h 223"/>
                <a:gd name="T26" fmla="*/ 5 w 420"/>
                <a:gd name="T27" fmla="*/ 1 h 223"/>
                <a:gd name="T28" fmla="*/ 7 w 420"/>
                <a:gd name="T29" fmla="*/ 1 h 223"/>
                <a:gd name="T30" fmla="*/ 7 w 420"/>
                <a:gd name="T31" fmla="*/ 0 h 223"/>
                <a:gd name="T32" fmla="*/ 8 w 420"/>
                <a:gd name="T33" fmla="*/ 1 h 223"/>
                <a:gd name="T34" fmla="*/ 9 w 420"/>
                <a:gd name="T35" fmla="*/ 0 h 223"/>
                <a:gd name="T36" fmla="*/ 8 w 420"/>
                <a:gd name="T37" fmla="*/ 1 h 223"/>
                <a:gd name="T38" fmla="*/ 10 w 420"/>
                <a:gd name="T39" fmla="*/ 3 h 223"/>
                <a:gd name="T40" fmla="*/ 9 w 420"/>
                <a:gd name="T41" fmla="*/ 4 h 223"/>
                <a:gd name="T42" fmla="*/ 5 w 420"/>
                <a:gd name="T43" fmla="*/ 6 h 223"/>
                <a:gd name="T44" fmla="*/ 2 w 420"/>
                <a:gd name="T45" fmla="*/ 5 h 223"/>
                <a:gd name="T46" fmla="*/ 3 w 420"/>
                <a:gd name="T47" fmla="*/ 3 h 223"/>
                <a:gd name="T48" fmla="*/ 1 w 420"/>
                <a:gd name="T49" fmla="*/ 3 h 223"/>
                <a:gd name="T50" fmla="*/ 3 w 420"/>
                <a:gd name="T51" fmla="*/ 3 h 223"/>
                <a:gd name="T52" fmla="*/ 2 w 420"/>
                <a:gd name="T53" fmla="*/ 2 h 223"/>
                <a:gd name="T54" fmla="*/ 3 w 420"/>
                <a:gd name="T55" fmla="*/ 2 h 223"/>
                <a:gd name="T56" fmla="*/ 0 w 420"/>
                <a:gd name="T57" fmla="*/ 2 h 22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20"/>
                <a:gd name="T88" fmla="*/ 0 h 223"/>
                <a:gd name="T89" fmla="*/ 420 w 420"/>
                <a:gd name="T90" fmla="*/ 223 h 22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20" h="223">
                  <a:moveTo>
                    <a:pt x="0" y="79"/>
                  </a:moveTo>
                  <a:lnTo>
                    <a:pt x="29" y="69"/>
                  </a:lnTo>
                  <a:lnTo>
                    <a:pt x="12" y="50"/>
                  </a:lnTo>
                  <a:lnTo>
                    <a:pt x="47" y="62"/>
                  </a:lnTo>
                  <a:lnTo>
                    <a:pt x="31" y="24"/>
                  </a:lnTo>
                  <a:lnTo>
                    <a:pt x="73" y="46"/>
                  </a:lnTo>
                  <a:lnTo>
                    <a:pt x="52" y="2"/>
                  </a:lnTo>
                  <a:lnTo>
                    <a:pt x="116" y="36"/>
                  </a:lnTo>
                  <a:lnTo>
                    <a:pt x="124" y="94"/>
                  </a:lnTo>
                  <a:lnTo>
                    <a:pt x="159" y="31"/>
                  </a:lnTo>
                  <a:lnTo>
                    <a:pt x="193" y="54"/>
                  </a:lnTo>
                  <a:lnTo>
                    <a:pt x="220" y="23"/>
                  </a:lnTo>
                  <a:lnTo>
                    <a:pt x="245" y="63"/>
                  </a:lnTo>
                  <a:lnTo>
                    <a:pt x="238" y="24"/>
                  </a:lnTo>
                  <a:lnTo>
                    <a:pt x="305" y="24"/>
                  </a:lnTo>
                  <a:lnTo>
                    <a:pt x="316" y="0"/>
                  </a:lnTo>
                  <a:lnTo>
                    <a:pt x="346" y="23"/>
                  </a:lnTo>
                  <a:lnTo>
                    <a:pt x="383" y="14"/>
                  </a:lnTo>
                  <a:lnTo>
                    <a:pt x="356" y="31"/>
                  </a:lnTo>
                  <a:lnTo>
                    <a:pt x="420" y="102"/>
                  </a:lnTo>
                  <a:lnTo>
                    <a:pt x="364" y="165"/>
                  </a:lnTo>
                  <a:lnTo>
                    <a:pt x="209" y="223"/>
                  </a:lnTo>
                  <a:lnTo>
                    <a:pt x="70" y="196"/>
                  </a:lnTo>
                  <a:lnTo>
                    <a:pt x="107" y="139"/>
                  </a:lnTo>
                  <a:lnTo>
                    <a:pt x="23" y="119"/>
                  </a:lnTo>
                  <a:lnTo>
                    <a:pt x="104" y="113"/>
                  </a:lnTo>
                  <a:lnTo>
                    <a:pt x="73" y="97"/>
                  </a:lnTo>
                  <a:lnTo>
                    <a:pt x="105" y="79"/>
                  </a:lnTo>
                  <a:lnTo>
                    <a:pt x="0" y="7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4" name="Freeform 299"/>
            <p:cNvSpPr/>
            <p:nvPr/>
          </p:nvSpPr>
          <p:spPr bwMode="auto">
            <a:xfrm>
              <a:off x="5868412" y="3288224"/>
              <a:ext cx="552589" cy="385065"/>
            </a:xfrm>
            <a:custGeom>
              <a:avLst/>
              <a:gdLst>
                <a:gd name="T0" fmla="*/ 0 w 1151"/>
                <a:gd name="T1" fmla="*/ 0 h 847"/>
                <a:gd name="T2" fmla="*/ 1 w 1151"/>
                <a:gd name="T3" fmla="*/ 3 h 847"/>
                <a:gd name="T4" fmla="*/ 3 w 1151"/>
                <a:gd name="T5" fmla="*/ 5 h 847"/>
                <a:gd name="T6" fmla="*/ 3 w 1151"/>
                <a:gd name="T7" fmla="*/ 5 h 847"/>
                <a:gd name="T8" fmla="*/ 2 w 1151"/>
                <a:gd name="T9" fmla="*/ 6 h 847"/>
                <a:gd name="T10" fmla="*/ 3 w 1151"/>
                <a:gd name="T11" fmla="*/ 7 h 847"/>
                <a:gd name="T12" fmla="*/ 4 w 1151"/>
                <a:gd name="T13" fmla="*/ 8 h 847"/>
                <a:gd name="T14" fmla="*/ 4 w 1151"/>
                <a:gd name="T15" fmla="*/ 9 h 847"/>
                <a:gd name="T16" fmla="*/ 6 w 1151"/>
                <a:gd name="T17" fmla="*/ 11 h 847"/>
                <a:gd name="T18" fmla="*/ 7 w 1151"/>
                <a:gd name="T19" fmla="*/ 10 h 847"/>
                <a:gd name="T20" fmla="*/ 2 w 1151"/>
                <a:gd name="T21" fmla="*/ 3 h 847"/>
                <a:gd name="T22" fmla="*/ 2 w 1151"/>
                <a:gd name="T23" fmla="*/ 1 h 847"/>
                <a:gd name="T24" fmla="*/ 3 w 1151"/>
                <a:gd name="T25" fmla="*/ 1 h 847"/>
                <a:gd name="T26" fmla="*/ 5 w 1151"/>
                <a:gd name="T27" fmla="*/ 5 h 847"/>
                <a:gd name="T28" fmla="*/ 7 w 1151"/>
                <a:gd name="T29" fmla="*/ 7 h 847"/>
                <a:gd name="T30" fmla="*/ 7 w 1151"/>
                <a:gd name="T31" fmla="*/ 8 h 847"/>
                <a:gd name="T32" fmla="*/ 10 w 1151"/>
                <a:gd name="T33" fmla="*/ 11 h 847"/>
                <a:gd name="T34" fmla="*/ 11 w 1151"/>
                <a:gd name="T35" fmla="*/ 13 h 847"/>
                <a:gd name="T36" fmla="*/ 10 w 1151"/>
                <a:gd name="T37" fmla="*/ 14 h 847"/>
                <a:gd name="T38" fmla="*/ 11 w 1151"/>
                <a:gd name="T39" fmla="*/ 15 h 847"/>
                <a:gd name="T40" fmla="*/ 17 w 1151"/>
                <a:gd name="T41" fmla="*/ 18 h 847"/>
                <a:gd name="T42" fmla="*/ 20 w 1151"/>
                <a:gd name="T43" fmla="*/ 18 h 847"/>
                <a:gd name="T44" fmla="*/ 22 w 1151"/>
                <a:gd name="T45" fmla="*/ 20 h 847"/>
                <a:gd name="T46" fmla="*/ 23 w 1151"/>
                <a:gd name="T47" fmla="*/ 18 h 847"/>
                <a:gd name="T48" fmla="*/ 23 w 1151"/>
                <a:gd name="T49" fmla="*/ 18 h 847"/>
                <a:gd name="T50" fmla="*/ 23 w 1151"/>
                <a:gd name="T51" fmla="*/ 17 h 847"/>
                <a:gd name="T52" fmla="*/ 25 w 1151"/>
                <a:gd name="T53" fmla="*/ 16 h 847"/>
                <a:gd name="T54" fmla="*/ 25 w 1151"/>
                <a:gd name="T55" fmla="*/ 16 h 847"/>
                <a:gd name="T56" fmla="*/ 25 w 1151"/>
                <a:gd name="T57" fmla="*/ 15 h 847"/>
                <a:gd name="T58" fmla="*/ 26 w 1151"/>
                <a:gd name="T59" fmla="*/ 16 h 847"/>
                <a:gd name="T60" fmla="*/ 27 w 1151"/>
                <a:gd name="T61" fmla="*/ 13 h 847"/>
                <a:gd name="T62" fmla="*/ 25 w 1151"/>
                <a:gd name="T63" fmla="*/ 12 h 847"/>
                <a:gd name="T64" fmla="*/ 24 w 1151"/>
                <a:gd name="T65" fmla="*/ 13 h 847"/>
                <a:gd name="T66" fmla="*/ 23 w 1151"/>
                <a:gd name="T67" fmla="*/ 16 h 847"/>
                <a:gd name="T68" fmla="*/ 20 w 1151"/>
                <a:gd name="T69" fmla="*/ 16 h 847"/>
                <a:gd name="T70" fmla="*/ 19 w 1151"/>
                <a:gd name="T71" fmla="*/ 15 h 847"/>
                <a:gd name="T72" fmla="*/ 17 w 1151"/>
                <a:gd name="T73" fmla="*/ 12 h 847"/>
                <a:gd name="T74" fmla="*/ 17 w 1151"/>
                <a:gd name="T75" fmla="*/ 9 h 847"/>
                <a:gd name="T76" fmla="*/ 18 w 1151"/>
                <a:gd name="T77" fmla="*/ 8 h 847"/>
                <a:gd name="T78" fmla="*/ 16 w 1151"/>
                <a:gd name="T79" fmla="*/ 7 h 847"/>
                <a:gd name="T80" fmla="*/ 14 w 1151"/>
                <a:gd name="T81" fmla="*/ 3 h 847"/>
                <a:gd name="T82" fmla="*/ 12 w 1151"/>
                <a:gd name="T83" fmla="*/ 4 h 847"/>
                <a:gd name="T84" fmla="*/ 9 w 1151"/>
                <a:gd name="T85" fmla="*/ 1 h 847"/>
                <a:gd name="T86" fmla="*/ 5 w 1151"/>
                <a:gd name="T87" fmla="*/ 2 h 847"/>
                <a:gd name="T88" fmla="*/ 2 w 1151"/>
                <a:gd name="T89" fmla="*/ 0 h 847"/>
                <a:gd name="T90" fmla="*/ 0 w 1151"/>
                <a:gd name="T91" fmla="*/ 0 h 84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51"/>
                <a:gd name="T139" fmla="*/ 0 h 847"/>
                <a:gd name="T140" fmla="*/ 1151 w 1151"/>
                <a:gd name="T141" fmla="*/ 847 h 84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51" h="847">
                  <a:moveTo>
                    <a:pt x="0" y="9"/>
                  </a:moveTo>
                  <a:lnTo>
                    <a:pt x="55" y="141"/>
                  </a:lnTo>
                  <a:lnTo>
                    <a:pt x="118" y="202"/>
                  </a:lnTo>
                  <a:lnTo>
                    <a:pt x="112" y="238"/>
                  </a:lnTo>
                  <a:lnTo>
                    <a:pt x="80" y="246"/>
                  </a:lnTo>
                  <a:lnTo>
                    <a:pt x="152" y="275"/>
                  </a:lnTo>
                  <a:lnTo>
                    <a:pt x="191" y="334"/>
                  </a:lnTo>
                  <a:lnTo>
                    <a:pt x="190" y="384"/>
                  </a:lnTo>
                  <a:lnTo>
                    <a:pt x="272" y="468"/>
                  </a:lnTo>
                  <a:lnTo>
                    <a:pt x="289" y="438"/>
                  </a:lnTo>
                  <a:lnTo>
                    <a:pt x="97" y="120"/>
                  </a:lnTo>
                  <a:lnTo>
                    <a:pt x="85" y="35"/>
                  </a:lnTo>
                  <a:lnTo>
                    <a:pt x="128" y="58"/>
                  </a:lnTo>
                  <a:lnTo>
                    <a:pt x="196" y="196"/>
                  </a:lnTo>
                  <a:lnTo>
                    <a:pt x="299" y="300"/>
                  </a:lnTo>
                  <a:lnTo>
                    <a:pt x="297" y="339"/>
                  </a:lnTo>
                  <a:lnTo>
                    <a:pt x="439" y="483"/>
                  </a:lnTo>
                  <a:lnTo>
                    <a:pt x="456" y="542"/>
                  </a:lnTo>
                  <a:lnTo>
                    <a:pt x="439" y="583"/>
                  </a:lnTo>
                  <a:lnTo>
                    <a:pt x="473" y="638"/>
                  </a:lnTo>
                  <a:lnTo>
                    <a:pt x="746" y="785"/>
                  </a:lnTo>
                  <a:lnTo>
                    <a:pt x="863" y="775"/>
                  </a:lnTo>
                  <a:lnTo>
                    <a:pt x="941" y="847"/>
                  </a:lnTo>
                  <a:lnTo>
                    <a:pt x="976" y="776"/>
                  </a:lnTo>
                  <a:lnTo>
                    <a:pt x="1015" y="775"/>
                  </a:lnTo>
                  <a:lnTo>
                    <a:pt x="974" y="717"/>
                  </a:lnTo>
                  <a:lnTo>
                    <a:pt x="1064" y="693"/>
                  </a:lnTo>
                  <a:lnTo>
                    <a:pt x="1095" y="668"/>
                  </a:lnTo>
                  <a:lnTo>
                    <a:pt x="1103" y="653"/>
                  </a:lnTo>
                  <a:lnTo>
                    <a:pt x="1112" y="684"/>
                  </a:lnTo>
                  <a:lnTo>
                    <a:pt x="1151" y="544"/>
                  </a:lnTo>
                  <a:lnTo>
                    <a:pt x="1101" y="522"/>
                  </a:lnTo>
                  <a:lnTo>
                    <a:pt x="1016" y="544"/>
                  </a:lnTo>
                  <a:lnTo>
                    <a:pt x="971" y="668"/>
                  </a:lnTo>
                  <a:lnTo>
                    <a:pt x="857" y="678"/>
                  </a:lnTo>
                  <a:lnTo>
                    <a:pt x="814" y="649"/>
                  </a:lnTo>
                  <a:lnTo>
                    <a:pt x="738" y="498"/>
                  </a:lnTo>
                  <a:lnTo>
                    <a:pt x="737" y="384"/>
                  </a:lnTo>
                  <a:lnTo>
                    <a:pt x="762" y="327"/>
                  </a:lnTo>
                  <a:lnTo>
                    <a:pt x="687" y="300"/>
                  </a:lnTo>
                  <a:lnTo>
                    <a:pt x="588" y="139"/>
                  </a:lnTo>
                  <a:lnTo>
                    <a:pt x="509" y="174"/>
                  </a:lnTo>
                  <a:lnTo>
                    <a:pt x="407" y="43"/>
                  </a:lnTo>
                  <a:lnTo>
                    <a:pt x="233" y="70"/>
                  </a:lnTo>
                  <a:lnTo>
                    <a:pt x="87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5" name="Freeform 300"/>
            <p:cNvSpPr/>
            <p:nvPr/>
          </p:nvSpPr>
          <p:spPr bwMode="auto">
            <a:xfrm>
              <a:off x="6412577" y="3662150"/>
              <a:ext cx="74128" cy="84332"/>
            </a:xfrm>
            <a:custGeom>
              <a:avLst/>
              <a:gdLst>
                <a:gd name="T0" fmla="*/ 0 w 152"/>
                <a:gd name="T1" fmla="*/ 2 h 184"/>
                <a:gd name="T2" fmla="*/ 1 w 152"/>
                <a:gd name="T3" fmla="*/ 4 h 184"/>
                <a:gd name="T4" fmla="*/ 3 w 152"/>
                <a:gd name="T5" fmla="*/ 4 h 184"/>
                <a:gd name="T6" fmla="*/ 4 w 152"/>
                <a:gd name="T7" fmla="*/ 0 h 184"/>
                <a:gd name="T8" fmla="*/ 2 w 152"/>
                <a:gd name="T9" fmla="*/ 0 h 184"/>
                <a:gd name="T10" fmla="*/ 0 w 152"/>
                <a:gd name="T11" fmla="*/ 2 h 1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2"/>
                <a:gd name="T19" fmla="*/ 0 h 184"/>
                <a:gd name="T20" fmla="*/ 152 w 152"/>
                <a:gd name="T21" fmla="*/ 184 h 1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2" h="184">
                  <a:moveTo>
                    <a:pt x="0" y="91"/>
                  </a:moveTo>
                  <a:lnTo>
                    <a:pt x="61" y="180"/>
                  </a:lnTo>
                  <a:lnTo>
                    <a:pt x="140" y="184"/>
                  </a:lnTo>
                  <a:lnTo>
                    <a:pt x="152" y="0"/>
                  </a:lnTo>
                  <a:lnTo>
                    <a:pt x="97" y="10"/>
                  </a:lnTo>
                  <a:lnTo>
                    <a:pt x="0" y="9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6" name="Freeform 301"/>
            <p:cNvSpPr/>
            <p:nvPr/>
          </p:nvSpPr>
          <p:spPr bwMode="auto">
            <a:xfrm>
              <a:off x="6490074" y="3770350"/>
              <a:ext cx="104453" cy="50918"/>
            </a:xfrm>
            <a:custGeom>
              <a:avLst/>
              <a:gdLst>
                <a:gd name="T0" fmla="*/ 0 w 215"/>
                <a:gd name="T1" fmla="*/ 1 h 111"/>
                <a:gd name="T2" fmla="*/ 0 w 215"/>
                <a:gd name="T3" fmla="*/ 0 h 111"/>
                <a:gd name="T4" fmla="*/ 1 w 215"/>
                <a:gd name="T5" fmla="*/ 1 h 111"/>
                <a:gd name="T6" fmla="*/ 3 w 215"/>
                <a:gd name="T7" fmla="*/ 0 h 111"/>
                <a:gd name="T8" fmla="*/ 5 w 215"/>
                <a:gd name="T9" fmla="*/ 1 h 111"/>
                <a:gd name="T10" fmla="*/ 5 w 215"/>
                <a:gd name="T11" fmla="*/ 3 h 111"/>
                <a:gd name="T12" fmla="*/ 5 w 215"/>
                <a:gd name="T13" fmla="*/ 1 h 111"/>
                <a:gd name="T14" fmla="*/ 3 w 215"/>
                <a:gd name="T15" fmla="*/ 1 h 111"/>
                <a:gd name="T16" fmla="*/ 3 w 215"/>
                <a:gd name="T17" fmla="*/ 1 h 111"/>
                <a:gd name="T18" fmla="*/ 3 w 215"/>
                <a:gd name="T19" fmla="*/ 2 h 111"/>
                <a:gd name="T20" fmla="*/ 2 w 215"/>
                <a:gd name="T21" fmla="*/ 3 h 111"/>
                <a:gd name="T22" fmla="*/ 0 w 215"/>
                <a:gd name="T23" fmla="*/ 1 h 1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5"/>
                <a:gd name="T37" fmla="*/ 0 h 111"/>
                <a:gd name="T38" fmla="*/ 215 w 215"/>
                <a:gd name="T39" fmla="*/ 111 h 1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5" h="111">
                  <a:moveTo>
                    <a:pt x="0" y="60"/>
                  </a:moveTo>
                  <a:lnTo>
                    <a:pt x="18" y="0"/>
                  </a:lnTo>
                  <a:lnTo>
                    <a:pt x="65" y="37"/>
                  </a:lnTo>
                  <a:lnTo>
                    <a:pt x="146" y="2"/>
                  </a:lnTo>
                  <a:lnTo>
                    <a:pt x="215" y="45"/>
                  </a:lnTo>
                  <a:lnTo>
                    <a:pt x="200" y="108"/>
                  </a:lnTo>
                  <a:lnTo>
                    <a:pt x="193" y="54"/>
                  </a:lnTo>
                  <a:lnTo>
                    <a:pt x="146" y="35"/>
                  </a:lnTo>
                  <a:lnTo>
                    <a:pt x="103" y="66"/>
                  </a:lnTo>
                  <a:lnTo>
                    <a:pt x="115" y="98"/>
                  </a:lnTo>
                  <a:lnTo>
                    <a:pt x="96" y="111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7" name="Freeform 302"/>
            <p:cNvSpPr/>
            <p:nvPr/>
          </p:nvSpPr>
          <p:spPr bwMode="auto">
            <a:xfrm>
              <a:off x="6867453" y="4352721"/>
              <a:ext cx="149940" cy="170256"/>
            </a:xfrm>
            <a:custGeom>
              <a:avLst/>
              <a:gdLst>
                <a:gd name="T0" fmla="*/ 0 w 311"/>
                <a:gd name="T1" fmla="*/ 3 h 377"/>
                <a:gd name="T2" fmla="*/ 1 w 311"/>
                <a:gd name="T3" fmla="*/ 1 h 377"/>
                <a:gd name="T4" fmla="*/ 3 w 311"/>
                <a:gd name="T5" fmla="*/ 0 h 377"/>
                <a:gd name="T6" fmla="*/ 4 w 311"/>
                <a:gd name="T7" fmla="*/ 1 h 377"/>
                <a:gd name="T8" fmla="*/ 4 w 311"/>
                <a:gd name="T9" fmla="*/ 3 h 377"/>
                <a:gd name="T10" fmla="*/ 6 w 311"/>
                <a:gd name="T11" fmla="*/ 3 h 377"/>
                <a:gd name="T12" fmla="*/ 6 w 311"/>
                <a:gd name="T13" fmla="*/ 5 h 377"/>
                <a:gd name="T14" fmla="*/ 7 w 311"/>
                <a:gd name="T15" fmla="*/ 5 h 377"/>
                <a:gd name="T16" fmla="*/ 7 w 311"/>
                <a:gd name="T17" fmla="*/ 7 h 377"/>
                <a:gd name="T18" fmla="*/ 6 w 311"/>
                <a:gd name="T19" fmla="*/ 9 h 377"/>
                <a:gd name="T20" fmla="*/ 4 w 311"/>
                <a:gd name="T21" fmla="*/ 9 h 377"/>
                <a:gd name="T22" fmla="*/ 4 w 311"/>
                <a:gd name="T23" fmla="*/ 7 h 377"/>
                <a:gd name="T24" fmla="*/ 0 w 311"/>
                <a:gd name="T25" fmla="*/ 3 h 3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11"/>
                <a:gd name="T40" fmla="*/ 0 h 377"/>
                <a:gd name="T41" fmla="*/ 311 w 311"/>
                <a:gd name="T42" fmla="*/ 377 h 37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11" h="377">
                  <a:moveTo>
                    <a:pt x="0" y="141"/>
                  </a:moveTo>
                  <a:lnTo>
                    <a:pt x="21" y="23"/>
                  </a:lnTo>
                  <a:lnTo>
                    <a:pt x="134" y="0"/>
                  </a:lnTo>
                  <a:lnTo>
                    <a:pt x="169" y="39"/>
                  </a:lnTo>
                  <a:lnTo>
                    <a:pt x="177" y="130"/>
                  </a:lnTo>
                  <a:lnTo>
                    <a:pt x="260" y="143"/>
                  </a:lnTo>
                  <a:lnTo>
                    <a:pt x="270" y="205"/>
                  </a:lnTo>
                  <a:lnTo>
                    <a:pt x="311" y="218"/>
                  </a:lnTo>
                  <a:lnTo>
                    <a:pt x="305" y="295"/>
                  </a:lnTo>
                  <a:lnTo>
                    <a:pt x="263" y="377"/>
                  </a:lnTo>
                  <a:lnTo>
                    <a:pt x="159" y="371"/>
                  </a:lnTo>
                  <a:lnTo>
                    <a:pt x="180" y="281"/>
                  </a:lnTo>
                  <a:lnTo>
                    <a:pt x="0" y="14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8" name="Freeform 303"/>
            <p:cNvSpPr/>
            <p:nvPr/>
          </p:nvSpPr>
          <p:spPr bwMode="auto">
            <a:xfrm>
              <a:off x="6523769" y="3966065"/>
              <a:ext cx="227438" cy="364380"/>
            </a:xfrm>
            <a:custGeom>
              <a:avLst/>
              <a:gdLst>
                <a:gd name="T0" fmla="*/ 0 w 476"/>
                <a:gd name="T1" fmla="*/ 4 h 803"/>
                <a:gd name="T2" fmla="*/ 0 w 476"/>
                <a:gd name="T3" fmla="*/ 6 h 803"/>
                <a:gd name="T4" fmla="*/ 2 w 476"/>
                <a:gd name="T5" fmla="*/ 9 h 803"/>
                <a:gd name="T6" fmla="*/ 4 w 476"/>
                <a:gd name="T7" fmla="*/ 15 h 803"/>
                <a:gd name="T8" fmla="*/ 9 w 476"/>
                <a:gd name="T9" fmla="*/ 19 h 803"/>
                <a:gd name="T10" fmla="*/ 10 w 476"/>
                <a:gd name="T11" fmla="*/ 18 h 803"/>
                <a:gd name="T12" fmla="*/ 11 w 476"/>
                <a:gd name="T13" fmla="*/ 17 h 803"/>
                <a:gd name="T14" fmla="*/ 10 w 476"/>
                <a:gd name="T15" fmla="*/ 16 h 803"/>
                <a:gd name="T16" fmla="*/ 10 w 476"/>
                <a:gd name="T17" fmla="*/ 16 h 803"/>
                <a:gd name="T18" fmla="*/ 11 w 476"/>
                <a:gd name="T19" fmla="*/ 13 h 803"/>
                <a:gd name="T20" fmla="*/ 10 w 476"/>
                <a:gd name="T21" fmla="*/ 11 h 803"/>
                <a:gd name="T22" fmla="*/ 9 w 476"/>
                <a:gd name="T23" fmla="*/ 11 h 803"/>
                <a:gd name="T24" fmla="*/ 9 w 476"/>
                <a:gd name="T25" fmla="*/ 9 h 803"/>
                <a:gd name="T26" fmla="*/ 9 w 476"/>
                <a:gd name="T27" fmla="*/ 10 h 803"/>
                <a:gd name="T28" fmla="*/ 7 w 476"/>
                <a:gd name="T29" fmla="*/ 9 h 803"/>
                <a:gd name="T30" fmla="*/ 7 w 476"/>
                <a:gd name="T31" fmla="*/ 8 h 803"/>
                <a:gd name="T32" fmla="*/ 8 w 476"/>
                <a:gd name="T33" fmla="*/ 5 h 803"/>
                <a:gd name="T34" fmla="*/ 10 w 476"/>
                <a:gd name="T35" fmla="*/ 4 h 803"/>
                <a:gd name="T36" fmla="*/ 9 w 476"/>
                <a:gd name="T37" fmla="*/ 4 h 803"/>
                <a:gd name="T38" fmla="*/ 10 w 476"/>
                <a:gd name="T39" fmla="*/ 3 h 803"/>
                <a:gd name="T40" fmla="*/ 7 w 476"/>
                <a:gd name="T41" fmla="*/ 2 h 803"/>
                <a:gd name="T42" fmla="*/ 5 w 476"/>
                <a:gd name="T43" fmla="*/ 0 h 803"/>
                <a:gd name="T44" fmla="*/ 5 w 476"/>
                <a:gd name="T45" fmla="*/ 2 h 803"/>
                <a:gd name="T46" fmla="*/ 3 w 476"/>
                <a:gd name="T47" fmla="*/ 3 h 803"/>
                <a:gd name="T48" fmla="*/ 2 w 476"/>
                <a:gd name="T49" fmla="*/ 5 h 803"/>
                <a:gd name="T50" fmla="*/ 1 w 476"/>
                <a:gd name="T51" fmla="*/ 5 h 803"/>
                <a:gd name="T52" fmla="*/ 1 w 476"/>
                <a:gd name="T53" fmla="*/ 3 h 803"/>
                <a:gd name="T54" fmla="*/ 0 w 476"/>
                <a:gd name="T55" fmla="*/ 4 h 80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6"/>
                <a:gd name="T85" fmla="*/ 0 h 803"/>
                <a:gd name="T86" fmla="*/ 476 w 476"/>
                <a:gd name="T87" fmla="*/ 803 h 80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6" h="803">
                  <a:moveTo>
                    <a:pt x="0" y="188"/>
                  </a:moveTo>
                  <a:lnTo>
                    <a:pt x="8" y="254"/>
                  </a:lnTo>
                  <a:lnTo>
                    <a:pt x="93" y="364"/>
                  </a:lnTo>
                  <a:lnTo>
                    <a:pt x="188" y="627"/>
                  </a:lnTo>
                  <a:lnTo>
                    <a:pt x="408" y="803"/>
                  </a:lnTo>
                  <a:lnTo>
                    <a:pt x="446" y="771"/>
                  </a:lnTo>
                  <a:lnTo>
                    <a:pt x="468" y="714"/>
                  </a:lnTo>
                  <a:lnTo>
                    <a:pt x="435" y="696"/>
                  </a:lnTo>
                  <a:lnTo>
                    <a:pt x="455" y="681"/>
                  </a:lnTo>
                  <a:lnTo>
                    <a:pt x="476" y="542"/>
                  </a:lnTo>
                  <a:lnTo>
                    <a:pt x="444" y="480"/>
                  </a:lnTo>
                  <a:lnTo>
                    <a:pt x="412" y="480"/>
                  </a:lnTo>
                  <a:lnTo>
                    <a:pt x="412" y="405"/>
                  </a:lnTo>
                  <a:lnTo>
                    <a:pt x="369" y="438"/>
                  </a:lnTo>
                  <a:lnTo>
                    <a:pt x="318" y="410"/>
                  </a:lnTo>
                  <a:lnTo>
                    <a:pt x="287" y="327"/>
                  </a:lnTo>
                  <a:lnTo>
                    <a:pt x="338" y="226"/>
                  </a:lnTo>
                  <a:lnTo>
                    <a:pt x="435" y="178"/>
                  </a:lnTo>
                  <a:lnTo>
                    <a:pt x="407" y="161"/>
                  </a:lnTo>
                  <a:lnTo>
                    <a:pt x="423" y="111"/>
                  </a:lnTo>
                  <a:lnTo>
                    <a:pt x="313" y="101"/>
                  </a:lnTo>
                  <a:lnTo>
                    <a:pt x="231" y="0"/>
                  </a:lnTo>
                  <a:lnTo>
                    <a:pt x="213" y="75"/>
                  </a:lnTo>
                  <a:lnTo>
                    <a:pt x="126" y="132"/>
                  </a:lnTo>
                  <a:lnTo>
                    <a:pt x="81" y="211"/>
                  </a:lnTo>
                  <a:lnTo>
                    <a:pt x="31" y="199"/>
                  </a:lnTo>
                  <a:lnTo>
                    <a:pt x="37" y="151"/>
                  </a:lnTo>
                  <a:lnTo>
                    <a:pt x="0" y="18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9" name="Freeform 304"/>
            <p:cNvSpPr/>
            <p:nvPr/>
          </p:nvSpPr>
          <p:spPr bwMode="auto">
            <a:xfrm>
              <a:off x="6948319" y="3848318"/>
              <a:ext cx="77497" cy="77968"/>
            </a:xfrm>
            <a:custGeom>
              <a:avLst/>
              <a:gdLst>
                <a:gd name="T0" fmla="*/ 0 w 159"/>
                <a:gd name="T1" fmla="*/ 2 h 173"/>
                <a:gd name="T2" fmla="*/ 1 w 159"/>
                <a:gd name="T3" fmla="*/ 0 h 173"/>
                <a:gd name="T4" fmla="*/ 4 w 159"/>
                <a:gd name="T5" fmla="*/ 0 h 173"/>
                <a:gd name="T6" fmla="*/ 3 w 159"/>
                <a:gd name="T7" fmla="*/ 4 h 173"/>
                <a:gd name="T8" fmla="*/ 1 w 159"/>
                <a:gd name="T9" fmla="*/ 4 h 173"/>
                <a:gd name="T10" fmla="*/ 0 w 159"/>
                <a:gd name="T11" fmla="*/ 2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"/>
                <a:gd name="T19" fmla="*/ 0 h 173"/>
                <a:gd name="T20" fmla="*/ 159 w 159"/>
                <a:gd name="T21" fmla="*/ 173 h 1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" h="173">
                  <a:moveTo>
                    <a:pt x="0" y="79"/>
                  </a:moveTo>
                  <a:lnTo>
                    <a:pt x="44" y="0"/>
                  </a:lnTo>
                  <a:lnTo>
                    <a:pt x="159" y="12"/>
                  </a:lnTo>
                  <a:lnTo>
                    <a:pt x="146" y="161"/>
                  </a:lnTo>
                  <a:lnTo>
                    <a:pt x="62" y="173"/>
                  </a:lnTo>
                  <a:lnTo>
                    <a:pt x="0" y="7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0" name="Freeform 305"/>
            <p:cNvSpPr/>
            <p:nvPr/>
          </p:nvSpPr>
          <p:spPr bwMode="auto">
            <a:xfrm>
              <a:off x="6877561" y="3749665"/>
              <a:ext cx="18532" cy="14321"/>
            </a:xfrm>
            <a:custGeom>
              <a:avLst/>
              <a:gdLst>
                <a:gd name="T0" fmla="*/ 0 w 39"/>
                <a:gd name="T1" fmla="*/ 1 h 32"/>
                <a:gd name="T2" fmla="*/ 1 w 39"/>
                <a:gd name="T3" fmla="*/ 1 h 32"/>
                <a:gd name="T4" fmla="*/ 1 w 39"/>
                <a:gd name="T5" fmla="*/ 0 h 32"/>
                <a:gd name="T6" fmla="*/ 0 w 39"/>
                <a:gd name="T7" fmla="*/ 1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32"/>
                <a:gd name="T14" fmla="*/ 39 w 39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32">
                  <a:moveTo>
                    <a:pt x="0" y="32"/>
                  </a:moveTo>
                  <a:lnTo>
                    <a:pt x="36" y="26"/>
                  </a:lnTo>
                  <a:lnTo>
                    <a:pt x="39" y="0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1" name="Freeform 306"/>
            <p:cNvSpPr/>
            <p:nvPr/>
          </p:nvSpPr>
          <p:spPr bwMode="auto">
            <a:xfrm>
              <a:off x="4933390" y="2220543"/>
              <a:ext cx="545850" cy="521906"/>
            </a:xfrm>
            <a:custGeom>
              <a:avLst/>
              <a:gdLst>
                <a:gd name="T0" fmla="*/ 2 w 1139"/>
                <a:gd name="T1" fmla="*/ 11 h 1152"/>
                <a:gd name="T2" fmla="*/ 2 w 1139"/>
                <a:gd name="T3" fmla="*/ 12 h 1152"/>
                <a:gd name="T4" fmla="*/ 5 w 1139"/>
                <a:gd name="T5" fmla="*/ 13 h 1152"/>
                <a:gd name="T6" fmla="*/ 6 w 1139"/>
                <a:gd name="T7" fmla="*/ 12 h 1152"/>
                <a:gd name="T8" fmla="*/ 3 w 1139"/>
                <a:gd name="T9" fmla="*/ 15 h 1152"/>
                <a:gd name="T10" fmla="*/ 3 w 1139"/>
                <a:gd name="T11" fmla="*/ 17 h 1152"/>
                <a:gd name="T12" fmla="*/ 3 w 1139"/>
                <a:gd name="T13" fmla="*/ 18 h 1152"/>
                <a:gd name="T14" fmla="*/ 3 w 1139"/>
                <a:gd name="T15" fmla="*/ 19 h 1152"/>
                <a:gd name="T16" fmla="*/ 4 w 1139"/>
                <a:gd name="T17" fmla="*/ 20 h 1152"/>
                <a:gd name="T18" fmla="*/ 5 w 1139"/>
                <a:gd name="T19" fmla="*/ 19 h 1152"/>
                <a:gd name="T20" fmla="*/ 5 w 1139"/>
                <a:gd name="T21" fmla="*/ 21 h 1152"/>
                <a:gd name="T22" fmla="*/ 8 w 1139"/>
                <a:gd name="T23" fmla="*/ 21 h 1152"/>
                <a:gd name="T24" fmla="*/ 9 w 1139"/>
                <a:gd name="T25" fmla="*/ 21 h 1152"/>
                <a:gd name="T26" fmla="*/ 8 w 1139"/>
                <a:gd name="T27" fmla="*/ 24 h 1152"/>
                <a:gd name="T28" fmla="*/ 7 w 1139"/>
                <a:gd name="T29" fmla="*/ 25 h 1152"/>
                <a:gd name="T30" fmla="*/ 4 w 1139"/>
                <a:gd name="T31" fmla="*/ 26 h 1152"/>
                <a:gd name="T32" fmla="*/ 7 w 1139"/>
                <a:gd name="T33" fmla="*/ 26 h 1152"/>
                <a:gd name="T34" fmla="*/ 8 w 1139"/>
                <a:gd name="T35" fmla="*/ 24 h 1152"/>
                <a:gd name="T36" fmla="*/ 12 w 1139"/>
                <a:gd name="T37" fmla="*/ 22 h 1152"/>
                <a:gd name="T38" fmla="*/ 12 w 1139"/>
                <a:gd name="T39" fmla="*/ 20 h 1152"/>
                <a:gd name="T40" fmla="*/ 16 w 1139"/>
                <a:gd name="T41" fmla="*/ 16 h 1152"/>
                <a:gd name="T42" fmla="*/ 16 w 1139"/>
                <a:gd name="T43" fmla="*/ 17 h 1152"/>
                <a:gd name="T44" fmla="*/ 17 w 1139"/>
                <a:gd name="T45" fmla="*/ 18 h 1152"/>
                <a:gd name="T46" fmla="*/ 14 w 1139"/>
                <a:gd name="T47" fmla="*/ 19 h 1152"/>
                <a:gd name="T48" fmla="*/ 14 w 1139"/>
                <a:gd name="T49" fmla="*/ 20 h 1152"/>
                <a:gd name="T50" fmla="*/ 17 w 1139"/>
                <a:gd name="T51" fmla="*/ 18 h 1152"/>
                <a:gd name="T52" fmla="*/ 18 w 1139"/>
                <a:gd name="T53" fmla="*/ 17 h 1152"/>
                <a:gd name="T54" fmla="*/ 19 w 1139"/>
                <a:gd name="T55" fmla="*/ 17 h 1152"/>
                <a:gd name="T56" fmla="*/ 21 w 1139"/>
                <a:gd name="T57" fmla="*/ 19 h 1152"/>
                <a:gd name="T58" fmla="*/ 25 w 1139"/>
                <a:gd name="T59" fmla="*/ 19 h 1152"/>
                <a:gd name="T60" fmla="*/ 25 w 1139"/>
                <a:gd name="T61" fmla="*/ 20 h 1152"/>
                <a:gd name="T62" fmla="*/ 26 w 1139"/>
                <a:gd name="T63" fmla="*/ 20 h 1152"/>
                <a:gd name="T64" fmla="*/ 24 w 1139"/>
                <a:gd name="T65" fmla="*/ 19 h 1152"/>
                <a:gd name="T66" fmla="*/ 14 w 1139"/>
                <a:gd name="T67" fmla="*/ 2 h 1152"/>
                <a:gd name="T68" fmla="*/ 11 w 1139"/>
                <a:gd name="T69" fmla="*/ 1 h 1152"/>
                <a:gd name="T70" fmla="*/ 10 w 1139"/>
                <a:gd name="T71" fmla="*/ 1 h 1152"/>
                <a:gd name="T72" fmla="*/ 10 w 1139"/>
                <a:gd name="T73" fmla="*/ 0 h 1152"/>
                <a:gd name="T74" fmla="*/ 7 w 1139"/>
                <a:gd name="T75" fmla="*/ 1 h 1152"/>
                <a:gd name="T76" fmla="*/ 7 w 1139"/>
                <a:gd name="T77" fmla="*/ 1 h 1152"/>
                <a:gd name="T78" fmla="*/ 6 w 1139"/>
                <a:gd name="T79" fmla="*/ 3 h 1152"/>
                <a:gd name="T80" fmla="*/ 4 w 1139"/>
                <a:gd name="T81" fmla="*/ 4 h 1152"/>
                <a:gd name="T82" fmla="*/ 2 w 1139"/>
                <a:gd name="T83" fmla="*/ 5 h 1152"/>
                <a:gd name="T84" fmla="*/ 4 w 1139"/>
                <a:gd name="T85" fmla="*/ 8 h 1152"/>
                <a:gd name="T86" fmla="*/ 5 w 1139"/>
                <a:gd name="T87" fmla="*/ 9 h 1152"/>
                <a:gd name="T88" fmla="*/ 6 w 1139"/>
                <a:gd name="T89" fmla="*/ 9 h 1152"/>
                <a:gd name="T90" fmla="*/ 4 w 1139"/>
                <a:gd name="T91" fmla="*/ 9 h 1152"/>
                <a:gd name="T92" fmla="*/ 3 w 1139"/>
                <a:gd name="T93" fmla="*/ 9 h 115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39"/>
                <a:gd name="T142" fmla="*/ 0 h 1152"/>
                <a:gd name="T143" fmla="*/ 1139 w 1139"/>
                <a:gd name="T144" fmla="*/ 1152 h 115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39" h="1152">
                  <a:moveTo>
                    <a:pt x="0" y="441"/>
                  </a:moveTo>
                  <a:lnTo>
                    <a:pt x="74" y="463"/>
                  </a:lnTo>
                  <a:lnTo>
                    <a:pt x="45" y="472"/>
                  </a:lnTo>
                  <a:lnTo>
                    <a:pt x="75" y="514"/>
                  </a:lnTo>
                  <a:lnTo>
                    <a:pt x="190" y="510"/>
                  </a:lnTo>
                  <a:lnTo>
                    <a:pt x="205" y="538"/>
                  </a:lnTo>
                  <a:lnTo>
                    <a:pt x="278" y="503"/>
                  </a:lnTo>
                  <a:lnTo>
                    <a:pt x="253" y="517"/>
                  </a:lnTo>
                  <a:lnTo>
                    <a:pt x="267" y="587"/>
                  </a:lnTo>
                  <a:lnTo>
                    <a:pt x="111" y="655"/>
                  </a:lnTo>
                  <a:lnTo>
                    <a:pt x="72" y="729"/>
                  </a:lnTo>
                  <a:lnTo>
                    <a:pt x="107" y="718"/>
                  </a:lnTo>
                  <a:lnTo>
                    <a:pt x="79" y="737"/>
                  </a:lnTo>
                  <a:lnTo>
                    <a:pt x="107" y="761"/>
                  </a:lnTo>
                  <a:lnTo>
                    <a:pt x="165" y="771"/>
                  </a:lnTo>
                  <a:lnTo>
                    <a:pt x="134" y="809"/>
                  </a:lnTo>
                  <a:lnTo>
                    <a:pt x="159" y="847"/>
                  </a:lnTo>
                  <a:lnTo>
                    <a:pt x="190" y="852"/>
                  </a:lnTo>
                  <a:lnTo>
                    <a:pt x="250" y="771"/>
                  </a:lnTo>
                  <a:lnTo>
                    <a:pt x="213" y="809"/>
                  </a:lnTo>
                  <a:lnTo>
                    <a:pt x="244" y="887"/>
                  </a:lnTo>
                  <a:lnTo>
                    <a:pt x="228" y="917"/>
                  </a:lnTo>
                  <a:lnTo>
                    <a:pt x="298" y="872"/>
                  </a:lnTo>
                  <a:lnTo>
                    <a:pt x="346" y="928"/>
                  </a:lnTo>
                  <a:lnTo>
                    <a:pt x="363" y="895"/>
                  </a:lnTo>
                  <a:lnTo>
                    <a:pt x="378" y="917"/>
                  </a:lnTo>
                  <a:lnTo>
                    <a:pt x="431" y="889"/>
                  </a:lnTo>
                  <a:lnTo>
                    <a:pt x="360" y="1032"/>
                  </a:lnTo>
                  <a:lnTo>
                    <a:pt x="299" y="1060"/>
                  </a:lnTo>
                  <a:lnTo>
                    <a:pt x="298" y="1093"/>
                  </a:lnTo>
                  <a:lnTo>
                    <a:pt x="228" y="1094"/>
                  </a:lnTo>
                  <a:lnTo>
                    <a:pt x="176" y="1152"/>
                  </a:lnTo>
                  <a:lnTo>
                    <a:pt x="244" y="1109"/>
                  </a:lnTo>
                  <a:lnTo>
                    <a:pt x="317" y="1110"/>
                  </a:lnTo>
                  <a:lnTo>
                    <a:pt x="360" y="1075"/>
                  </a:lnTo>
                  <a:lnTo>
                    <a:pt x="339" y="1047"/>
                  </a:lnTo>
                  <a:lnTo>
                    <a:pt x="386" y="1051"/>
                  </a:lnTo>
                  <a:lnTo>
                    <a:pt x="528" y="943"/>
                  </a:lnTo>
                  <a:lnTo>
                    <a:pt x="559" y="904"/>
                  </a:lnTo>
                  <a:lnTo>
                    <a:pt x="532" y="871"/>
                  </a:lnTo>
                  <a:lnTo>
                    <a:pt x="660" y="740"/>
                  </a:lnTo>
                  <a:lnTo>
                    <a:pt x="676" y="675"/>
                  </a:lnTo>
                  <a:lnTo>
                    <a:pt x="661" y="740"/>
                  </a:lnTo>
                  <a:lnTo>
                    <a:pt x="715" y="728"/>
                  </a:lnTo>
                  <a:lnTo>
                    <a:pt x="684" y="755"/>
                  </a:lnTo>
                  <a:lnTo>
                    <a:pt x="727" y="767"/>
                  </a:lnTo>
                  <a:lnTo>
                    <a:pt x="635" y="776"/>
                  </a:lnTo>
                  <a:lnTo>
                    <a:pt x="615" y="841"/>
                  </a:lnTo>
                  <a:lnTo>
                    <a:pt x="650" y="837"/>
                  </a:lnTo>
                  <a:lnTo>
                    <a:pt x="618" y="882"/>
                  </a:lnTo>
                  <a:lnTo>
                    <a:pt x="740" y="825"/>
                  </a:lnTo>
                  <a:lnTo>
                    <a:pt x="760" y="790"/>
                  </a:lnTo>
                  <a:lnTo>
                    <a:pt x="739" y="774"/>
                  </a:lnTo>
                  <a:lnTo>
                    <a:pt x="767" y="743"/>
                  </a:lnTo>
                  <a:lnTo>
                    <a:pt x="763" y="767"/>
                  </a:lnTo>
                  <a:lnTo>
                    <a:pt x="823" y="753"/>
                  </a:lnTo>
                  <a:lnTo>
                    <a:pt x="813" y="779"/>
                  </a:lnTo>
                  <a:lnTo>
                    <a:pt x="911" y="825"/>
                  </a:lnTo>
                  <a:lnTo>
                    <a:pt x="1059" y="847"/>
                  </a:lnTo>
                  <a:lnTo>
                    <a:pt x="1083" y="821"/>
                  </a:lnTo>
                  <a:lnTo>
                    <a:pt x="1105" y="835"/>
                  </a:lnTo>
                  <a:lnTo>
                    <a:pt x="1076" y="860"/>
                  </a:lnTo>
                  <a:lnTo>
                    <a:pt x="1120" y="887"/>
                  </a:lnTo>
                  <a:lnTo>
                    <a:pt x="1139" y="866"/>
                  </a:lnTo>
                  <a:lnTo>
                    <a:pt x="1104" y="809"/>
                  </a:lnTo>
                  <a:lnTo>
                    <a:pt x="1032" y="809"/>
                  </a:lnTo>
                  <a:lnTo>
                    <a:pt x="1032" y="132"/>
                  </a:lnTo>
                  <a:lnTo>
                    <a:pt x="621" y="77"/>
                  </a:lnTo>
                  <a:lnTo>
                    <a:pt x="607" y="43"/>
                  </a:lnTo>
                  <a:lnTo>
                    <a:pt x="495" y="22"/>
                  </a:lnTo>
                  <a:lnTo>
                    <a:pt x="481" y="50"/>
                  </a:lnTo>
                  <a:lnTo>
                    <a:pt x="449" y="42"/>
                  </a:lnTo>
                  <a:lnTo>
                    <a:pt x="480" y="17"/>
                  </a:lnTo>
                  <a:lnTo>
                    <a:pt x="433" y="0"/>
                  </a:lnTo>
                  <a:lnTo>
                    <a:pt x="388" y="43"/>
                  </a:lnTo>
                  <a:lnTo>
                    <a:pt x="314" y="50"/>
                  </a:lnTo>
                  <a:lnTo>
                    <a:pt x="307" y="89"/>
                  </a:lnTo>
                  <a:lnTo>
                    <a:pt x="301" y="65"/>
                  </a:lnTo>
                  <a:lnTo>
                    <a:pt x="233" y="88"/>
                  </a:lnTo>
                  <a:lnTo>
                    <a:pt x="244" y="119"/>
                  </a:lnTo>
                  <a:lnTo>
                    <a:pt x="213" y="109"/>
                  </a:lnTo>
                  <a:lnTo>
                    <a:pt x="168" y="176"/>
                  </a:lnTo>
                  <a:lnTo>
                    <a:pt x="72" y="197"/>
                  </a:lnTo>
                  <a:lnTo>
                    <a:pt x="75" y="229"/>
                  </a:lnTo>
                  <a:lnTo>
                    <a:pt x="48" y="235"/>
                  </a:lnTo>
                  <a:lnTo>
                    <a:pt x="165" y="331"/>
                  </a:lnTo>
                  <a:lnTo>
                    <a:pt x="328" y="377"/>
                  </a:lnTo>
                  <a:lnTo>
                    <a:pt x="228" y="364"/>
                  </a:lnTo>
                  <a:lnTo>
                    <a:pt x="233" y="391"/>
                  </a:lnTo>
                  <a:lnTo>
                    <a:pt x="273" y="392"/>
                  </a:lnTo>
                  <a:lnTo>
                    <a:pt x="239" y="411"/>
                  </a:lnTo>
                  <a:lnTo>
                    <a:pt x="165" y="407"/>
                  </a:lnTo>
                  <a:lnTo>
                    <a:pt x="165" y="368"/>
                  </a:lnTo>
                  <a:lnTo>
                    <a:pt x="129" y="372"/>
                  </a:lnTo>
                  <a:lnTo>
                    <a:pt x="0" y="44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2" name="Freeform 307"/>
            <p:cNvSpPr/>
            <p:nvPr/>
          </p:nvSpPr>
          <p:spPr bwMode="auto">
            <a:xfrm>
              <a:off x="5155773" y="3558724"/>
              <a:ext cx="21901" cy="27050"/>
            </a:xfrm>
            <a:custGeom>
              <a:avLst/>
              <a:gdLst>
                <a:gd name="T0" fmla="*/ 0 w 45"/>
                <a:gd name="T1" fmla="*/ 1 h 62"/>
                <a:gd name="T2" fmla="*/ 0 w 45"/>
                <a:gd name="T3" fmla="*/ 0 h 62"/>
                <a:gd name="T4" fmla="*/ 1 w 45"/>
                <a:gd name="T5" fmla="*/ 1 h 62"/>
                <a:gd name="T6" fmla="*/ 0 w 45"/>
                <a:gd name="T7" fmla="*/ 1 h 62"/>
                <a:gd name="T8" fmla="*/ 0 w 45"/>
                <a:gd name="T9" fmla="*/ 1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2"/>
                <a:gd name="T17" fmla="*/ 45 w 45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2">
                  <a:moveTo>
                    <a:pt x="0" y="23"/>
                  </a:moveTo>
                  <a:lnTo>
                    <a:pt x="4" y="0"/>
                  </a:lnTo>
                  <a:lnTo>
                    <a:pt x="45" y="38"/>
                  </a:lnTo>
                  <a:lnTo>
                    <a:pt x="14" y="62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3" name="Freeform 308"/>
            <p:cNvSpPr/>
            <p:nvPr/>
          </p:nvSpPr>
          <p:spPr bwMode="auto">
            <a:xfrm>
              <a:off x="5175990" y="2659708"/>
              <a:ext cx="47172" cy="30232"/>
            </a:xfrm>
            <a:custGeom>
              <a:avLst/>
              <a:gdLst>
                <a:gd name="T0" fmla="*/ 0 w 100"/>
                <a:gd name="T1" fmla="*/ 1 h 69"/>
                <a:gd name="T2" fmla="*/ 1 w 100"/>
                <a:gd name="T3" fmla="*/ 1 h 69"/>
                <a:gd name="T4" fmla="*/ 2 w 100"/>
                <a:gd name="T5" fmla="*/ 0 h 69"/>
                <a:gd name="T6" fmla="*/ 1 w 100"/>
                <a:gd name="T7" fmla="*/ 0 h 69"/>
                <a:gd name="T8" fmla="*/ 1 w 100"/>
                <a:gd name="T9" fmla="*/ 1 h 69"/>
                <a:gd name="T10" fmla="*/ 0 w 100"/>
                <a:gd name="T11" fmla="*/ 1 h 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"/>
                <a:gd name="T19" fmla="*/ 0 h 69"/>
                <a:gd name="T20" fmla="*/ 100 w 100"/>
                <a:gd name="T21" fmla="*/ 69 h 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" h="69">
                  <a:moveTo>
                    <a:pt x="0" y="28"/>
                  </a:moveTo>
                  <a:lnTo>
                    <a:pt x="28" y="69"/>
                  </a:lnTo>
                  <a:lnTo>
                    <a:pt x="100" y="11"/>
                  </a:lnTo>
                  <a:lnTo>
                    <a:pt x="32" y="0"/>
                  </a:lnTo>
                  <a:lnTo>
                    <a:pt x="41" y="27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4" name="Freeform 309"/>
            <p:cNvSpPr/>
            <p:nvPr/>
          </p:nvSpPr>
          <p:spPr bwMode="auto">
            <a:xfrm>
              <a:off x="5482610" y="2602426"/>
              <a:ext cx="146571" cy="143206"/>
            </a:xfrm>
            <a:custGeom>
              <a:avLst/>
              <a:gdLst>
                <a:gd name="T0" fmla="*/ 0 w 306"/>
                <a:gd name="T1" fmla="*/ 1 h 315"/>
                <a:gd name="T2" fmla="*/ 0 w 306"/>
                <a:gd name="T3" fmla="*/ 2 h 315"/>
                <a:gd name="T4" fmla="*/ 1 w 306"/>
                <a:gd name="T5" fmla="*/ 2 h 315"/>
                <a:gd name="T6" fmla="*/ 2 w 306"/>
                <a:gd name="T7" fmla="*/ 2 h 315"/>
                <a:gd name="T8" fmla="*/ 1 w 306"/>
                <a:gd name="T9" fmla="*/ 1 h 315"/>
                <a:gd name="T10" fmla="*/ 2 w 306"/>
                <a:gd name="T11" fmla="*/ 1 h 315"/>
                <a:gd name="T12" fmla="*/ 3 w 306"/>
                <a:gd name="T13" fmla="*/ 2 h 315"/>
                <a:gd name="T14" fmla="*/ 2 w 306"/>
                <a:gd name="T15" fmla="*/ 1 h 315"/>
                <a:gd name="T16" fmla="*/ 3 w 306"/>
                <a:gd name="T17" fmla="*/ 2 h 315"/>
                <a:gd name="T18" fmla="*/ 4 w 306"/>
                <a:gd name="T19" fmla="*/ 3 h 315"/>
                <a:gd name="T20" fmla="*/ 4 w 306"/>
                <a:gd name="T21" fmla="*/ 4 h 315"/>
                <a:gd name="T22" fmla="*/ 6 w 306"/>
                <a:gd name="T23" fmla="*/ 5 h 315"/>
                <a:gd name="T24" fmla="*/ 5 w 306"/>
                <a:gd name="T25" fmla="*/ 6 h 315"/>
                <a:gd name="T26" fmla="*/ 6 w 306"/>
                <a:gd name="T27" fmla="*/ 5 h 315"/>
                <a:gd name="T28" fmla="*/ 6 w 306"/>
                <a:gd name="T29" fmla="*/ 7 h 315"/>
                <a:gd name="T30" fmla="*/ 7 w 306"/>
                <a:gd name="T31" fmla="*/ 7 h 315"/>
                <a:gd name="T32" fmla="*/ 7 w 306"/>
                <a:gd name="T33" fmla="*/ 6 h 315"/>
                <a:gd name="T34" fmla="*/ 5 w 306"/>
                <a:gd name="T35" fmla="*/ 5 h 315"/>
                <a:gd name="T36" fmla="*/ 2 w 306"/>
                <a:gd name="T37" fmla="*/ 0 h 315"/>
                <a:gd name="T38" fmla="*/ 1 w 306"/>
                <a:gd name="T39" fmla="*/ 1 h 315"/>
                <a:gd name="T40" fmla="*/ 0 w 306"/>
                <a:gd name="T41" fmla="*/ 1 h 3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6"/>
                <a:gd name="T64" fmla="*/ 0 h 315"/>
                <a:gd name="T65" fmla="*/ 306 w 306"/>
                <a:gd name="T66" fmla="*/ 315 h 31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6" h="315">
                  <a:moveTo>
                    <a:pt x="0" y="30"/>
                  </a:moveTo>
                  <a:lnTo>
                    <a:pt x="15" y="77"/>
                  </a:lnTo>
                  <a:lnTo>
                    <a:pt x="56" y="98"/>
                  </a:lnTo>
                  <a:lnTo>
                    <a:pt x="77" y="83"/>
                  </a:lnTo>
                  <a:lnTo>
                    <a:pt x="38" y="58"/>
                  </a:lnTo>
                  <a:lnTo>
                    <a:pt x="77" y="58"/>
                  </a:lnTo>
                  <a:lnTo>
                    <a:pt x="107" y="99"/>
                  </a:lnTo>
                  <a:lnTo>
                    <a:pt x="96" y="27"/>
                  </a:lnTo>
                  <a:lnTo>
                    <a:pt x="120" y="90"/>
                  </a:lnTo>
                  <a:lnTo>
                    <a:pt x="186" y="125"/>
                  </a:lnTo>
                  <a:lnTo>
                    <a:pt x="174" y="169"/>
                  </a:lnTo>
                  <a:lnTo>
                    <a:pt x="249" y="225"/>
                  </a:lnTo>
                  <a:lnTo>
                    <a:pt x="227" y="269"/>
                  </a:lnTo>
                  <a:lnTo>
                    <a:pt x="265" y="233"/>
                  </a:lnTo>
                  <a:lnTo>
                    <a:pt x="275" y="315"/>
                  </a:lnTo>
                  <a:lnTo>
                    <a:pt x="303" y="302"/>
                  </a:lnTo>
                  <a:lnTo>
                    <a:pt x="306" y="240"/>
                  </a:lnTo>
                  <a:lnTo>
                    <a:pt x="235" y="205"/>
                  </a:lnTo>
                  <a:lnTo>
                    <a:pt x="98" y="0"/>
                  </a:lnTo>
                  <a:lnTo>
                    <a:pt x="23" y="58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5" name="Freeform 310"/>
            <p:cNvSpPr/>
            <p:nvPr/>
          </p:nvSpPr>
          <p:spPr bwMode="auto">
            <a:xfrm>
              <a:off x="5514620" y="2648570"/>
              <a:ext cx="23586" cy="22276"/>
            </a:xfrm>
            <a:custGeom>
              <a:avLst/>
              <a:gdLst>
                <a:gd name="T0" fmla="*/ 0 w 50"/>
                <a:gd name="T1" fmla="*/ 0 h 51"/>
                <a:gd name="T2" fmla="*/ 0 w 50"/>
                <a:gd name="T3" fmla="*/ 1 h 51"/>
                <a:gd name="T4" fmla="*/ 0 w 50"/>
                <a:gd name="T5" fmla="*/ 1 h 51"/>
                <a:gd name="T6" fmla="*/ 1 w 50"/>
                <a:gd name="T7" fmla="*/ 1 h 51"/>
                <a:gd name="T8" fmla="*/ 1 w 50"/>
                <a:gd name="T9" fmla="*/ 1 h 51"/>
                <a:gd name="T10" fmla="*/ 1 w 50"/>
                <a:gd name="T11" fmla="*/ 0 h 51"/>
                <a:gd name="T12" fmla="*/ 0 w 50"/>
                <a:gd name="T13" fmla="*/ 0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51"/>
                <a:gd name="T23" fmla="*/ 50 w 50"/>
                <a:gd name="T24" fmla="*/ 51 h 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51">
                  <a:moveTo>
                    <a:pt x="0" y="0"/>
                  </a:moveTo>
                  <a:lnTo>
                    <a:pt x="13" y="51"/>
                  </a:lnTo>
                  <a:lnTo>
                    <a:pt x="18" y="24"/>
                  </a:lnTo>
                  <a:lnTo>
                    <a:pt x="50" y="46"/>
                  </a:lnTo>
                  <a:lnTo>
                    <a:pt x="21" y="24"/>
                  </a:lnTo>
                  <a:lnTo>
                    <a:pt x="49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6" name="Freeform 311"/>
            <p:cNvSpPr/>
            <p:nvPr/>
          </p:nvSpPr>
          <p:spPr bwMode="auto">
            <a:xfrm>
              <a:off x="5524728" y="2667664"/>
              <a:ext cx="15163" cy="36597"/>
            </a:xfrm>
            <a:custGeom>
              <a:avLst/>
              <a:gdLst>
                <a:gd name="T0" fmla="*/ 0 w 29"/>
                <a:gd name="T1" fmla="*/ 0 h 80"/>
                <a:gd name="T2" fmla="*/ 1 w 29"/>
                <a:gd name="T3" fmla="*/ 0 h 80"/>
                <a:gd name="T4" fmla="*/ 1 w 29"/>
                <a:gd name="T5" fmla="*/ 2 h 80"/>
                <a:gd name="T6" fmla="*/ 0 w 29"/>
                <a:gd name="T7" fmla="*/ 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80"/>
                <a:gd name="T14" fmla="*/ 29 w 29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80">
                  <a:moveTo>
                    <a:pt x="0" y="0"/>
                  </a:moveTo>
                  <a:lnTo>
                    <a:pt x="28" y="15"/>
                  </a:lnTo>
                  <a:lnTo>
                    <a:pt x="29" y="8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7" name="Freeform 312"/>
            <p:cNvSpPr/>
            <p:nvPr/>
          </p:nvSpPr>
          <p:spPr bwMode="auto">
            <a:xfrm>
              <a:off x="5541575" y="2650161"/>
              <a:ext cx="18532" cy="20685"/>
            </a:xfrm>
            <a:custGeom>
              <a:avLst/>
              <a:gdLst>
                <a:gd name="T0" fmla="*/ 0 w 39"/>
                <a:gd name="T1" fmla="*/ 0 h 47"/>
                <a:gd name="T2" fmla="*/ 0 w 39"/>
                <a:gd name="T3" fmla="*/ 1 h 47"/>
                <a:gd name="T4" fmla="*/ 1 w 39"/>
                <a:gd name="T5" fmla="*/ 1 h 47"/>
                <a:gd name="T6" fmla="*/ 1 w 39"/>
                <a:gd name="T7" fmla="*/ 0 h 47"/>
                <a:gd name="T8" fmla="*/ 1 w 39"/>
                <a:gd name="T9" fmla="*/ 1 h 47"/>
                <a:gd name="T10" fmla="*/ 1 w 39"/>
                <a:gd name="T11" fmla="*/ 0 h 47"/>
                <a:gd name="T12" fmla="*/ 0 w 39"/>
                <a:gd name="T13" fmla="*/ 0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"/>
                <a:gd name="T22" fmla="*/ 0 h 47"/>
                <a:gd name="T23" fmla="*/ 39 w 39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" h="47">
                  <a:moveTo>
                    <a:pt x="0" y="0"/>
                  </a:moveTo>
                  <a:lnTo>
                    <a:pt x="7" y="47"/>
                  </a:lnTo>
                  <a:lnTo>
                    <a:pt x="32" y="47"/>
                  </a:lnTo>
                  <a:lnTo>
                    <a:pt x="22" y="4"/>
                  </a:lnTo>
                  <a:lnTo>
                    <a:pt x="39" y="35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8" name="Freeform 313"/>
            <p:cNvSpPr/>
            <p:nvPr/>
          </p:nvSpPr>
          <p:spPr bwMode="auto">
            <a:xfrm>
              <a:off x="5556738" y="2680394"/>
              <a:ext cx="16847" cy="17503"/>
            </a:xfrm>
            <a:custGeom>
              <a:avLst/>
              <a:gdLst>
                <a:gd name="T0" fmla="*/ 0 w 34"/>
                <a:gd name="T1" fmla="*/ 0 h 35"/>
                <a:gd name="T2" fmla="*/ 1 w 34"/>
                <a:gd name="T3" fmla="*/ 1 h 35"/>
                <a:gd name="T4" fmla="*/ 1 w 34"/>
                <a:gd name="T5" fmla="*/ 0 h 35"/>
                <a:gd name="T6" fmla="*/ 0 w 34"/>
                <a:gd name="T7" fmla="*/ 0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35"/>
                <a:gd name="T14" fmla="*/ 34 w 34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35">
                  <a:moveTo>
                    <a:pt x="0" y="0"/>
                  </a:moveTo>
                  <a:lnTo>
                    <a:pt x="31" y="35"/>
                  </a:lnTo>
                  <a:lnTo>
                    <a:pt x="34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9" name="Freeform 314"/>
            <p:cNvSpPr/>
            <p:nvPr/>
          </p:nvSpPr>
          <p:spPr bwMode="auto">
            <a:xfrm>
              <a:off x="5561792" y="2702670"/>
              <a:ext cx="25271" cy="36597"/>
            </a:xfrm>
            <a:custGeom>
              <a:avLst/>
              <a:gdLst>
                <a:gd name="T0" fmla="*/ 0 w 53"/>
                <a:gd name="T1" fmla="*/ 0 h 81"/>
                <a:gd name="T2" fmla="*/ 1 w 53"/>
                <a:gd name="T3" fmla="*/ 1 h 81"/>
                <a:gd name="T4" fmla="*/ 1 w 53"/>
                <a:gd name="T5" fmla="*/ 2 h 81"/>
                <a:gd name="T6" fmla="*/ 0 w 53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"/>
                <a:gd name="T13" fmla="*/ 0 h 81"/>
                <a:gd name="T14" fmla="*/ 53 w 53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" h="81">
                  <a:moveTo>
                    <a:pt x="0" y="0"/>
                  </a:moveTo>
                  <a:lnTo>
                    <a:pt x="42" y="30"/>
                  </a:lnTo>
                  <a:lnTo>
                    <a:pt x="53" y="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0" name="Freeform 315"/>
            <p:cNvSpPr/>
            <p:nvPr/>
          </p:nvSpPr>
          <p:spPr bwMode="auto">
            <a:xfrm>
              <a:off x="5602225" y="2712217"/>
              <a:ext cx="11793" cy="23868"/>
            </a:xfrm>
            <a:custGeom>
              <a:avLst/>
              <a:gdLst>
                <a:gd name="T0" fmla="*/ 0 w 26"/>
                <a:gd name="T1" fmla="*/ 1 h 49"/>
                <a:gd name="T2" fmla="*/ 0 w 26"/>
                <a:gd name="T3" fmla="*/ 0 h 49"/>
                <a:gd name="T4" fmla="*/ 1 w 26"/>
                <a:gd name="T5" fmla="*/ 2 h 49"/>
                <a:gd name="T6" fmla="*/ 0 w 26"/>
                <a:gd name="T7" fmla="*/ 1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49"/>
                <a:gd name="T14" fmla="*/ 26 w 26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49">
                  <a:moveTo>
                    <a:pt x="0" y="29"/>
                  </a:moveTo>
                  <a:lnTo>
                    <a:pt x="10" y="0"/>
                  </a:lnTo>
                  <a:lnTo>
                    <a:pt x="26" y="49"/>
                  </a:lnTo>
                  <a:lnTo>
                    <a:pt x="0" y="2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1" name="Freeform 316"/>
            <p:cNvSpPr/>
            <p:nvPr/>
          </p:nvSpPr>
          <p:spPr bwMode="auto">
            <a:xfrm>
              <a:off x="5728579" y="2888838"/>
              <a:ext cx="1058006" cy="560095"/>
            </a:xfrm>
            <a:custGeom>
              <a:avLst/>
              <a:gdLst>
                <a:gd name="T0" fmla="*/ 1 w 2200"/>
                <a:gd name="T1" fmla="*/ 4 h 1238"/>
                <a:gd name="T2" fmla="*/ 1 w 2200"/>
                <a:gd name="T3" fmla="*/ 4 h 1238"/>
                <a:gd name="T4" fmla="*/ 2 w 2200"/>
                <a:gd name="T5" fmla="*/ 14 h 1238"/>
                <a:gd name="T6" fmla="*/ 2 w 2200"/>
                <a:gd name="T7" fmla="*/ 15 h 1238"/>
                <a:gd name="T8" fmla="*/ 5 w 2200"/>
                <a:gd name="T9" fmla="*/ 19 h 1238"/>
                <a:gd name="T10" fmla="*/ 9 w 2200"/>
                <a:gd name="T11" fmla="*/ 20 h 1238"/>
                <a:gd name="T12" fmla="*/ 16 w 2200"/>
                <a:gd name="T13" fmla="*/ 21 h 1238"/>
                <a:gd name="T14" fmla="*/ 21 w 2200"/>
                <a:gd name="T15" fmla="*/ 23 h 1238"/>
                <a:gd name="T16" fmla="*/ 25 w 2200"/>
                <a:gd name="T17" fmla="*/ 28 h 1238"/>
                <a:gd name="T18" fmla="*/ 26 w 2200"/>
                <a:gd name="T19" fmla="*/ 24 h 1238"/>
                <a:gd name="T20" fmla="*/ 29 w 2200"/>
                <a:gd name="T21" fmla="*/ 23 h 1238"/>
                <a:gd name="T22" fmla="*/ 31 w 2200"/>
                <a:gd name="T23" fmla="*/ 23 h 1238"/>
                <a:gd name="T24" fmla="*/ 32 w 2200"/>
                <a:gd name="T25" fmla="*/ 23 h 1238"/>
                <a:gd name="T26" fmla="*/ 33 w 2200"/>
                <a:gd name="T27" fmla="*/ 23 h 1238"/>
                <a:gd name="T28" fmla="*/ 37 w 2200"/>
                <a:gd name="T29" fmla="*/ 24 h 1238"/>
                <a:gd name="T30" fmla="*/ 39 w 2200"/>
                <a:gd name="T31" fmla="*/ 28 h 1238"/>
                <a:gd name="T32" fmla="*/ 39 w 2200"/>
                <a:gd name="T33" fmla="*/ 27 h 1238"/>
                <a:gd name="T34" fmla="*/ 39 w 2200"/>
                <a:gd name="T35" fmla="*/ 20 h 1238"/>
                <a:gd name="T36" fmla="*/ 43 w 2200"/>
                <a:gd name="T37" fmla="*/ 16 h 1238"/>
                <a:gd name="T38" fmla="*/ 43 w 2200"/>
                <a:gd name="T39" fmla="*/ 15 h 1238"/>
                <a:gd name="T40" fmla="*/ 42 w 2200"/>
                <a:gd name="T41" fmla="*/ 13 h 1238"/>
                <a:gd name="T42" fmla="*/ 43 w 2200"/>
                <a:gd name="T43" fmla="*/ 13 h 1238"/>
                <a:gd name="T44" fmla="*/ 43 w 2200"/>
                <a:gd name="T45" fmla="*/ 15 h 1238"/>
                <a:gd name="T46" fmla="*/ 44 w 2200"/>
                <a:gd name="T47" fmla="*/ 12 h 1238"/>
                <a:gd name="T48" fmla="*/ 45 w 2200"/>
                <a:gd name="T49" fmla="*/ 11 h 1238"/>
                <a:gd name="T50" fmla="*/ 48 w 2200"/>
                <a:gd name="T51" fmla="*/ 9 h 1238"/>
                <a:gd name="T52" fmla="*/ 51 w 2200"/>
                <a:gd name="T53" fmla="*/ 6 h 1238"/>
                <a:gd name="T54" fmla="*/ 51 w 2200"/>
                <a:gd name="T55" fmla="*/ 5 h 1238"/>
                <a:gd name="T56" fmla="*/ 49 w 2200"/>
                <a:gd name="T57" fmla="*/ 3 h 1238"/>
                <a:gd name="T58" fmla="*/ 43 w 2200"/>
                <a:gd name="T59" fmla="*/ 6 h 1238"/>
                <a:gd name="T60" fmla="*/ 41 w 2200"/>
                <a:gd name="T61" fmla="*/ 8 h 1238"/>
                <a:gd name="T62" fmla="*/ 38 w 2200"/>
                <a:gd name="T63" fmla="*/ 10 h 1238"/>
                <a:gd name="T64" fmla="*/ 37 w 2200"/>
                <a:gd name="T65" fmla="*/ 9 h 1238"/>
                <a:gd name="T66" fmla="*/ 37 w 2200"/>
                <a:gd name="T67" fmla="*/ 9 h 1238"/>
                <a:gd name="T68" fmla="*/ 37 w 2200"/>
                <a:gd name="T69" fmla="*/ 7 h 1238"/>
                <a:gd name="T70" fmla="*/ 37 w 2200"/>
                <a:gd name="T71" fmla="*/ 5 h 1238"/>
                <a:gd name="T72" fmla="*/ 34 w 2200"/>
                <a:gd name="T73" fmla="*/ 6 h 1238"/>
                <a:gd name="T74" fmla="*/ 33 w 2200"/>
                <a:gd name="T75" fmla="*/ 10 h 1238"/>
                <a:gd name="T76" fmla="*/ 33 w 2200"/>
                <a:gd name="T77" fmla="*/ 5 h 1238"/>
                <a:gd name="T78" fmla="*/ 34 w 2200"/>
                <a:gd name="T79" fmla="*/ 5 h 1238"/>
                <a:gd name="T80" fmla="*/ 36 w 2200"/>
                <a:gd name="T81" fmla="*/ 4 h 1238"/>
                <a:gd name="T82" fmla="*/ 32 w 2200"/>
                <a:gd name="T83" fmla="*/ 3 h 1238"/>
                <a:gd name="T84" fmla="*/ 31 w 2200"/>
                <a:gd name="T85" fmla="*/ 4 h 1238"/>
                <a:gd name="T86" fmla="*/ 31 w 2200"/>
                <a:gd name="T87" fmla="*/ 2 h 1238"/>
                <a:gd name="T88" fmla="*/ 26 w 2200"/>
                <a:gd name="T89" fmla="*/ 0 h 1238"/>
                <a:gd name="T90" fmla="*/ 2 w 2200"/>
                <a:gd name="T91" fmla="*/ 1 h 1238"/>
                <a:gd name="T92" fmla="*/ 2 w 2200"/>
                <a:gd name="T93" fmla="*/ 3 h 1238"/>
                <a:gd name="T94" fmla="*/ 0 w 2200"/>
                <a:gd name="T95" fmla="*/ 2 h 123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00"/>
                <a:gd name="T145" fmla="*/ 0 h 1238"/>
                <a:gd name="T146" fmla="*/ 2200 w 2200"/>
                <a:gd name="T147" fmla="*/ 1238 h 123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00" h="1238">
                  <a:moveTo>
                    <a:pt x="0" y="69"/>
                  </a:moveTo>
                  <a:lnTo>
                    <a:pt x="26" y="169"/>
                  </a:lnTo>
                  <a:lnTo>
                    <a:pt x="56" y="180"/>
                  </a:lnTo>
                  <a:lnTo>
                    <a:pt x="32" y="187"/>
                  </a:lnTo>
                  <a:lnTo>
                    <a:pt x="12" y="491"/>
                  </a:lnTo>
                  <a:lnTo>
                    <a:pt x="70" y="612"/>
                  </a:lnTo>
                  <a:lnTo>
                    <a:pt x="104" y="612"/>
                  </a:lnTo>
                  <a:lnTo>
                    <a:pt x="89" y="656"/>
                  </a:lnTo>
                  <a:lnTo>
                    <a:pt x="160" y="786"/>
                  </a:lnTo>
                  <a:lnTo>
                    <a:pt x="231" y="816"/>
                  </a:lnTo>
                  <a:lnTo>
                    <a:pt x="291" y="890"/>
                  </a:lnTo>
                  <a:lnTo>
                    <a:pt x="378" y="881"/>
                  </a:lnTo>
                  <a:lnTo>
                    <a:pt x="524" y="951"/>
                  </a:lnTo>
                  <a:lnTo>
                    <a:pt x="698" y="924"/>
                  </a:lnTo>
                  <a:lnTo>
                    <a:pt x="800" y="1055"/>
                  </a:lnTo>
                  <a:lnTo>
                    <a:pt x="879" y="1020"/>
                  </a:lnTo>
                  <a:lnTo>
                    <a:pt x="978" y="1181"/>
                  </a:lnTo>
                  <a:lnTo>
                    <a:pt x="1053" y="1208"/>
                  </a:lnTo>
                  <a:lnTo>
                    <a:pt x="1046" y="1119"/>
                  </a:lnTo>
                  <a:lnTo>
                    <a:pt x="1126" y="1065"/>
                  </a:lnTo>
                  <a:lnTo>
                    <a:pt x="1133" y="1022"/>
                  </a:lnTo>
                  <a:lnTo>
                    <a:pt x="1244" y="1020"/>
                  </a:lnTo>
                  <a:lnTo>
                    <a:pt x="1346" y="1055"/>
                  </a:lnTo>
                  <a:lnTo>
                    <a:pt x="1347" y="1001"/>
                  </a:lnTo>
                  <a:lnTo>
                    <a:pt x="1307" y="995"/>
                  </a:lnTo>
                  <a:lnTo>
                    <a:pt x="1389" y="993"/>
                  </a:lnTo>
                  <a:lnTo>
                    <a:pt x="1394" y="969"/>
                  </a:lnTo>
                  <a:lnTo>
                    <a:pt x="1401" y="997"/>
                  </a:lnTo>
                  <a:lnTo>
                    <a:pt x="1557" y="1008"/>
                  </a:lnTo>
                  <a:lnTo>
                    <a:pt x="1597" y="1053"/>
                  </a:lnTo>
                  <a:lnTo>
                    <a:pt x="1603" y="1134"/>
                  </a:lnTo>
                  <a:lnTo>
                    <a:pt x="1654" y="1238"/>
                  </a:lnTo>
                  <a:lnTo>
                    <a:pt x="1684" y="1235"/>
                  </a:lnTo>
                  <a:lnTo>
                    <a:pt x="1699" y="1156"/>
                  </a:lnTo>
                  <a:lnTo>
                    <a:pt x="1644" y="969"/>
                  </a:lnTo>
                  <a:lnTo>
                    <a:pt x="1676" y="889"/>
                  </a:lnTo>
                  <a:lnTo>
                    <a:pt x="1870" y="736"/>
                  </a:lnTo>
                  <a:lnTo>
                    <a:pt x="1833" y="720"/>
                  </a:lnTo>
                  <a:lnTo>
                    <a:pt x="1867" y="713"/>
                  </a:lnTo>
                  <a:lnTo>
                    <a:pt x="1840" y="662"/>
                  </a:lnTo>
                  <a:lnTo>
                    <a:pt x="1846" y="617"/>
                  </a:lnTo>
                  <a:lnTo>
                    <a:pt x="1805" y="585"/>
                  </a:lnTo>
                  <a:lnTo>
                    <a:pt x="1846" y="608"/>
                  </a:lnTo>
                  <a:lnTo>
                    <a:pt x="1835" y="554"/>
                  </a:lnTo>
                  <a:lnTo>
                    <a:pt x="1862" y="536"/>
                  </a:lnTo>
                  <a:lnTo>
                    <a:pt x="1867" y="656"/>
                  </a:lnTo>
                  <a:lnTo>
                    <a:pt x="1895" y="586"/>
                  </a:lnTo>
                  <a:lnTo>
                    <a:pt x="1878" y="529"/>
                  </a:lnTo>
                  <a:lnTo>
                    <a:pt x="1896" y="562"/>
                  </a:lnTo>
                  <a:lnTo>
                    <a:pt x="1937" y="464"/>
                  </a:lnTo>
                  <a:lnTo>
                    <a:pt x="2092" y="420"/>
                  </a:lnTo>
                  <a:lnTo>
                    <a:pt x="2051" y="394"/>
                  </a:lnTo>
                  <a:lnTo>
                    <a:pt x="2081" y="320"/>
                  </a:lnTo>
                  <a:lnTo>
                    <a:pt x="2195" y="264"/>
                  </a:lnTo>
                  <a:lnTo>
                    <a:pt x="2200" y="233"/>
                  </a:lnTo>
                  <a:lnTo>
                    <a:pt x="2171" y="209"/>
                  </a:lnTo>
                  <a:lnTo>
                    <a:pt x="2171" y="136"/>
                  </a:lnTo>
                  <a:lnTo>
                    <a:pt x="2109" y="114"/>
                  </a:lnTo>
                  <a:lnTo>
                    <a:pt x="2061" y="230"/>
                  </a:lnTo>
                  <a:lnTo>
                    <a:pt x="1867" y="274"/>
                  </a:lnTo>
                  <a:lnTo>
                    <a:pt x="1851" y="324"/>
                  </a:lnTo>
                  <a:lnTo>
                    <a:pt x="1740" y="345"/>
                  </a:lnTo>
                  <a:lnTo>
                    <a:pt x="1747" y="363"/>
                  </a:lnTo>
                  <a:lnTo>
                    <a:pt x="1637" y="431"/>
                  </a:lnTo>
                  <a:lnTo>
                    <a:pt x="1586" y="429"/>
                  </a:lnTo>
                  <a:lnTo>
                    <a:pt x="1584" y="410"/>
                  </a:lnTo>
                  <a:lnTo>
                    <a:pt x="1592" y="387"/>
                  </a:lnTo>
                  <a:lnTo>
                    <a:pt x="1604" y="372"/>
                  </a:lnTo>
                  <a:lnTo>
                    <a:pt x="1611" y="351"/>
                  </a:lnTo>
                  <a:lnTo>
                    <a:pt x="1592" y="297"/>
                  </a:lnTo>
                  <a:lnTo>
                    <a:pt x="1554" y="318"/>
                  </a:lnTo>
                  <a:lnTo>
                    <a:pt x="1569" y="230"/>
                  </a:lnTo>
                  <a:lnTo>
                    <a:pt x="1509" y="209"/>
                  </a:lnTo>
                  <a:lnTo>
                    <a:pt x="1465" y="264"/>
                  </a:lnTo>
                  <a:lnTo>
                    <a:pt x="1448" y="413"/>
                  </a:lnTo>
                  <a:lnTo>
                    <a:pt x="1413" y="417"/>
                  </a:lnTo>
                  <a:lnTo>
                    <a:pt x="1402" y="347"/>
                  </a:lnTo>
                  <a:lnTo>
                    <a:pt x="1434" y="234"/>
                  </a:lnTo>
                  <a:lnTo>
                    <a:pt x="1403" y="252"/>
                  </a:lnTo>
                  <a:lnTo>
                    <a:pt x="1451" y="196"/>
                  </a:lnTo>
                  <a:lnTo>
                    <a:pt x="1552" y="194"/>
                  </a:lnTo>
                  <a:lnTo>
                    <a:pt x="1536" y="164"/>
                  </a:lnTo>
                  <a:lnTo>
                    <a:pt x="1529" y="164"/>
                  </a:lnTo>
                  <a:lnTo>
                    <a:pt x="1381" y="146"/>
                  </a:lnTo>
                  <a:lnTo>
                    <a:pt x="1403" y="110"/>
                  </a:lnTo>
                  <a:lnTo>
                    <a:pt x="1315" y="159"/>
                  </a:lnTo>
                  <a:lnTo>
                    <a:pt x="1243" y="159"/>
                  </a:lnTo>
                  <a:lnTo>
                    <a:pt x="1330" y="82"/>
                  </a:lnTo>
                  <a:lnTo>
                    <a:pt x="1147" y="40"/>
                  </a:lnTo>
                  <a:lnTo>
                    <a:pt x="1127" y="0"/>
                  </a:lnTo>
                  <a:lnTo>
                    <a:pt x="1126" y="26"/>
                  </a:lnTo>
                  <a:lnTo>
                    <a:pt x="72" y="26"/>
                  </a:lnTo>
                  <a:lnTo>
                    <a:pt x="90" y="73"/>
                  </a:lnTo>
                  <a:lnTo>
                    <a:pt x="70" y="114"/>
                  </a:lnTo>
                  <a:lnTo>
                    <a:pt x="74" y="72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2" name="Freeform 317"/>
            <p:cNvSpPr/>
            <p:nvPr/>
          </p:nvSpPr>
          <p:spPr bwMode="auto">
            <a:xfrm>
              <a:off x="6943265" y="4581851"/>
              <a:ext cx="94345" cy="108200"/>
            </a:xfrm>
            <a:custGeom>
              <a:avLst/>
              <a:gdLst>
                <a:gd name="T0" fmla="*/ 0 w 199"/>
                <a:gd name="T1" fmla="*/ 5 h 238"/>
                <a:gd name="T2" fmla="*/ 1 w 199"/>
                <a:gd name="T3" fmla="*/ 0 h 238"/>
                <a:gd name="T4" fmla="*/ 1 w 199"/>
                <a:gd name="T5" fmla="*/ 0 h 238"/>
                <a:gd name="T6" fmla="*/ 4 w 199"/>
                <a:gd name="T7" fmla="*/ 2 h 238"/>
                <a:gd name="T8" fmla="*/ 5 w 199"/>
                <a:gd name="T9" fmla="*/ 3 h 238"/>
                <a:gd name="T10" fmla="*/ 4 w 199"/>
                <a:gd name="T11" fmla="*/ 4 h 238"/>
                <a:gd name="T12" fmla="*/ 3 w 199"/>
                <a:gd name="T13" fmla="*/ 5 h 238"/>
                <a:gd name="T14" fmla="*/ 0 w 199"/>
                <a:gd name="T15" fmla="*/ 5 h 2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9"/>
                <a:gd name="T25" fmla="*/ 0 h 238"/>
                <a:gd name="T26" fmla="*/ 199 w 199"/>
                <a:gd name="T27" fmla="*/ 238 h 2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9" h="238">
                  <a:moveTo>
                    <a:pt x="0" y="192"/>
                  </a:moveTo>
                  <a:lnTo>
                    <a:pt x="31" y="8"/>
                  </a:lnTo>
                  <a:lnTo>
                    <a:pt x="62" y="0"/>
                  </a:lnTo>
                  <a:lnTo>
                    <a:pt x="174" y="94"/>
                  </a:lnTo>
                  <a:lnTo>
                    <a:pt x="199" y="131"/>
                  </a:lnTo>
                  <a:lnTo>
                    <a:pt x="189" y="178"/>
                  </a:lnTo>
                  <a:lnTo>
                    <a:pt x="136" y="238"/>
                  </a:lnTo>
                  <a:lnTo>
                    <a:pt x="0" y="19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3" name="Freeform 318"/>
            <p:cNvSpPr/>
            <p:nvPr/>
          </p:nvSpPr>
          <p:spPr bwMode="auto">
            <a:xfrm>
              <a:off x="6672025" y="3717842"/>
              <a:ext cx="245970" cy="229130"/>
            </a:xfrm>
            <a:custGeom>
              <a:avLst/>
              <a:gdLst>
                <a:gd name="T0" fmla="*/ 0 w 510"/>
                <a:gd name="T1" fmla="*/ 3 h 507"/>
                <a:gd name="T2" fmla="*/ 1 w 510"/>
                <a:gd name="T3" fmla="*/ 5 h 507"/>
                <a:gd name="T4" fmla="*/ 3 w 510"/>
                <a:gd name="T5" fmla="*/ 5 h 507"/>
                <a:gd name="T6" fmla="*/ 3 w 510"/>
                <a:gd name="T7" fmla="*/ 6 h 507"/>
                <a:gd name="T8" fmla="*/ 5 w 510"/>
                <a:gd name="T9" fmla="*/ 6 h 507"/>
                <a:gd name="T10" fmla="*/ 5 w 510"/>
                <a:gd name="T11" fmla="*/ 10 h 507"/>
                <a:gd name="T12" fmla="*/ 6 w 510"/>
                <a:gd name="T13" fmla="*/ 11 h 507"/>
                <a:gd name="T14" fmla="*/ 7 w 510"/>
                <a:gd name="T15" fmla="*/ 12 h 507"/>
                <a:gd name="T16" fmla="*/ 9 w 510"/>
                <a:gd name="T17" fmla="*/ 10 h 507"/>
                <a:gd name="T18" fmla="*/ 8 w 510"/>
                <a:gd name="T19" fmla="*/ 10 h 507"/>
                <a:gd name="T20" fmla="*/ 8 w 510"/>
                <a:gd name="T21" fmla="*/ 8 h 507"/>
                <a:gd name="T22" fmla="*/ 9 w 510"/>
                <a:gd name="T23" fmla="*/ 9 h 507"/>
                <a:gd name="T24" fmla="*/ 11 w 510"/>
                <a:gd name="T25" fmla="*/ 7 h 507"/>
                <a:gd name="T26" fmla="*/ 11 w 510"/>
                <a:gd name="T27" fmla="*/ 6 h 507"/>
                <a:gd name="T28" fmla="*/ 11 w 510"/>
                <a:gd name="T29" fmla="*/ 5 h 507"/>
                <a:gd name="T30" fmla="*/ 11 w 510"/>
                <a:gd name="T31" fmla="*/ 5 h 507"/>
                <a:gd name="T32" fmla="*/ 12 w 510"/>
                <a:gd name="T33" fmla="*/ 4 h 507"/>
                <a:gd name="T34" fmla="*/ 11 w 510"/>
                <a:gd name="T35" fmla="*/ 4 h 507"/>
                <a:gd name="T36" fmla="*/ 11 w 510"/>
                <a:gd name="T37" fmla="*/ 3 h 507"/>
                <a:gd name="T38" fmla="*/ 9 w 510"/>
                <a:gd name="T39" fmla="*/ 2 h 507"/>
                <a:gd name="T40" fmla="*/ 10 w 510"/>
                <a:gd name="T41" fmla="*/ 2 h 507"/>
                <a:gd name="T42" fmla="*/ 5 w 510"/>
                <a:gd name="T43" fmla="*/ 2 h 507"/>
                <a:gd name="T44" fmla="*/ 3 w 510"/>
                <a:gd name="T45" fmla="*/ 0 h 507"/>
                <a:gd name="T46" fmla="*/ 3 w 510"/>
                <a:gd name="T47" fmla="*/ 1 h 507"/>
                <a:gd name="T48" fmla="*/ 1 w 510"/>
                <a:gd name="T49" fmla="*/ 1 h 507"/>
                <a:gd name="T50" fmla="*/ 2 w 510"/>
                <a:gd name="T51" fmla="*/ 3 h 507"/>
                <a:gd name="T52" fmla="*/ 1 w 510"/>
                <a:gd name="T53" fmla="*/ 3 h 507"/>
                <a:gd name="T54" fmla="*/ 1 w 510"/>
                <a:gd name="T55" fmla="*/ 2 h 507"/>
                <a:gd name="T56" fmla="*/ 2 w 510"/>
                <a:gd name="T57" fmla="*/ 1 h 507"/>
                <a:gd name="T58" fmla="*/ 0 w 510"/>
                <a:gd name="T59" fmla="*/ 3 h 50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10"/>
                <a:gd name="T91" fmla="*/ 0 h 507"/>
                <a:gd name="T92" fmla="*/ 510 w 510"/>
                <a:gd name="T93" fmla="*/ 507 h 50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10" h="507">
                  <a:moveTo>
                    <a:pt x="0" y="138"/>
                  </a:moveTo>
                  <a:lnTo>
                    <a:pt x="48" y="226"/>
                  </a:lnTo>
                  <a:lnTo>
                    <a:pt x="122" y="237"/>
                  </a:lnTo>
                  <a:lnTo>
                    <a:pt x="146" y="275"/>
                  </a:lnTo>
                  <a:lnTo>
                    <a:pt x="220" y="269"/>
                  </a:lnTo>
                  <a:lnTo>
                    <a:pt x="208" y="422"/>
                  </a:lnTo>
                  <a:lnTo>
                    <a:pt x="243" y="486"/>
                  </a:lnTo>
                  <a:lnTo>
                    <a:pt x="284" y="507"/>
                  </a:lnTo>
                  <a:lnTo>
                    <a:pt x="379" y="448"/>
                  </a:lnTo>
                  <a:lnTo>
                    <a:pt x="341" y="437"/>
                  </a:lnTo>
                  <a:lnTo>
                    <a:pt x="325" y="352"/>
                  </a:lnTo>
                  <a:lnTo>
                    <a:pt x="387" y="368"/>
                  </a:lnTo>
                  <a:lnTo>
                    <a:pt x="487" y="315"/>
                  </a:lnTo>
                  <a:lnTo>
                    <a:pt x="457" y="275"/>
                  </a:lnTo>
                  <a:lnTo>
                    <a:pt x="491" y="236"/>
                  </a:lnTo>
                  <a:lnTo>
                    <a:pt x="477" y="207"/>
                  </a:lnTo>
                  <a:lnTo>
                    <a:pt x="510" y="175"/>
                  </a:lnTo>
                  <a:lnTo>
                    <a:pt x="467" y="168"/>
                  </a:lnTo>
                  <a:lnTo>
                    <a:pt x="467" y="127"/>
                  </a:lnTo>
                  <a:lnTo>
                    <a:pt x="391" y="84"/>
                  </a:lnTo>
                  <a:lnTo>
                    <a:pt x="426" y="72"/>
                  </a:lnTo>
                  <a:lnTo>
                    <a:pt x="200" y="81"/>
                  </a:lnTo>
                  <a:lnTo>
                    <a:pt x="127" y="0"/>
                  </a:lnTo>
                  <a:lnTo>
                    <a:pt x="133" y="37"/>
                  </a:lnTo>
                  <a:lnTo>
                    <a:pt x="66" y="68"/>
                  </a:lnTo>
                  <a:lnTo>
                    <a:pt x="86" y="127"/>
                  </a:lnTo>
                  <a:lnTo>
                    <a:pt x="63" y="150"/>
                  </a:lnTo>
                  <a:lnTo>
                    <a:pt x="48" y="96"/>
                  </a:lnTo>
                  <a:lnTo>
                    <a:pt x="73" y="22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4" name="Freeform 320"/>
            <p:cNvSpPr/>
            <p:nvPr/>
          </p:nvSpPr>
          <p:spPr bwMode="auto">
            <a:xfrm>
              <a:off x="2372611" y="3156156"/>
              <a:ext cx="259447" cy="203671"/>
            </a:xfrm>
            <a:custGeom>
              <a:avLst/>
              <a:gdLst>
                <a:gd name="T0" fmla="*/ 0 w 542"/>
                <a:gd name="T1" fmla="*/ 5 h 449"/>
                <a:gd name="T2" fmla="*/ 0 w 542"/>
                <a:gd name="T3" fmla="*/ 8 h 449"/>
                <a:gd name="T4" fmla="*/ 1 w 542"/>
                <a:gd name="T5" fmla="*/ 9 h 449"/>
                <a:gd name="T6" fmla="*/ 0 w 542"/>
                <a:gd name="T7" fmla="*/ 10 h 449"/>
                <a:gd name="T8" fmla="*/ 2 w 542"/>
                <a:gd name="T9" fmla="*/ 10 h 449"/>
                <a:gd name="T10" fmla="*/ 5 w 542"/>
                <a:gd name="T11" fmla="*/ 10 h 449"/>
                <a:gd name="T12" fmla="*/ 5 w 542"/>
                <a:gd name="T13" fmla="*/ 8 h 449"/>
                <a:gd name="T14" fmla="*/ 8 w 542"/>
                <a:gd name="T15" fmla="*/ 8 h 449"/>
                <a:gd name="T16" fmla="*/ 8 w 542"/>
                <a:gd name="T17" fmla="*/ 6 h 449"/>
                <a:gd name="T18" fmla="*/ 9 w 542"/>
                <a:gd name="T19" fmla="*/ 6 h 449"/>
                <a:gd name="T20" fmla="*/ 8 w 542"/>
                <a:gd name="T21" fmla="*/ 5 h 449"/>
                <a:gd name="T22" fmla="*/ 9 w 542"/>
                <a:gd name="T23" fmla="*/ 5 h 449"/>
                <a:gd name="T24" fmla="*/ 10 w 542"/>
                <a:gd name="T25" fmla="*/ 4 h 449"/>
                <a:gd name="T26" fmla="*/ 9 w 542"/>
                <a:gd name="T27" fmla="*/ 3 h 449"/>
                <a:gd name="T28" fmla="*/ 12 w 542"/>
                <a:gd name="T29" fmla="*/ 2 h 449"/>
                <a:gd name="T30" fmla="*/ 13 w 542"/>
                <a:gd name="T31" fmla="*/ 1 h 449"/>
                <a:gd name="T32" fmla="*/ 11 w 542"/>
                <a:gd name="T33" fmla="*/ 1 h 449"/>
                <a:gd name="T34" fmla="*/ 10 w 542"/>
                <a:gd name="T35" fmla="*/ 2 h 449"/>
                <a:gd name="T36" fmla="*/ 9 w 542"/>
                <a:gd name="T37" fmla="*/ 0 h 449"/>
                <a:gd name="T38" fmla="*/ 8 w 542"/>
                <a:gd name="T39" fmla="*/ 1 h 449"/>
                <a:gd name="T40" fmla="*/ 4 w 542"/>
                <a:gd name="T41" fmla="*/ 1 h 449"/>
                <a:gd name="T42" fmla="*/ 2 w 542"/>
                <a:gd name="T43" fmla="*/ 4 h 449"/>
                <a:gd name="T44" fmla="*/ 1 w 542"/>
                <a:gd name="T45" fmla="*/ 3 h 449"/>
                <a:gd name="T46" fmla="*/ 0 w 542"/>
                <a:gd name="T47" fmla="*/ 5 h 4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42"/>
                <a:gd name="T73" fmla="*/ 0 h 449"/>
                <a:gd name="T74" fmla="*/ 542 w 542"/>
                <a:gd name="T75" fmla="*/ 449 h 44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42" h="449">
                  <a:moveTo>
                    <a:pt x="0" y="214"/>
                  </a:moveTo>
                  <a:lnTo>
                    <a:pt x="6" y="333"/>
                  </a:lnTo>
                  <a:lnTo>
                    <a:pt x="42" y="368"/>
                  </a:lnTo>
                  <a:lnTo>
                    <a:pt x="14" y="426"/>
                  </a:lnTo>
                  <a:lnTo>
                    <a:pt x="73" y="449"/>
                  </a:lnTo>
                  <a:lnTo>
                    <a:pt x="212" y="426"/>
                  </a:lnTo>
                  <a:lnTo>
                    <a:pt x="239" y="361"/>
                  </a:lnTo>
                  <a:lnTo>
                    <a:pt x="333" y="325"/>
                  </a:lnTo>
                  <a:lnTo>
                    <a:pt x="340" y="269"/>
                  </a:lnTo>
                  <a:lnTo>
                    <a:pt x="375" y="254"/>
                  </a:lnTo>
                  <a:lnTo>
                    <a:pt x="361" y="226"/>
                  </a:lnTo>
                  <a:lnTo>
                    <a:pt x="393" y="222"/>
                  </a:lnTo>
                  <a:lnTo>
                    <a:pt x="418" y="168"/>
                  </a:lnTo>
                  <a:lnTo>
                    <a:pt x="408" y="112"/>
                  </a:lnTo>
                  <a:lnTo>
                    <a:pt x="538" y="72"/>
                  </a:lnTo>
                  <a:lnTo>
                    <a:pt x="542" y="61"/>
                  </a:lnTo>
                  <a:lnTo>
                    <a:pt x="492" y="50"/>
                  </a:lnTo>
                  <a:lnTo>
                    <a:pt x="423" y="88"/>
                  </a:lnTo>
                  <a:lnTo>
                    <a:pt x="392" y="0"/>
                  </a:lnTo>
                  <a:lnTo>
                    <a:pt x="335" y="66"/>
                  </a:lnTo>
                  <a:lnTo>
                    <a:pt x="169" y="61"/>
                  </a:lnTo>
                  <a:lnTo>
                    <a:pt x="82" y="165"/>
                  </a:lnTo>
                  <a:lnTo>
                    <a:pt x="25" y="131"/>
                  </a:lnTo>
                  <a:lnTo>
                    <a:pt x="0" y="21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5" name="Freeform 321"/>
            <p:cNvSpPr/>
            <p:nvPr/>
          </p:nvSpPr>
          <p:spPr bwMode="auto">
            <a:xfrm>
              <a:off x="1614485" y="3059094"/>
              <a:ext cx="33694" cy="68421"/>
            </a:xfrm>
            <a:custGeom>
              <a:avLst/>
              <a:gdLst>
                <a:gd name="T0" fmla="*/ 0 w 71"/>
                <a:gd name="T1" fmla="*/ 3 h 151"/>
                <a:gd name="T2" fmla="*/ 0 w 71"/>
                <a:gd name="T3" fmla="*/ 1 h 151"/>
                <a:gd name="T4" fmla="*/ 1 w 71"/>
                <a:gd name="T5" fmla="*/ 0 h 151"/>
                <a:gd name="T6" fmla="*/ 2 w 71"/>
                <a:gd name="T7" fmla="*/ 2 h 151"/>
                <a:gd name="T8" fmla="*/ 1 w 71"/>
                <a:gd name="T9" fmla="*/ 3 h 151"/>
                <a:gd name="T10" fmla="*/ 0 w 71"/>
                <a:gd name="T11" fmla="*/ 3 h 1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"/>
                <a:gd name="T19" fmla="*/ 0 h 151"/>
                <a:gd name="T20" fmla="*/ 71 w 71"/>
                <a:gd name="T21" fmla="*/ 151 h 1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" h="151">
                  <a:moveTo>
                    <a:pt x="0" y="114"/>
                  </a:moveTo>
                  <a:lnTo>
                    <a:pt x="1" y="37"/>
                  </a:lnTo>
                  <a:lnTo>
                    <a:pt x="33" y="0"/>
                  </a:lnTo>
                  <a:lnTo>
                    <a:pt x="71" y="88"/>
                  </a:lnTo>
                  <a:lnTo>
                    <a:pt x="35" y="151"/>
                  </a:lnTo>
                  <a:lnTo>
                    <a:pt x="0" y="11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6" name="Freeform 322"/>
            <p:cNvSpPr/>
            <p:nvPr/>
          </p:nvSpPr>
          <p:spPr bwMode="auto">
            <a:xfrm>
              <a:off x="1102329" y="3191162"/>
              <a:ext cx="374009" cy="388247"/>
            </a:xfrm>
            <a:custGeom>
              <a:avLst/>
              <a:gdLst>
                <a:gd name="T0" fmla="*/ 0 w 776"/>
                <a:gd name="T1" fmla="*/ 11 h 857"/>
                <a:gd name="T2" fmla="*/ 0 w 776"/>
                <a:gd name="T3" fmla="*/ 11 h 857"/>
                <a:gd name="T4" fmla="*/ 3 w 776"/>
                <a:gd name="T5" fmla="*/ 13 h 857"/>
                <a:gd name="T6" fmla="*/ 11 w 776"/>
                <a:gd name="T7" fmla="*/ 19 h 857"/>
                <a:gd name="T8" fmla="*/ 11 w 776"/>
                <a:gd name="T9" fmla="*/ 20 h 857"/>
                <a:gd name="T10" fmla="*/ 11 w 776"/>
                <a:gd name="T11" fmla="*/ 20 h 857"/>
                <a:gd name="T12" fmla="*/ 13 w 776"/>
                <a:gd name="T13" fmla="*/ 19 h 857"/>
                <a:gd name="T14" fmla="*/ 18 w 776"/>
                <a:gd name="T15" fmla="*/ 15 h 857"/>
                <a:gd name="T16" fmla="*/ 16 w 776"/>
                <a:gd name="T17" fmla="*/ 12 h 857"/>
                <a:gd name="T18" fmla="*/ 16 w 776"/>
                <a:gd name="T19" fmla="*/ 8 h 857"/>
                <a:gd name="T20" fmla="*/ 16 w 776"/>
                <a:gd name="T21" fmla="*/ 6 h 857"/>
                <a:gd name="T22" fmla="*/ 14 w 776"/>
                <a:gd name="T23" fmla="*/ 3 h 857"/>
                <a:gd name="T24" fmla="*/ 15 w 776"/>
                <a:gd name="T25" fmla="*/ 3 h 857"/>
                <a:gd name="T26" fmla="*/ 15 w 776"/>
                <a:gd name="T27" fmla="*/ 0 h 857"/>
                <a:gd name="T28" fmla="*/ 9 w 776"/>
                <a:gd name="T29" fmla="*/ 1 h 857"/>
                <a:gd name="T30" fmla="*/ 6 w 776"/>
                <a:gd name="T31" fmla="*/ 2 h 857"/>
                <a:gd name="T32" fmla="*/ 7 w 776"/>
                <a:gd name="T33" fmla="*/ 5 h 857"/>
                <a:gd name="T34" fmla="*/ 5 w 776"/>
                <a:gd name="T35" fmla="*/ 6 h 857"/>
                <a:gd name="T36" fmla="*/ 4 w 776"/>
                <a:gd name="T37" fmla="*/ 6 h 857"/>
                <a:gd name="T38" fmla="*/ 5 w 776"/>
                <a:gd name="T39" fmla="*/ 7 h 857"/>
                <a:gd name="T40" fmla="*/ 1 w 776"/>
                <a:gd name="T41" fmla="*/ 9 h 857"/>
                <a:gd name="T42" fmla="*/ 0 w 776"/>
                <a:gd name="T43" fmla="*/ 11 h 85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76"/>
                <a:gd name="T67" fmla="*/ 0 h 857"/>
                <a:gd name="T68" fmla="*/ 776 w 776"/>
                <a:gd name="T69" fmla="*/ 857 h 85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76" h="857">
                  <a:moveTo>
                    <a:pt x="0" y="458"/>
                  </a:moveTo>
                  <a:lnTo>
                    <a:pt x="5" y="475"/>
                  </a:lnTo>
                  <a:lnTo>
                    <a:pt x="150" y="582"/>
                  </a:lnTo>
                  <a:lnTo>
                    <a:pt x="454" y="818"/>
                  </a:lnTo>
                  <a:lnTo>
                    <a:pt x="456" y="857"/>
                  </a:lnTo>
                  <a:lnTo>
                    <a:pt x="488" y="853"/>
                  </a:lnTo>
                  <a:lnTo>
                    <a:pt x="547" y="836"/>
                  </a:lnTo>
                  <a:lnTo>
                    <a:pt x="776" y="651"/>
                  </a:lnTo>
                  <a:lnTo>
                    <a:pt x="687" y="527"/>
                  </a:lnTo>
                  <a:lnTo>
                    <a:pt x="688" y="330"/>
                  </a:lnTo>
                  <a:lnTo>
                    <a:pt x="679" y="241"/>
                  </a:lnTo>
                  <a:lnTo>
                    <a:pt x="612" y="151"/>
                  </a:lnTo>
                  <a:lnTo>
                    <a:pt x="647" y="120"/>
                  </a:lnTo>
                  <a:lnTo>
                    <a:pt x="659" y="0"/>
                  </a:lnTo>
                  <a:lnTo>
                    <a:pt x="391" y="20"/>
                  </a:lnTo>
                  <a:lnTo>
                    <a:pt x="246" y="92"/>
                  </a:lnTo>
                  <a:lnTo>
                    <a:pt x="284" y="238"/>
                  </a:lnTo>
                  <a:lnTo>
                    <a:pt x="224" y="241"/>
                  </a:lnTo>
                  <a:lnTo>
                    <a:pt x="189" y="258"/>
                  </a:lnTo>
                  <a:lnTo>
                    <a:pt x="196" y="296"/>
                  </a:lnTo>
                  <a:lnTo>
                    <a:pt x="21" y="383"/>
                  </a:lnTo>
                  <a:lnTo>
                    <a:pt x="0" y="45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7" name="Freeform 323"/>
            <p:cNvSpPr/>
            <p:nvPr/>
          </p:nvSpPr>
          <p:spPr bwMode="auto">
            <a:xfrm>
              <a:off x="3336273" y="4179284"/>
              <a:ext cx="739594" cy="609421"/>
            </a:xfrm>
            <a:custGeom>
              <a:avLst/>
              <a:gdLst>
                <a:gd name="T0" fmla="*/ 1 w 1543"/>
                <a:gd name="T1" fmla="*/ 17 h 1343"/>
                <a:gd name="T2" fmla="*/ 1 w 1543"/>
                <a:gd name="T3" fmla="*/ 16 h 1343"/>
                <a:gd name="T4" fmla="*/ 1 w 1543"/>
                <a:gd name="T5" fmla="*/ 12 h 1343"/>
                <a:gd name="T6" fmla="*/ 3 w 1543"/>
                <a:gd name="T7" fmla="*/ 10 h 1343"/>
                <a:gd name="T8" fmla="*/ 8 w 1543"/>
                <a:gd name="T9" fmla="*/ 8 h 1343"/>
                <a:gd name="T10" fmla="*/ 9 w 1543"/>
                <a:gd name="T11" fmla="*/ 6 h 1343"/>
                <a:gd name="T12" fmla="*/ 9 w 1543"/>
                <a:gd name="T13" fmla="*/ 6 h 1343"/>
                <a:gd name="T14" fmla="*/ 10 w 1543"/>
                <a:gd name="T15" fmla="*/ 5 h 1343"/>
                <a:gd name="T16" fmla="*/ 13 w 1543"/>
                <a:gd name="T17" fmla="*/ 4 h 1343"/>
                <a:gd name="T18" fmla="*/ 14 w 1543"/>
                <a:gd name="T19" fmla="*/ 4 h 1343"/>
                <a:gd name="T20" fmla="*/ 14 w 1543"/>
                <a:gd name="T21" fmla="*/ 4 h 1343"/>
                <a:gd name="T22" fmla="*/ 17 w 1543"/>
                <a:gd name="T23" fmla="*/ 1 h 1343"/>
                <a:gd name="T24" fmla="*/ 20 w 1543"/>
                <a:gd name="T25" fmla="*/ 2 h 1343"/>
                <a:gd name="T26" fmla="*/ 24 w 1543"/>
                <a:gd name="T27" fmla="*/ 7 h 1343"/>
                <a:gd name="T28" fmla="*/ 25 w 1543"/>
                <a:gd name="T29" fmla="*/ 1 h 1343"/>
                <a:gd name="T30" fmla="*/ 27 w 1543"/>
                <a:gd name="T31" fmla="*/ 4 h 1343"/>
                <a:gd name="T32" fmla="*/ 29 w 1543"/>
                <a:gd name="T33" fmla="*/ 9 h 1343"/>
                <a:gd name="T34" fmla="*/ 32 w 1543"/>
                <a:gd name="T35" fmla="*/ 13 h 1343"/>
                <a:gd name="T36" fmla="*/ 33 w 1543"/>
                <a:gd name="T37" fmla="*/ 14 h 1343"/>
                <a:gd name="T38" fmla="*/ 36 w 1543"/>
                <a:gd name="T39" fmla="*/ 19 h 1343"/>
                <a:gd name="T40" fmla="*/ 34 w 1543"/>
                <a:gd name="T41" fmla="*/ 25 h 1343"/>
                <a:gd name="T42" fmla="*/ 30 w 1543"/>
                <a:gd name="T43" fmla="*/ 30 h 1343"/>
                <a:gd name="T44" fmla="*/ 29 w 1543"/>
                <a:gd name="T45" fmla="*/ 31 h 1343"/>
                <a:gd name="T46" fmla="*/ 27 w 1543"/>
                <a:gd name="T47" fmla="*/ 31 h 1343"/>
                <a:gd name="T48" fmla="*/ 24 w 1543"/>
                <a:gd name="T49" fmla="*/ 29 h 1343"/>
                <a:gd name="T50" fmla="*/ 22 w 1543"/>
                <a:gd name="T51" fmla="*/ 27 h 1343"/>
                <a:gd name="T52" fmla="*/ 22 w 1543"/>
                <a:gd name="T53" fmla="*/ 27 h 1343"/>
                <a:gd name="T54" fmla="*/ 22 w 1543"/>
                <a:gd name="T55" fmla="*/ 23 h 1343"/>
                <a:gd name="T56" fmla="*/ 19 w 1543"/>
                <a:gd name="T57" fmla="*/ 26 h 1343"/>
                <a:gd name="T58" fmla="*/ 16 w 1543"/>
                <a:gd name="T59" fmla="*/ 22 h 1343"/>
                <a:gd name="T60" fmla="*/ 9 w 1543"/>
                <a:gd name="T61" fmla="*/ 25 h 1343"/>
                <a:gd name="T62" fmla="*/ 4 w 1543"/>
                <a:gd name="T63" fmla="*/ 27 h 1343"/>
                <a:gd name="T64" fmla="*/ 2 w 1543"/>
                <a:gd name="T65" fmla="*/ 22 h 13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43"/>
                <a:gd name="T100" fmla="*/ 0 h 1343"/>
                <a:gd name="T101" fmla="*/ 1543 w 1543"/>
                <a:gd name="T102" fmla="*/ 1343 h 134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43" h="1343">
                  <a:moveTo>
                    <a:pt x="0" y="708"/>
                  </a:moveTo>
                  <a:lnTo>
                    <a:pt x="25" y="718"/>
                  </a:lnTo>
                  <a:lnTo>
                    <a:pt x="9" y="678"/>
                  </a:lnTo>
                  <a:lnTo>
                    <a:pt x="41" y="701"/>
                  </a:lnTo>
                  <a:lnTo>
                    <a:pt x="9" y="622"/>
                  </a:lnTo>
                  <a:lnTo>
                    <a:pt x="31" y="505"/>
                  </a:lnTo>
                  <a:lnTo>
                    <a:pt x="39" y="536"/>
                  </a:lnTo>
                  <a:lnTo>
                    <a:pt x="135" y="442"/>
                  </a:lnTo>
                  <a:lnTo>
                    <a:pt x="296" y="399"/>
                  </a:lnTo>
                  <a:lnTo>
                    <a:pt x="352" y="330"/>
                  </a:lnTo>
                  <a:lnTo>
                    <a:pt x="349" y="285"/>
                  </a:lnTo>
                  <a:lnTo>
                    <a:pt x="369" y="252"/>
                  </a:lnTo>
                  <a:lnTo>
                    <a:pt x="393" y="304"/>
                  </a:lnTo>
                  <a:lnTo>
                    <a:pt x="393" y="248"/>
                  </a:lnTo>
                  <a:lnTo>
                    <a:pt x="432" y="260"/>
                  </a:lnTo>
                  <a:lnTo>
                    <a:pt x="436" y="218"/>
                  </a:lnTo>
                  <a:lnTo>
                    <a:pt x="492" y="150"/>
                  </a:lnTo>
                  <a:lnTo>
                    <a:pt x="552" y="154"/>
                  </a:lnTo>
                  <a:lnTo>
                    <a:pt x="563" y="221"/>
                  </a:lnTo>
                  <a:lnTo>
                    <a:pt x="588" y="183"/>
                  </a:lnTo>
                  <a:lnTo>
                    <a:pt x="631" y="204"/>
                  </a:lnTo>
                  <a:lnTo>
                    <a:pt x="616" y="160"/>
                  </a:lnTo>
                  <a:lnTo>
                    <a:pt x="655" y="89"/>
                  </a:lnTo>
                  <a:lnTo>
                    <a:pt x="743" y="62"/>
                  </a:lnTo>
                  <a:lnTo>
                    <a:pt x="719" y="18"/>
                  </a:lnTo>
                  <a:lnTo>
                    <a:pt x="893" y="73"/>
                  </a:lnTo>
                  <a:lnTo>
                    <a:pt x="856" y="194"/>
                  </a:lnTo>
                  <a:lnTo>
                    <a:pt x="1030" y="318"/>
                  </a:lnTo>
                  <a:lnTo>
                    <a:pt x="1073" y="267"/>
                  </a:lnTo>
                  <a:lnTo>
                    <a:pt x="1095" y="61"/>
                  </a:lnTo>
                  <a:lnTo>
                    <a:pt x="1135" y="0"/>
                  </a:lnTo>
                  <a:lnTo>
                    <a:pt x="1173" y="158"/>
                  </a:lnTo>
                  <a:lnTo>
                    <a:pt x="1231" y="194"/>
                  </a:lnTo>
                  <a:lnTo>
                    <a:pt x="1270" y="375"/>
                  </a:lnTo>
                  <a:lnTo>
                    <a:pt x="1363" y="433"/>
                  </a:lnTo>
                  <a:lnTo>
                    <a:pt x="1400" y="536"/>
                  </a:lnTo>
                  <a:lnTo>
                    <a:pt x="1432" y="529"/>
                  </a:lnTo>
                  <a:lnTo>
                    <a:pt x="1441" y="584"/>
                  </a:lnTo>
                  <a:lnTo>
                    <a:pt x="1518" y="663"/>
                  </a:lnTo>
                  <a:lnTo>
                    <a:pt x="1543" y="802"/>
                  </a:lnTo>
                  <a:lnTo>
                    <a:pt x="1524" y="942"/>
                  </a:lnTo>
                  <a:lnTo>
                    <a:pt x="1459" y="1059"/>
                  </a:lnTo>
                  <a:lnTo>
                    <a:pt x="1408" y="1261"/>
                  </a:lnTo>
                  <a:lnTo>
                    <a:pt x="1323" y="1282"/>
                  </a:lnTo>
                  <a:lnTo>
                    <a:pt x="1267" y="1320"/>
                  </a:lnTo>
                  <a:lnTo>
                    <a:pt x="1272" y="1343"/>
                  </a:lnTo>
                  <a:lnTo>
                    <a:pt x="1216" y="1276"/>
                  </a:lnTo>
                  <a:lnTo>
                    <a:pt x="1158" y="1324"/>
                  </a:lnTo>
                  <a:lnTo>
                    <a:pt x="1085" y="1304"/>
                  </a:lnTo>
                  <a:lnTo>
                    <a:pt x="1024" y="1253"/>
                  </a:lnTo>
                  <a:lnTo>
                    <a:pt x="1001" y="1153"/>
                  </a:lnTo>
                  <a:lnTo>
                    <a:pt x="955" y="1165"/>
                  </a:lnTo>
                  <a:lnTo>
                    <a:pt x="955" y="1096"/>
                  </a:lnTo>
                  <a:lnTo>
                    <a:pt x="939" y="1140"/>
                  </a:lnTo>
                  <a:lnTo>
                    <a:pt x="907" y="1143"/>
                  </a:lnTo>
                  <a:lnTo>
                    <a:pt x="940" y="1011"/>
                  </a:lnTo>
                  <a:lnTo>
                    <a:pt x="875" y="1135"/>
                  </a:lnTo>
                  <a:lnTo>
                    <a:pt x="843" y="1109"/>
                  </a:lnTo>
                  <a:lnTo>
                    <a:pt x="809" y="1012"/>
                  </a:lnTo>
                  <a:lnTo>
                    <a:pt x="694" y="959"/>
                  </a:lnTo>
                  <a:lnTo>
                    <a:pt x="490" y="998"/>
                  </a:lnTo>
                  <a:lnTo>
                    <a:pt x="404" y="1071"/>
                  </a:lnTo>
                  <a:lnTo>
                    <a:pt x="263" y="1075"/>
                  </a:lnTo>
                  <a:lnTo>
                    <a:pt x="182" y="1139"/>
                  </a:lnTo>
                  <a:lnTo>
                    <a:pt x="76" y="1094"/>
                  </a:lnTo>
                  <a:lnTo>
                    <a:pt x="100" y="966"/>
                  </a:lnTo>
                  <a:lnTo>
                    <a:pt x="0" y="70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8" name="Freeform 324"/>
            <p:cNvSpPr/>
            <p:nvPr/>
          </p:nvSpPr>
          <p:spPr bwMode="auto">
            <a:xfrm>
              <a:off x="3915817" y="4823711"/>
              <a:ext cx="65704" cy="68421"/>
            </a:xfrm>
            <a:custGeom>
              <a:avLst/>
              <a:gdLst>
                <a:gd name="T0" fmla="*/ 0 w 134"/>
                <a:gd name="T1" fmla="*/ 1 h 150"/>
                <a:gd name="T2" fmla="*/ 0 w 134"/>
                <a:gd name="T3" fmla="*/ 0 h 150"/>
                <a:gd name="T4" fmla="*/ 2 w 134"/>
                <a:gd name="T5" fmla="*/ 1 h 150"/>
                <a:gd name="T6" fmla="*/ 3 w 134"/>
                <a:gd name="T7" fmla="*/ 0 h 150"/>
                <a:gd name="T8" fmla="*/ 3 w 134"/>
                <a:gd name="T9" fmla="*/ 1 h 150"/>
                <a:gd name="T10" fmla="*/ 3 w 134"/>
                <a:gd name="T11" fmla="*/ 2 h 150"/>
                <a:gd name="T12" fmla="*/ 2 w 134"/>
                <a:gd name="T13" fmla="*/ 3 h 150"/>
                <a:gd name="T14" fmla="*/ 1 w 134"/>
                <a:gd name="T15" fmla="*/ 3 h 150"/>
                <a:gd name="T16" fmla="*/ 0 w 134"/>
                <a:gd name="T17" fmla="*/ 1 h 1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4"/>
                <a:gd name="T28" fmla="*/ 0 h 150"/>
                <a:gd name="T29" fmla="*/ 134 w 134"/>
                <a:gd name="T30" fmla="*/ 150 h 1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4" h="150">
                  <a:moveTo>
                    <a:pt x="0" y="25"/>
                  </a:moveTo>
                  <a:lnTo>
                    <a:pt x="1" y="0"/>
                  </a:lnTo>
                  <a:lnTo>
                    <a:pt x="67" y="20"/>
                  </a:lnTo>
                  <a:lnTo>
                    <a:pt x="121" y="2"/>
                  </a:lnTo>
                  <a:lnTo>
                    <a:pt x="134" y="40"/>
                  </a:lnTo>
                  <a:lnTo>
                    <a:pt x="134" y="86"/>
                  </a:lnTo>
                  <a:lnTo>
                    <a:pt x="83" y="150"/>
                  </a:lnTo>
                  <a:lnTo>
                    <a:pt x="50" y="147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9" name="Freeform 325"/>
            <p:cNvSpPr/>
            <p:nvPr/>
          </p:nvSpPr>
          <p:spPr bwMode="auto">
            <a:xfrm>
              <a:off x="1434220" y="2904750"/>
              <a:ext cx="141517" cy="57282"/>
            </a:xfrm>
            <a:custGeom>
              <a:avLst/>
              <a:gdLst>
                <a:gd name="T0" fmla="*/ 0 w 296"/>
                <a:gd name="T1" fmla="*/ 2 h 128"/>
                <a:gd name="T2" fmla="*/ 0 w 296"/>
                <a:gd name="T3" fmla="*/ 2 h 128"/>
                <a:gd name="T4" fmla="*/ 0 w 296"/>
                <a:gd name="T5" fmla="*/ 2 h 128"/>
                <a:gd name="T6" fmla="*/ 1 w 296"/>
                <a:gd name="T7" fmla="*/ 2 h 128"/>
                <a:gd name="T8" fmla="*/ 2 w 296"/>
                <a:gd name="T9" fmla="*/ 2 h 128"/>
                <a:gd name="T10" fmla="*/ 4 w 296"/>
                <a:gd name="T11" fmla="*/ 3 h 128"/>
                <a:gd name="T12" fmla="*/ 6 w 296"/>
                <a:gd name="T13" fmla="*/ 2 h 128"/>
                <a:gd name="T14" fmla="*/ 7 w 296"/>
                <a:gd name="T15" fmla="*/ 1 h 128"/>
                <a:gd name="T16" fmla="*/ 6 w 296"/>
                <a:gd name="T17" fmla="*/ 0 h 128"/>
                <a:gd name="T18" fmla="*/ 4 w 296"/>
                <a:gd name="T19" fmla="*/ 0 h 128"/>
                <a:gd name="T20" fmla="*/ 3 w 296"/>
                <a:gd name="T21" fmla="*/ 2 h 128"/>
                <a:gd name="T22" fmla="*/ 0 w 296"/>
                <a:gd name="T23" fmla="*/ 2 h 1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96"/>
                <a:gd name="T37" fmla="*/ 0 h 128"/>
                <a:gd name="T38" fmla="*/ 296 w 296"/>
                <a:gd name="T39" fmla="*/ 128 h 1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96" h="128">
                  <a:moveTo>
                    <a:pt x="0" y="71"/>
                  </a:moveTo>
                  <a:lnTo>
                    <a:pt x="7" y="78"/>
                  </a:lnTo>
                  <a:lnTo>
                    <a:pt x="8" y="100"/>
                  </a:lnTo>
                  <a:lnTo>
                    <a:pt x="41" y="106"/>
                  </a:lnTo>
                  <a:lnTo>
                    <a:pt x="99" y="93"/>
                  </a:lnTo>
                  <a:lnTo>
                    <a:pt x="166" y="128"/>
                  </a:lnTo>
                  <a:lnTo>
                    <a:pt x="257" y="105"/>
                  </a:lnTo>
                  <a:lnTo>
                    <a:pt x="296" y="37"/>
                  </a:lnTo>
                  <a:lnTo>
                    <a:pt x="279" y="0"/>
                  </a:lnTo>
                  <a:lnTo>
                    <a:pt x="167" y="1"/>
                  </a:lnTo>
                  <a:lnTo>
                    <a:pt x="132" y="70"/>
                  </a:lnTo>
                  <a:lnTo>
                    <a:pt x="0" y="7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0" name="Freeform 326"/>
            <p:cNvSpPr/>
            <p:nvPr/>
          </p:nvSpPr>
          <p:spPr bwMode="auto">
            <a:xfrm>
              <a:off x="2872974" y="3421883"/>
              <a:ext cx="87606" cy="119338"/>
            </a:xfrm>
            <a:custGeom>
              <a:avLst/>
              <a:gdLst>
                <a:gd name="T0" fmla="*/ 0 w 179"/>
                <a:gd name="T1" fmla="*/ 2 h 262"/>
                <a:gd name="T2" fmla="*/ 1 w 179"/>
                <a:gd name="T3" fmla="*/ 3 h 262"/>
                <a:gd name="T4" fmla="*/ 1 w 179"/>
                <a:gd name="T5" fmla="*/ 5 h 262"/>
                <a:gd name="T6" fmla="*/ 2 w 179"/>
                <a:gd name="T7" fmla="*/ 5 h 262"/>
                <a:gd name="T8" fmla="*/ 3 w 179"/>
                <a:gd name="T9" fmla="*/ 4 h 262"/>
                <a:gd name="T10" fmla="*/ 3 w 179"/>
                <a:gd name="T11" fmla="*/ 4 h 262"/>
                <a:gd name="T12" fmla="*/ 4 w 179"/>
                <a:gd name="T13" fmla="*/ 6 h 262"/>
                <a:gd name="T14" fmla="*/ 4 w 179"/>
                <a:gd name="T15" fmla="*/ 5 h 262"/>
                <a:gd name="T16" fmla="*/ 4 w 179"/>
                <a:gd name="T17" fmla="*/ 3 h 262"/>
                <a:gd name="T18" fmla="*/ 3 w 179"/>
                <a:gd name="T19" fmla="*/ 4 h 262"/>
                <a:gd name="T20" fmla="*/ 3 w 179"/>
                <a:gd name="T21" fmla="*/ 3 h 262"/>
                <a:gd name="T22" fmla="*/ 4 w 179"/>
                <a:gd name="T23" fmla="*/ 1 h 262"/>
                <a:gd name="T24" fmla="*/ 2 w 179"/>
                <a:gd name="T25" fmla="*/ 1 h 262"/>
                <a:gd name="T26" fmla="*/ 1 w 179"/>
                <a:gd name="T27" fmla="*/ 0 h 262"/>
                <a:gd name="T28" fmla="*/ 0 w 179"/>
                <a:gd name="T29" fmla="*/ 1 h 262"/>
                <a:gd name="T30" fmla="*/ 1 w 179"/>
                <a:gd name="T31" fmla="*/ 1 h 262"/>
                <a:gd name="T32" fmla="*/ 0 w 179"/>
                <a:gd name="T33" fmla="*/ 2 h 2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9"/>
                <a:gd name="T52" fmla="*/ 0 h 262"/>
                <a:gd name="T53" fmla="*/ 179 w 179"/>
                <a:gd name="T54" fmla="*/ 262 h 2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9" h="262">
                  <a:moveTo>
                    <a:pt x="0" y="78"/>
                  </a:moveTo>
                  <a:lnTo>
                    <a:pt x="23" y="105"/>
                  </a:lnTo>
                  <a:lnTo>
                    <a:pt x="37" y="227"/>
                  </a:lnTo>
                  <a:lnTo>
                    <a:pt x="86" y="220"/>
                  </a:lnTo>
                  <a:lnTo>
                    <a:pt x="109" y="168"/>
                  </a:lnTo>
                  <a:lnTo>
                    <a:pt x="144" y="178"/>
                  </a:lnTo>
                  <a:lnTo>
                    <a:pt x="165" y="262"/>
                  </a:lnTo>
                  <a:lnTo>
                    <a:pt x="179" y="214"/>
                  </a:lnTo>
                  <a:lnTo>
                    <a:pt x="162" y="130"/>
                  </a:lnTo>
                  <a:lnTo>
                    <a:pt x="144" y="164"/>
                  </a:lnTo>
                  <a:lnTo>
                    <a:pt x="119" y="120"/>
                  </a:lnTo>
                  <a:lnTo>
                    <a:pt x="164" y="67"/>
                  </a:lnTo>
                  <a:lnTo>
                    <a:pt x="79" y="59"/>
                  </a:lnTo>
                  <a:lnTo>
                    <a:pt x="21" y="0"/>
                  </a:lnTo>
                  <a:lnTo>
                    <a:pt x="6" y="32"/>
                  </a:lnTo>
                  <a:lnTo>
                    <a:pt x="24" y="59"/>
                  </a:lnTo>
                  <a:lnTo>
                    <a:pt x="0" y="7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1" name="Freeform 327"/>
            <p:cNvSpPr/>
            <p:nvPr/>
          </p:nvSpPr>
          <p:spPr bwMode="auto">
            <a:xfrm>
              <a:off x="1312920" y="2836329"/>
              <a:ext cx="60650" cy="46144"/>
            </a:xfrm>
            <a:custGeom>
              <a:avLst/>
              <a:gdLst>
                <a:gd name="T0" fmla="*/ 0 w 125"/>
                <a:gd name="T1" fmla="*/ 1 h 104"/>
                <a:gd name="T2" fmla="*/ 1 w 125"/>
                <a:gd name="T3" fmla="*/ 0 h 104"/>
                <a:gd name="T4" fmla="*/ 2 w 125"/>
                <a:gd name="T5" fmla="*/ 0 h 104"/>
                <a:gd name="T6" fmla="*/ 3 w 125"/>
                <a:gd name="T7" fmla="*/ 1 h 104"/>
                <a:gd name="T8" fmla="*/ 3 w 125"/>
                <a:gd name="T9" fmla="*/ 2 h 104"/>
                <a:gd name="T10" fmla="*/ 3 w 125"/>
                <a:gd name="T11" fmla="*/ 2 h 104"/>
                <a:gd name="T12" fmla="*/ 0 w 125"/>
                <a:gd name="T13" fmla="*/ 1 h 1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"/>
                <a:gd name="T22" fmla="*/ 0 h 104"/>
                <a:gd name="T23" fmla="*/ 125 w 125"/>
                <a:gd name="T24" fmla="*/ 104 h 1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" h="104">
                  <a:moveTo>
                    <a:pt x="0" y="20"/>
                  </a:moveTo>
                  <a:lnTo>
                    <a:pt x="27" y="5"/>
                  </a:lnTo>
                  <a:lnTo>
                    <a:pt x="84" y="0"/>
                  </a:lnTo>
                  <a:lnTo>
                    <a:pt x="122" y="42"/>
                  </a:lnTo>
                  <a:lnTo>
                    <a:pt x="125" y="74"/>
                  </a:lnTo>
                  <a:lnTo>
                    <a:pt x="112" y="104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2" name="Freeform 328"/>
            <p:cNvSpPr/>
            <p:nvPr/>
          </p:nvSpPr>
          <p:spPr bwMode="auto">
            <a:xfrm>
              <a:off x="2889821" y="3383695"/>
              <a:ext cx="60650" cy="35006"/>
            </a:xfrm>
            <a:custGeom>
              <a:avLst/>
              <a:gdLst>
                <a:gd name="T0" fmla="*/ 0 w 121"/>
                <a:gd name="T1" fmla="*/ 1 h 75"/>
                <a:gd name="T2" fmla="*/ 0 w 121"/>
                <a:gd name="T3" fmla="*/ 2 h 75"/>
                <a:gd name="T4" fmla="*/ 3 w 121"/>
                <a:gd name="T5" fmla="*/ 1 h 75"/>
                <a:gd name="T6" fmla="*/ 3 w 121"/>
                <a:gd name="T7" fmla="*/ 1 h 75"/>
                <a:gd name="T8" fmla="*/ 1 w 121"/>
                <a:gd name="T9" fmla="*/ 0 h 75"/>
                <a:gd name="T10" fmla="*/ 0 w 121"/>
                <a:gd name="T11" fmla="*/ 1 h 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1"/>
                <a:gd name="T19" fmla="*/ 0 h 75"/>
                <a:gd name="T20" fmla="*/ 121 w 121"/>
                <a:gd name="T21" fmla="*/ 75 h 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1" h="75">
                  <a:moveTo>
                    <a:pt x="0" y="46"/>
                  </a:moveTo>
                  <a:lnTo>
                    <a:pt x="16" y="75"/>
                  </a:lnTo>
                  <a:lnTo>
                    <a:pt x="121" y="63"/>
                  </a:lnTo>
                  <a:lnTo>
                    <a:pt x="112" y="22"/>
                  </a:lnTo>
                  <a:lnTo>
                    <a:pt x="40" y="0"/>
                  </a:lnTo>
                  <a:lnTo>
                    <a:pt x="0" y="4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3" name="Freeform 329"/>
            <p:cNvSpPr/>
            <p:nvPr/>
          </p:nvSpPr>
          <p:spPr bwMode="auto">
            <a:xfrm>
              <a:off x="3353120" y="3862639"/>
              <a:ext cx="21901" cy="20685"/>
            </a:xfrm>
            <a:custGeom>
              <a:avLst/>
              <a:gdLst>
                <a:gd name="T0" fmla="*/ 0 w 47"/>
                <a:gd name="T1" fmla="*/ 1 h 46"/>
                <a:gd name="T2" fmla="*/ 1 w 47"/>
                <a:gd name="T3" fmla="*/ 1 h 46"/>
                <a:gd name="T4" fmla="*/ 1 w 47"/>
                <a:gd name="T5" fmla="*/ 0 h 46"/>
                <a:gd name="T6" fmla="*/ 0 w 47"/>
                <a:gd name="T7" fmla="*/ 1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46"/>
                <a:gd name="T14" fmla="*/ 47 w 47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46">
                  <a:moveTo>
                    <a:pt x="0" y="21"/>
                  </a:moveTo>
                  <a:lnTo>
                    <a:pt x="22" y="46"/>
                  </a:lnTo>
                  <a:lnTo>
                    <a:pt x="47" y="0"/>
                  </a:lnTo>
                  <a:lnTo>
                    <a:pt x="0" y="2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4" name="Freeform 330"/>
            <p:cNvSpPr/>
            <p:nvPr/>
          </p:nvSpPr>
          <p:spPr bwMode="auto">
            <a:xfrm>
              <a:off x="1673451" y="3017724"/>
              <a:ext cx="112876" cy="71603"/>
            </a:xfrm>
            <a:custGeom>
              <a:avLst/>
              <a:gdLst>
                <a:gd name="T0" fmla="*/ 0 w 237"/>
                <a:gd name="T1" fmla="*/ 3 h 156"/>
                <a:gd name="T2" fmla="*/ 0 w 237"/>
                <a:gd name="T3" fmla="*/ 0 h 156"/>
                <a:gd name="T4" fmla="*/ 5 w 237"/>
                <a:gd name="T5" fmla="*/ 1 h 156"/>
                <a:gd name="T6" fmla="*/ 5 w 237"/>
                <a:gd name="T7" fmla="*/ 2 h 156"/>
                <a:gd name="T8" fmla="*/ 5 w 237"/>
                <a:gd name="T9" fmla="*/ 3 h 156"/>
                <a:gd name="T10" fmla="*/ 3 w 237"/>
                <a:gd name="T11" fmla="*/ 3 h 156"/>
                <a:gd name="T12" fmla="*/ 3 w 237"/>
                <a:gd name="T13" fmla="*/ 4 h 156"/>
                <a:gd name="T14" fmla="*/ 1 w 237"/>
                <a:gd name="T15" fmla="*/ 4 h 156"/>
                <a:gd name="T16" fmla="*/ 0 w 237"/>
                <a:gd name="T17" fmla="*/ 3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7"/>
                <a:gd name="T28" fmla="*/ 0 h 156"/>
                <a:gd name="T29" fmla="*/ 237 w 237"/>
                <a:gd name="T30" fmla="*/ 156 h 1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7" h="156">
                  <a:moveTo>
                    <a:pt x="0" y="107"/>
                  </a:moveTo>
                  <a:lnTo>
                    <a:pt x="13" y="0"/>
                  </a:lnTo>
                  <a:lnTo>
                    <a:pt x="237" y="24"/>
                  </a:lnTo>
                  <a:lnTo>
                    <a:pt x="197" y="91"/>
                  </a:lnTo>
                  <a:lnTo>
                    <a:pt x="213" y="126"/>
                  </a:lnTo>
                  <a:lnTo>
                    <a:pt x="154" y="130"/>
                  </a:lnTo>
                  <a:lnTo>
                    <a:pt x="119" y="156"/>
                  </a:lnTo>
                  <a:lnTo>
                    <a:pt x="24" y="153"/>
                  </a:lnTo>
                  <a:lnTo>
                    <a:pt x="0" y="10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5" name="Freeform 331"/>
            <p:cNvSpPr/>
            <p:nvPr/>
          </p:nvSpPr>
          <p:spPr bwMode="auto">
            <a:xfrm>
              <a:off x="2952156" y="3388468"/>
              <a:ext cx="166788" cy="372336"/>
            </a:xfrm>
            <a:custGeom>
              <a:avLst/>
              <a:gdLst>
                <a:gd name="T0" fmla="*/ 0 w 345"/>
                <a:gd name="T1" fmla="*/ 8 h 822"/>
                <a:gd name="T2" fmla="*/ 0 w 345"/>
                <a:gd name="T3" fmla="*/ 7 h 822"/>
                <a:gd name="T4" fmla="*/ 3 w 345"/>
                <a:gd name="T5" fmla="*/ 2 h 822"/>
                <a:gd name="T6" fmla="*/ 4 w 345"/>
                <a:gd name="T7" fmla="*/ 1 h 822"/>
                <a:gd name="T8" fmla="*/ 5 w 345"/>
                <a:gd name="T9" fmla="*/ 0 h 822"/>
                <a:gd name="T10" fmla="*/ 6 w 345"/>
                <a:gd name="T11" fmla="*/ 1 h 822"/>
                <a:gd name="T12" fmla="*/ 6 w 345"/>
                <a:gd name="T13" fmla="*/ 2 h 822"/>
                <a:gd name="T14" fmla="*/ 5 w 345"/>
                <a:gd name="T15" fmla="*/ 5 h 822"/>
                <a:gd name="T16" fmla="*/ 6 w 345"/>
                <a:gd name="T17" fmla="*/ 4 h 822"/>
                <a:gd name="T18" fmla="*/ 6 w 345"/>
                <a:gd name="T19" fmla="*/ 6 h 822"/>
                <a:gd name="T20" fmla="*/ 8 w 345"/>
                <a:gd name="T21" fmla="*/ 7 h 822"/>
                <a:gd name="T22" fmla="*/ 7 w 345"/>
                <a:gd name="T23" fmla="*/ 8 h 822"/>
                <a:gd name="T24" fmla="*/ 5 w 345"/>
                <a:gd name="T25" fmla="*/ 9 h 822"/>
                <a:gd name="T26" fmla="*/ 5 w 345"/>
                <a:gd name="T27" fmla="*/ 11 h 822"/>
                <a:gd name="T28" fmla="*/ 6 w 345"/>
                <a:gd name="T29" fmla="*/ 13 h 822"/>
                <a:gd name="T30" fmla="*/ 5 w 345"/>
                <a:gd name="T31" fmla="*/ 14 h 822"/>
                <a:gd name="T32" fmla="*/ 7 w 345"/>
                <a:gd name="T33" fmla="*/ 17 h 822"/>
                <a:gd name="T34" fmla="*/ 6 w 345"/>
                <a:gd name="T35" fmla="*/ 19 h 822"/>
                <a:gd name="T36" fmla="*/ 5 w 345"/>
                <a:gd name="T37" fmla="*/ 13 h 822"/>
                <a:gd name="T38" fmla="*/ 4 w 345"/>
                <a:gd name="T39" fmla="*/ 11 h 822"/>
                <a:gd name="T40" fmla="*/ 3 w 345"/>
                <a:gd name="T41" fmla="*/ 13 h 822"/>
                <a:gd name="T42" fmla="*/ 2 w 345"/>
                <a:gd name="T43" fmla="*/ 13 h 822"/>
                <a:gd name="T44" fmla="*/ 2 w 345"/>
                <a:gd name="T45" fmla="*/ 11 h 822"/>
                <a:gd name="T46" fmla="*/ 0 w 345"/>
                <a:gd name="T47" fmla="*/ 8 h 8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45"/>
                <a:gd name="T73" fmla="*/ 0 h 822"/>
                <a:gd name="T74" fmla="*/ 345 w 345"/>
                <a:gd name="T75" fmla="*/ 822 h 82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45" h="822">
                  <a:moveTo>
                    <a:pt x="0" y="337"/>
                  </a:moveTo>
                  <a:lnTo>
                    <a:pt x="14" y="289"/>
                  </a:lnTo>
                  <a:lnTo>
                    <a:pt x="114" y="76"/>
                  </a:lnTo>
                  <a:lnTo>
                    <a:pt x="181" y="48"/>
                  </a:lnTo>
                  <a:lnTo>
                    <a:pt x="196" y="0"/>
                  </a:lnTo>
                  <a:lnTo>
                    <a:pt x="247" y="27"/>
                  </a:lnTo>
                  <a:lnTo>
                    <a:pt x="247" y="71"/>
                  </a:lnTo>
                  <a:lnTo>
                    <a:pt x="204" y="201"/>
                  </a:lnTo>
                  <a:lnTo>
                    <a:pt x="249" y="190"/>
                  </a:lnTo>
                  <a:lnTo>
                    <a:pt x="273" y="278"/>
                  </a:lnTo>
                  <a:lnTo>
                    <a:pt x="345" y="302"/>
                  </a:lnTo>
                  <a:lnTo>
                    <a:pt x="309" y="345"/>
                  </a:lnTo>
                  <a:lnTo>
                    <a:pt x="226" y="401"/>
                  </a:lnTo>
                  <a:lnTo>
                    <a:pt x="204" y="454"/>
                  </a:lnTo>
                  <a:lnTo>
                    <a:pt x="249" y="552"/>
                  </a:lnTo>
                  <a:lnTo>
                    <a:pt x="233" y="612"/>
                  </a:lnTo>
                  <a:lnTo>
                    <a:pt x="287" y="742"/>
                  </a:lnTo>
                  <a:lnTo>
                    <a:pt x="247" y="822"/>
                  </a:lnTo>
                  <a:lnTo>
                    <a:pt x="207" y="540"/>
                  </a:lnTo>
                  <a:lnTo>
                    <a:pt x="173" y="497"/>
                  </a:lnTo>
                  <a:lnTo>
                    <a:pt x="118" y="571"/>
                  </a:lnTo>
                  <a:lnTo>
                    <a:pt x="78" y="556"/>
                  </a:lnTo>
                  <a:lnTo>
                    <a:pt x="86" y="455"/>
                  </a:lnTo>
                  <a:lnTo>
                    <a:pt x="0" y="33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6" name="Freeform 332"/>
            <p:cNvSpPr/>
            <p:nvPr/>
          </p:nvSpPr>
          <p:spPr bwMode="auto">
            <a:xfrm>
              <a:off x="3142529" y="3668516"/>
              <a:ext cx="90975" cy="85924"/>
            </a:xfrm>
            <a:custGeom>
              <a:avLst/>
              <a:gdLst>
                <a:gd name="T0" fmla="*/ 0 w 190"/>
                <a:gd name="T1" fmla="*/ 1 h 190"/>
                <a:gd name="T2" fmla="*/ 0 w 190"/>
                <a:gd name="T3" fmla="*/ 3 h 190"/>
                <a:gd name="T4" fmla="*/ 1 w 190"/>
                <a:gd name="T5" fmla="*/ 4 h 190"/>
                <a:gd name="T6" fmla="*/ 2 w 190"/>
                <a:gd name="T7" fmla="*/ 4 h 190"/>
                <a:gd name="T8" fmla="*/ 4 w 190"/>
                <a:gd name="T9" fmla="*/ 2 h 190"/>
                <a:gd name="T10" fmla="*/ 4 w 190"/>
                <a:gd name="T11" fmla="*/ 0 h 190"/>
                <a:gd name="T12" fmla="*/ 2 w 190"/>
                <a:gd name="T13" fmla="*/ 0 h 190"/>
                <a:gd name="T14" fmla="*/ 1 w 190"/>
                <a:gd name="T15" fmla="*/ 0 h 190"/>
                <a:gd name="T16" fmla="*/ 0 w 190"/>
                <a:gd name="T17" fmla="*/ 1 h 1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0"/>
                <a:gd name="T28" fmla="*/ 0 h 190"/>
                <a:gd name="T29" fmla="*/ 190 w 190"/>
                <a:gd name="T30" fmla="*/ 190 h 19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0" h="190">
                  <a:moveTo>
                    <a:pt x="0" y="37"/>
                  </a:moveTo>
                  <a:lnTo>
                    <a:pt x="12" y="132"/>
                  </a:lnTo>
                  <a:lnTo>
                    <a:pt x="39" y="182"/>
                  </a:lnTo>
                  <a:lnTo>
                    <a:pt x="73" y="190"/>
                  </a:lnTo>
                  <a:lnTo>
                    <a:pt x="190" y="102"/>
                  </a:lnTo>
                  <a:lnTo>
                    <a:pt x="187" y="0"/>
                  </a:lnTo>
                  <a:lnTo>
                    <a:pt x="101" y="16"/>
                  </a:lnTo>
                  <a:lnTo>
                    <a:pt x="25" y="13"/>
                  </a:lnTo>
                  <a:lnTo>
                    <a:pt x="0" y="3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7" name="Freeform 333"/>
            <p:cNvSpPr/>
            <p:nvPr/>
          </p:nvSpPr>
          <p:spPr bwMode="auto">
            <a:xfrm>
              <a:off x="2726403" y="3767169"/>
              <a:ext cx="33694" cy="76377"/>
            </a:xfrm>
            <a:custGeom>
              <a:avLst/>
              <a:gdLst>
                <a:gd name="T0" fmla="*/ 0 w 72"/>
                <a:gd name="T1" fmla="*/ 0 h 166"/>
                <a:gd name="T2" fmla="*/ 0 w 72"/>
                <a:gd name="T3" fmla="*/ 4 h 166"/>
                <a:gd name="T4" fmla="*/ 2 w 72"/>
                <a:gd name="T5" fmla="*/ 3 h 166"/>
                <a:gd name="T6" fmla="*/ 1 w 72"/>
                <a:gd name="T7" fmla="*/ 1 h 166"/>
                <a:gd name="T8" fmla="*/ 0 w 72"/>
                <a:gd name="T9" fmla="*/ 0 h 1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166"/>
                <a:gd name="T17" fmla="*/ 72 w 72"/>
                <a:gd name="T18" fmla="*/ 166 h 1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166">
                  <a:moveTo>
                    <a:pt x="0" y="0"/>
                  </a:moveTo>
                  <a:lnTo>
                    <a:pt x="13" y="166"/>
                  </a:lnTo>
                  <a:lnTo>
                    <a:pt x="72" y="138"/>
                  </a:lnTo>
                  <a:lnTo>
                    <a:pt x="45" y="4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8" name="Freeform 334"/>
            <p:cNvSpPr/>
            <p:nvPr/>
          </p:nvSpPr>
          <p:spPr bwMode="auto">
            <a:xfrm>
              <a:off x="2611842" y="2780638"/>
              <a:ext cx="1123710" cy="773313"/>
            </a:xfrm>
            <a:custGeom>
              <a:avLst/>
              <a:gdLst>
                <a:gd name="T0" fmla="*/ 0 w 2339"/>
                <a:gd name="T1" fmla="*/ 17 h 1707"/>
                <a:gd name="T2" fmla="*/ 6 w 2339"/>
                <a:gd name="T3" fmla="*/ 15 h 1707"/>
                <a:gd name="T4" fmla="*/ 5 w 2339"/>
                <a:gd name="T5" fmla="*/ 11 h 1707"/>
                <a:gd name="T6" fmla="*/ 8 w 2339"/>
                <a:gd name="T7" fmla="*/ 8 h 1707"/>
                <a:gd name="T8" fmla="*/ 11 w 2339"/>
                <a:gd name="T9" fmla="*/ 7 h 1707"/>
                <a:gd name="T10" fmla="*/ 13 w 2339"/>
                <a:gd name="T11" fmla="*/ 7 h 1707"/>
                <a:gd name="T12" fmla="*/ 15 w 2339"/>
                <a:gd name="T13" fmla="*/ 11 h 1707"/>
                <a:gd name="T14" fmla="*/ 21 w 2339"/>
                <a:gd name="T15" fmla="*/ 14 h 1707"/>
                <a:gd name="T16" fmla="*/ 28 w 2339"/>
                <a:gd name="T17" fmla="*/ 15 h 1707"/>
                <a:gd name="T18" fmla="*/ 34 w 2339"/>
                <a:gd name="T19" fmla="*/ 13 h 1707"/>
                <a:gd name="T20" fmla="*/ 35 w 2339"/>
                <a:gd name="T21" fmla="*/ 11 h 1707"/>
                <a:gd name="T22" fmla="*/ 40 w 2339"/>
                <a:gd name="T23" fmla="*/ 9 h 1707"/>
                <a:gd name="T24" fmla="*/ 37 w 2339"/>
                <a:gd name="T25" fmla="*/ 8 h 1707"/>
                <a:gd name="T26" fmla="*/ 38 w 2339"/>
                <a:gd name="T27" fmla="*/ 5 h 1707"/>
                <a:gd name="T28" fmla="*/ 40 w 2339"/>
                <a:gd name="T29" fmla="*/ 5 h 1707"/>
                <a:gd name="T30" fmla="*/ 41 w 2339"/>
                <a:gd name="T31" fmla="*/ 1 h 1707"/>
                <a:gd name="T32" fmla="*/ 46 w 2339"/>
                <a:gd name="T33" fmla="*/ 1 h 1707"/>
                <a:gd name="T34" fmla="*/ 50 w 2339"/>
                <a:gd name="T35" fmla="*/ 6 h 1707"/>
                <a:gd name="T36" fmla="*/ 54 w 2339"/>
                <a:gd name="T37" fmla="*/ 7 h 1707"/>
                <a:gd name="T38" fmla="*/ 51 w 2339"/>
                <a:gd name="T39" fmla="*/ 12 h 1707"/>
                <a:gd name="T40" fmla="*/ 50 w 2339"/>
                <a:gd name="T41" fmla="*/ 14 h 1707"/>
                <a:gd name="T42" fmla="*/ 48 w 2339"/>
                <a:gd name="T43" fmla="*/ 15 h 1707"/>
                <a:gd name="T44" fmla="*/ 47 w 2339"/>
                <a:gd name="T45" fmla="*/ 15 h 1707"/>
                <a:gd name="T46" fmla="*/ 42 w 2339"/>
                <a:gd name="T47" fmla="*/ 19 h 1707"/>
                <a:gd name="T48" fmla="*/ 42 w 2339"/>
                <a:gd name="T49" fmla="*/ 16 h 1707"/>
                <a:gd name="T50" fmla="*/ 39 w 2339"/>
                <a:gd name="T51" fmla="*/ 19 h 1707"/>
                <a:gd name="T52" fmla="*/ 42 w 2339"/>
                <a:gd name="T53" fmla="*/ 20 h 1707"/>
                <a:gd name="T54" fmla="*/ 41 w 2339"/>
                <a:gd name="T55" fmla="*/ 22 h 1707"/>
                <a:gd name="T56" fmla="*/ 43 w 2339"/>
                <a:gd name="T57" fmla="*/ 27 h 1707"/>
                <a:gd name="T58" fmla="*/ 43 w 2339"/>
                <a:gd name="T59" fmla="*/ 28 h 1707"/>
                <a:gd name="T60" fmla="*/ 43 w 2339"/>
                <a:gd name="T61" fmla="*/ 29 h 1707"/>
                <a:gd name="T62" fmla="*/ 38 w 2339"/>
                <a:gd name="T63" fmla="*/ 36 h 1707"/>
                <a:gd name="T64" fmla="*/ 36 w 2339"/>
                <a:gd name="T65" fmla="*/ 37 h 1707"/>
                <a:gd name="T66" fmla="*/ 35 w 2339"/>
                <a:gd name="T67" fmla="*/ 38 h 1707"/>
                <a:gd name="T68" fmla="*/ 32 w 2339"/>
                <a:gd name="T69" fmla="*/ 39 h 1707"/>
                <a:gd name="T70" fmla="*/ 30 w 2339"/>
                <a:gd name="T71" fmla="*/ 38 h 1707"/>
                <a:gd name="T72" fmla="*/ 25 w 2339"/>
                <a:gd name="T73" fmla="*/ 37 h 1707"/>
                <a:gd name="T74" fmla="*/ 25 w 2339"/>
                <a:gd name="T75" fmla="*/ 38 h 1707"/>
                <a:gd name="T76" fmla="*/ 23 w 2339"/>
                <a:gd name="T77" fmla="*/ 37 h 1707"/>
                <a:gd name="T78" fmla="*/ 21 w 2339"/>
                <a:gd name="T79" fmla="*/ 36 h 1707"/>
                <a:gd name="T80" fmla="*/ 22 w 2339"/>
                <a:gd name="T81" fmla="*/ 32 h 1707"/>
                <a:gd name="T82" fmla="*/ 20 w 2339"/>
                <a:gd name="T83" fmla="*/ 30 h 1707"/>
                <a:gd name="T84" fmla="*/ 16 w 2339"/>
                <a:gd name="T85" fmla="*/ 31 h 1707"/>
                <a:gd name="T86" fmla="*/ 13 w 2339"/>
                <a:gd name="T87" fmla="*/ 32 h 1707"/>
                <a:gd name="T88" fmla="*/ 13 w 2339"/>
                <a:gd name="T89" fmla="*/ 31 h 1707"/>
                <a:gd name="T90" fmla="*/ 9 w 2339"/>
                <a:gd name="T91" fmla="*/ 30 h 1707"/>
                <a:gd name="T92" fmla="*/ 5 w 2339"/>
                <a:gd name="T93" fmla="*/ 28 h 1707"/>
                <a:gd name="T94" fmla="*/ 5 w 2339"/>
                <a:gd name="T95" fmla="*/ 26 h 1707"/>
                <a:gd name="T96" fmla="*/ 6 w 2339"/>
                <a:gd name="T97" fmla="*/ 23 h 1707"/>
                <a:gd name="T98" fmla="*/ 3 w 2339"/>
                <a:gd name="T99" fmla="*/ 23 h 1707"/>
                <a:gd name="T100" fmla="*/ 1 w 2339"/>
                <a:gd name="T101" fmla="*/ 20 h 1707"/>
                <a:gd name="T102" fmla="*/ 0 w 2339"/>
                <a:gd name="T103" fmla="*/ 19 h 170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339"/>
                <a:gd name="T157" fmla="*/ 0 h 1707"/>
                <a:gd name="T158" fmla="*/ 2339 w 2339"/>
                <a:gd name="T159" fmla="*/ 1707 h 170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339" h="1707">
                  <a:moveTo>
                    <a:pt x="0" y="812"/>
                  </a:moveTo>
                  <a:lnTo>
                    <a:pt x="15" y="747"/>
                  </a:lnTo>
                  <a:lnTo>
                    <a:pt x="98" y="730"/>
                  </a:lnTo>
                  <a:lnTo>
                    <a:pt x="245" y="642"/>
                  </a:lnTo>
                  <a:lnTo>
                    <a:pt x="267" y="572"/>
                  </a:lnTo>
                  <a:lnTo>
                    <a:pt x="238" y="491"/>
                  </a:lnTo>
                  <a:lnTo>
                    <a:pt x="331" y="469"/>
                  </a:lnTo>
                  <a:lnTo>
                    <a:pt x="357" y="362"/>
                  </a:lnTo>
                  <a:lnTo>
                    <a:pt x="454" y="368"/>
                  </a:lnTo>
                  <a:lnTo>
                    <a:pt x="465" y="299"/>
                  </a:lnTo>
                  <a:lnTo>
                    <a:pt x="539" y="264"/>
                  </a:lnTo>
                  <a:lnTo>
                    <a:pt x="578" y="322"/>
                  </a:lnTo>
                  <a:lnTo>
                    <a:pt x="633" y="345"/>
                  </a:lnTo>
                  <a:lnTo>
                    <a:pt x="652" y="469"/>
                  </a:lnTo>
                  <a:lnTo>
                    <a:pt x="821" y="519"/>
                  </a:lnTo>
                  <a:lnTo>
                    <a:pt x="892" y="606"/>
                  </a:lnTo>
                  <a:lnTo>
                    <a:pt x="1033" y="602"/>
                  </a:lnTo>
                  <a:lnTo>
                    <a:pt x="1190" y="667"/>
                  </a:lnTo>
                  <a:lnTo>
                    <a:pt x="1395" y="606"/>
                  </a:lnTo>
                  <a:lnTo>
                    <a:pt x="1459" y="557"/>
                  </a:lnTo>
                  <a:lnTo>
                    <a:pt x="1459" y="488"/>
                  </a:lnTo>
                  <a:lnTo>
                    <a:pt x="1518" y="496"/>
                  </a:lnTo>
                  <a:lnTo>
                    <a:pt x="1649" y="398"/>
                  </a:lnTo>
                  <a:lnTo>
                    <a:pt x="1748" y="392"/>
                  </a:lnTo>
                  <a:lnTo>
                    <a:pt x="1701" y="318"/>
                  </a:lnTo>
                  <a:lnTo>
                    <a:pt x="1604" y="337"/>
                  </a:lnTo>
                  <a:lnTo>
                    <a:pt x="1603" y="254"/>
                  </a:lnTo>
                  <a:lnTo>
                    <a:pt x="1627" y="207"/>
                  </a:lnTo>
                  <a:lnTo>
                    <a:pt x="1684" y="234"/>
                  </a:lnTo>
                  <a:lnTo>
                    <a:pt x="1738" y="204"/>
                  </a:lnTo>
                  <a:lnTo>
                    <a:pt x="1795" y="92"/>
                  </a:lnTo>
                  <a:lnTo>
                    <a:pt x="1770" y="51"/>
                  </a:lnTo>
                  <a:lnTo>
                    <a:pt x="1908" y="0"/>
                  </a:lnTo>
                  <a:lnTo>
                    <a:pt x="1986" y="35"/>
                  </a:lnTo>
                  <a:lnTo>
                    <a:pt x="2056" y="224"/>
                  </a:lnTo>
                  <a:lnTo>
                    <a:pt x="2173" y="266"/>
                  </a:lnTo>
                  <a:lnTo>
                    <a:pt x="2193" y="335"/>
                  </a:lnTo>
                  <a:lnTo>
                    <a:pt x="2339" y="291"/>
                  </a:lnTo>
                  <a:lnTo>
                    <a:pt x="2270" y="475"/>
                  </a:lnTo>
                  <a:lnTo>
                    <a:pt x="2185" y="503"/>
                  </a:lnTo>
                  <a:lnTo>
                    <a:pt x="2198" y="572"/>
                  </a:lnTo>
                  <a:lnTo>
                    <a:pt x="2173" y="615"/>
                  </a:lnTo>
                  <a:lnTo>
                    <a:pt x="2159" y="602"/>
                  </a:lnTo>
                  <a:lnTo>
                    <a:pt x="2083" y="652"/>
                  </a:lnTo>
                  <a:lnTo>
                    <a:pt x="2083" y="679"/>
                  </a:lnTo>
                  <a:lnTo>
                    <a:pt x="2030" y="670"/>
                  </a:lnTo>
                  <a:lnTo>
                    <a:pt x="1936" y="753"/>
                  </a:lnTo>
                  <a:lnTo>
                    <a:pt x="1819" y="820"/>
                  </a:lnTo>
                  <a:lnTo>
                    <a:pt x="1857" y="730"/>
                  </a:lnTo>
                  <a:lnTo>
                    <a:pt x="1838" y="701"/>
                  </a:lnTo>
                  <a:lnTo>
                    <a:pt x="1684" y="801"/>
                  </a:lnTo>
                  <a:lnTo>
                    <a:pt x="1681" y="829"/>
                  </a:lnTo>
                  <a:lnTo>
                    <a:pt x="1732" y="894"/>
                  </a:lnTo>
                  <a:lnTo>
                    <a:pt x="1800" y="866"/>
                  </a:lnTo>
                  <a:lnTo>
                    <a:pt x="1869" y="890"/>
                  </a:lnTo>
                  <a:lnTo>
                    <a:pt x="1777" y="941"/>
                  </a:lnTo>
                  <a:lnTo>
                    <a:pt x="1739" y="1013"/>
                  </a:lnTo>
                  <a:lnTo>
                    <a:pt x="1841" y="1167"/>
                  </a:lnTo>
                  <a:lnTo>
                    <a:pt x="1773" y="1154"/>
                  </a:lnTo>
                  <a:lnTo>
                    <a:pt x="1841" y="1208"/>
                  </a:lnTo>
                  <a:lnTo>
                    <a:pt x="1776" y="1240"/>
                  </a:lnTo>
                  <a:lnTo>
                    <a:pt x="1846" y="1255"/>
                  </a:lnTo>
                  <a:lnTo>
                    <a:pt x="1716" y="1504"/>
                  </a:lnTo>
                  <a:lnTo>
                    <a:pt x="1630" y="1579"/>
                  </a:lnTo>
                  <a:lnTo>
                    <a:pt x="1546" y="1602"/>
                  </a:lnTo>
                  <a:lnTo>
                    <a:pt x="1540" y="1603"/>
                  </a:lnTo>
                  <a:lnTo>
                    <a:pt x="1518" y="1589"/>
                  </a:lnTo>
                  <a:lnTo>
                    <a:pt x="1498" y="1629"/>
                  </a:lnTo>
                  <a:lnTo>
                    <a:pt x="1399" y="1654"/>
                  </a:lnTo>
                  <a:lnTo>
                    <a:pt x="1390" y="1707"/>
                  </a:lnTo>
                  <a:lnTo>
                    <a:pt x="1373" y="1643"/>
                  </a:lnTo>
                  <a:lnTo>
                    <a:pt x="1306" y="1648"/>
                  </a:lnTo>
                  <a:lnTo>
                    <a:pt x="1204" y="1572"/>
                  </a:lnTo>
                  <a:lnTo>
                    <a:pt x="1089" y="1606"/>
                  </a:lnTo>
                  <a:lnTo>
                    <a:pt x="1066" y="1607"/>
                  </a:lnTo>
                  <a:lnTo>
                    <a:pt x="1068" y="1654"/>
                  </a:lnTo>
                  <a:lnTo>
                    <a:pt x="1052" y="1642"/>
                  </a:lnTo>
                  <a:lnTo>
                    <a:pt x="980" y="1618"/>
                  </a:lnTo>
                  <a:lnTo>
                    <a:pt x="956" y="1530"/>
                  </a:lnTo>
                  <a:lnTo>
                    <a:pt x="911" y="1541"/>
                  </a:lnTo>
                  <a:lnTo>
                    <a:pt x="954" y="1411"/>
                  </a:lnTo>
                  <a:lnTo>
                    <a:pt x="954" y="1367"/>
                  </a:lnTo>
                  <a:lnTo>
                    <a:pt x="903" y="1340"/>
                  </a:lnTo>
                  <a:lnTo>
                    <a:pt x="864" y="1322"/>
                  </a:lnTo>
                  <a:lnTo>
                    <a:pt x="852" y="1273"/>
                  </a:lnTo>
                  <a:lnTo>
                    <a:pt x="691" y="1354"/>
                  </a:lnTo>
                  <a:lnTo>
                    <a:pt x="619" y="1332"/>
                  </a:lnTo>
                  <a:lnTo>
                    <a:pt x="579" y="1378"/>
                  </a:lnTo>
                  <a:lnTo>
                    <a:pt x="574" y="1345"/>
                  </a:lnTo>
                  <a:lnTo>
                    <a:pt x="549" y="1353"/>
                  </a:lnTo>
                  <a:lnTo>
                    <a:pt x="467" y="1353"/>
                  </a:lnTo>
                  <a:lnTo>
                    <a:pt x="402" y="1282"/>
                  </a:lnTo>
                  <a:lnTo>
                    <a:pt x="283" y="1236"/>
                  </a:lnTo>
                  <a:lnTo>
                    <a:pt x="201" y="1205"/>
                  </a:lnTo>
                  <a:lnTo>
                    <a:pt x="184" y="1128"/>
                  </a:lnTo>
                  <a:lnTo>
                    <a:pt x="223" y="1119"/>
                  </a:lnTo>
                  <a:lnTo>
                    <a:pt x="199" y="1056"/>
                  </a:lnTo>
                  <a:lnTo>
                    <a:pt x="252" y="983"/>
                  </a:lnTo>
                  <a:lnTo>
                    <a:pt x="212" y="958"/>
                  </a:lnTo>
                  <a:lnTo>
                    <a:pt x="150" y="985"/>
                  </a:lnTo>
                  <a:lnTo>
                    <a:pt x="38" y="901"/>
                  </a:lnTo>
                  <a:lnTo>
                    <a:pt x="42" y="890"/>
                  </a:lnTo>
                  <a:lnTo>
                    <a:pt x="42" y="830"/>
                  </a:lnTo>
                  <a:lnTo>
                    <a:pt x="0" y="81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9" name="Freeform 335"/>
            <p:cNvSpPr/>
            <p:nvPr/>
          </p:nvSpPr>
          <p:spPr bwMode="auto">
            <a:xfrm>
              <a:off x="3257091" y="3560315"/>
              <a:ext cx="40433" cy="35006"/>
            </a:xfrm>
            <a:custGeom>
              <a:avLst/>
              <a:gdLst>
                <a:gd name="T0" fmla="*/ 0 w 84"/>
                <a:gd name="T1" fmla="*/ 1 h 80"/>
                <a:gd name="T2" fmla="*/ 1 w 84"/>
                <a:gd name="T3" fmla="*/ 0 h 80"/>
                <a:gd name="T4" fmla="*/ 2 w 84"/>
                <a:gd name="T5" fmla="*/ 0 h 80"/>
                <a:gd name="T6" fmla="*/ 1 w 84"/>
                <a:gd name="T7" fmla="*/ 2 h 80"/>
                <a:gd name="T8" fmla="*/ 0 w 84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80"/>
                <a:gd name="T17" fmla="*/ 84 w 84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80">
                  <a:moveTo>
                    <a:pt x="0" y="65"/>
                  </a:moveTo>
                  <a:lnTo>
                    <a:pt x="27" y="0"/>
                  </a:lnTo>
                  <a:lnTo>
                    <a:pt x="84" y="15"/>
                  </a:lnTo>
                  <a:lnTo>
                    <a:pt x="38" y="80"/>
                  </a:lnTo>
                  <a:lnTo>
                    <a:pt x="0" y="6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0" name="Freeform 336"/>
            <p:cNvSpPr/>
            <p:nvPr/>
          </p:nvSpPr>
          <p:spPr bwMode="auto">
            <a:xfrm>
              <a:off x="3464312" y="3453706"/>
              <a:ext cx="32010" cy="65238"/>
            </a:xfrm>
            <a:custGeom>
              <a:avLst/>
              <a:gdLst>
                <a:gd name="T0" fmla="*/ 0 w 67"/>
                <a:gd name="T1" fmla="*/ 1 h 144"/>
                <a:gd name="T2" fmla="*/ 1 w 67"/>
                <a:gd name="T3" fmla="*/ 3 h 144"/>
                <a:gd name="T4" fmla="*/ 1 w 67"/>
                <a:gd name="T5" fmla="*/ 0 h 144"/>
                <a:gd name="T6" fmla="*/ 1 w 67"/>
                <a:gd name="T7" fmla="*/ 0 h 144"/>
                <a:gd name="T8" fmla="*/ 0 w 67"/>
                <a:gd name="T9" fmla="*/ 1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144"/>
                <a:gd name="T17" fmla="*/ 67 w 67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144">
                  <a:moveTo>
                    <a:pt x="0" y="60"/>
                  </a:moveTo>
                  <a:lnTo>
                    <a:pt x="28" y="144"/>
                  </a:lnTo>
                  <a:lnTo>
                    <a:pt x="67" y="0"/>
                  </a:lnTo>
                  <a:lnTo>
                    <a:pt x="33" y="2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1" name="Freeform 337"/>
            <p:cNvSpPr/>
            <p:nvPr/>
          </p:nvSpPr>
          <p:spPr bwMode="auto">
            <a:xfrm>
              <a:off x="1478023" y="2844285"/>
              <a:ext cx="195428" cy="85924"/>
            </a:xfrm>
            <a:custGeom>
              <a:avLst/>
              <a:gdLst>
                <a:gd name="T0" fmla="*/ 0 w 403"/>
                <a:gd name="T1" fmla="*/ 1 h 190"/>
                <a:gd name="T2" fmla="*/ 2 w 403"/>
                <a:gd name="T3" fmla="*/ 3 h 190"/>
                <a:gd name="T4" fmla="*/ 4 w 403"/>
                <a:gd name="T5" fmla="*/ 3 h 190"/>
                <a:gd name="T6" fmla="*/ 5 w 403"/>
                <a:gd name="T7" fmla="*/ 4 h 190"/>
                <a:gd name="T8" fmla="*/ 6 w 403"/>
                <a:gd name="T9" fmla="*/ 4 h 190"/>
                <a:gd name="T10" fmla="*/ 8 w 403"/>
                <a:gd name="T11" fmla="*/ 3 h 190"/>
                <a:gd name="T12" fmla="*/ 9 w 403"/>
                <a:gd name="T13" fmla="*/ 4 h 190"/>
                <a:gd name="T14" fmla="*/ 9 w 403"/>
                <a:gd name="T15" fmla="*/ 3 h 190"/>
                <a:gd name="T16" fmla="*/ 7 w 403"/>
                <a:gd name="T17" fmla="*/ 3 h 190"/>
                <a:gd name="T18" fmla="*/ 3 w 403"/>
                <a:gd name="T19" fmla="*/ 0 h 190"/>
                <a:gd name="T20" fmla="*/ 2 w 403"/>
                <a:gd name="T21" fmla="*/ 0 h 190"/>
                <a:gd name="T22" fmla="*/ 0 w 403"/>
                <a:gd name="T23" fmla="*/ 1 h 1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3"/>
                <a:gd name="T37" fmla="*/ 0 h 190"/>
                <a:gd name="T38" fmla="*/ 403 w 403"/>
                <a:gd name="T39" fmla="*/ 190 h 19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3" h="190">
                  <a:moveTo>
                    <a:pt x="0" y="47"/>
                  </a:moveTo>
                  <a:lnTo>
                    <a:pt x="72" y="135"/>
                  </a:lnTo>
                  <a:lnTo>
                    <a:pt x="184" y="134"/>
                  </a:lnTo>
                  <a:lnTo>
                    <a:pt x="201" y="171"/>
                  </a:lnTo>
                  <a:lnTo>
                    <a:pt x="251" y="190"/>
                  </a:lnTo>
                  <a:lnTo>
                    <a:pt x="340" y="146"/>
                  </a:lnTo>
                  <a:lnTo>
                    <a:pt x="392" y="155"/>
                  </a:lnTo>
                  <a:lnTo>
                    <a:pt x="403" y="117"/>
                  </a:lnTo>
                  <a:lnTo>
                    <a:pt x="306" y="106"/>
                  </a:lnTo>
                  <a:lnTo>
                    <a:pt x="110" y="17"/>
                  </a:lnTo>
                  <a:lnTo>
                    <a:pt x="87" y="0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2" name="Freeform 338"/>
            <p:cNvSpPr/>
            <p:nvPr/>
          </p:nvSpPr>
          <p:spPr bwMode="auto">
            <a:xfrm>
              <a:off x="1410634" y="2662891"/>
              <a:ext cx="48857" cy="79559"/>
            </a:xfrm>
            <a:custGeom>
              <a:avLst/>
              <a:gdLst>
                <a:gd name="T0" fmla="*/ 0 w 100"/>
                <a:gd name="T1" fmla="*/ 3 h 175"/>
                <a:gd name="T2" fmla="*/ 0 w 100"/>
                <a:gd name="T3" fmla="*/ 1 h 175"/>
                <a:gd name="T4" fmla="*/ 2 w 100"/>
                <a:gd name="T5" fmla="*/ 0 h 175"/>
                <a:gd name="T6" fmla="*/ 2 w 100"/>
                <a:gd name="T7" fmla="*/ 2 h 175"/>
                <a:gd name="T8" fmla="*/ 2 w 100"/>
                <a:gd name="T9" fmla="*/ 2 h 175"/>
                <a:gd name="T10" fmla="*/ 1 w 100"/>
                <a:gd name="T11" fmla="*/ 3 h 175"/>
                <a:gd name="T12" fmla="*/ 1 w 100"/>
                <a:gd name="T13" fmla="*/ 4 h 175"/>
                <a:gd name="T14" fmla="*/ 0 w 100"/>
                <a:gd name="T15" fmla="*/ 4 h 175"/>
                <a:gd name="T16" fmla="*/ 0 w 100"/>
                <a:gd name="T17" fmla="*/ 3 h 1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0"/>
                <a:gd name="T28" fmla="*/ 0 h 175"/>
                <a:gd name="T29" fmla="*/ 100 w 100"/>
                <a:gd name="T30" fmla="*/ 175 h 1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0" h="175">
                  <a:moveTo>
                    <a:pt x="0" y="133"/>
                  </a:moveTo>
                  <a:lnTo>
                    <a:pt x="6" y="47"/>
                  </a:lnTo>
                  <a:lnTo>
                    <a:pt x="87" y="0"/>
                  </a:lnTo>
                  <a:lnTo>
                    <a:pt x="72" y="69"/>
                  </a:lnTo>
                  <a:lnTo>
                    <a:pt x="100" y="89"/>
                  </a:lnTo>
                  <a:lnTo>
                    <a:pt x="48" y="127"/>
                  </a:lnTo>
                  <a:lnTo>
                    <a:pt x="46" y="175"/>
                  </a:lnTo>
                  <a:lnTo>
                    <a:pt x="16" y="175"/>
                  </a:lnTo>
                  <a:lnTo>
                    <a:pt x="0" y="13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3" name="Freeform 339"/>
            <p:cNvSpPr/>
            <p:nvPr/>
          </p:nvSpPr>
          <p:spPr bwMode="auto">
            <a:xfrm>
              <a:off x="1442644" y="2723356"/>
              <a:ext cx="16847" cy="9547"/>
            </a:xfrm>
            <a:custGeom>
              <a:avLst/>
              <a:gdLst>
                <a:gd name="T0" fmla="*/ 0 w 36"/>
                <a:gd name="T1" fmla="*/ 1 h 22"/>
                <a:gd name="T2" fmla="*/ 1 w 36"/>
                <a:gd name="T3" fmla="*/ 0 h 22"/>
                <a:gd name="T4" fmla="*/ 1 w 36"/>
                <a:gd name="T5" fmla="*/ 0 h 22"/>
                <a:gd name="T6" fmla="*/ 0 w 36"/>
                <a:gd name="T7" fmla="*/ 1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22"/>
                <a:gd name="T14" fmla="*/ 36 w 36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22">
                  <a:moveTo>
                    <a:pt x="0" y="22"/>
                  </a:moveTo>
                  <a:lnTo>
                    <a:pt x="30" y="0"/>
                  </a:lnTo>
                  <a:lnTo>
                    <a:pt x="36" y="14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4" name="Freeform 340"/>
            <p:cNvSpPr/>
            <p:nvPr/>
          </p:nvSpPr>
          <p:spPr bwMode="auto">
            <a:xfrm>
              <a:off x="1466230" y="2705853"/>
              <a:ext cx="28640" cy="33415"/>
            </a:xfrm>
            <a:custGeom>
              <a:avLst/>
              <a:gdLst>
                <a:gd name="T0" fmla="*/ 0 w 61"/>
                <a:gd name="T1" fmla="*/ 1 h 74"/>
                <a:gd name="T2" fmla="*/ 1 w 61"/>
                <a:gd name="T3" fmla="*/ 2 h 74"/>
                <a:gd name="T4" fmla="*/ 1 w 61"/>
                <a:gd name="T5" fmla="*/ 1 h 74"/>
                <a:gd name="T6" fmla="*/ 1 w 61"/>
                <a:gd name="T7" fmla="*/ 0 h 74"/>
                <a:gd name="T8" fmla="*/ 0 w 61"/>
                <a:gd name="T9" fmla="*/ 1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74"/>
                <a:gd name="T17" fmla="*/ 61 w 61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74">
                  <a:moveTo>
                    <a:pt x="0" y="39"/>
                  </a:moveTo>
                  <a:lnTo>
                    <a:pt x="48" y="74"/>
                  </a:lnTo>
                  <a:lnTo>
                    <a:pt x="61" y="38"/>
                  </a:lnTo>
                  <a:lnTo>
                    <a:pt x="52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5" name="Freeform 341"/>
            <p:cNvSpPr/>
            <p:nvPr/>
          </p:nvSpPr>
          <p:spPr bwMode="auto">
            <a:xfrm>
              <a:off x="1638071" y="2269870"/>
              <a:ext cx="200482" cy="329374"/>
            </a:xfrm>
            <a:custGeom>
              <a:avLst/>
              <a:gdLst>
                <a:gd name="T0" fmla="*/ 0 w 416"/>
                <a:gd name="T1" fmla="*/ 2 h 726"/>
                <a:gd name="T2" fmla="*/ 1 w 416"/>
                <a:gd name="T3" fmla="*/ 1 h 726"/>
                <a:gd name="T4" fmla="*/ 2 w 416"/>
                <a:gd name="T5" fmla="*/ 2 h 726"/>
                <a:gd name="T6" fmla="*/ 3 w 416"/>
                <a:gd name="T7" fmla="*/ 3 h 726"/>
                <a:gd name="T8" fmla="*/ 5 w 416"/>
                <a:gd name="T9" fmla="*/ 2 h 726"/>
                <a:gd name="T10" fmla="*/ 5 w 416"/>
                <a:gd name="T11" fmla="*/ 0 h 726"/>
                <a:gd name="T12" fmla="*/ 7 w 416"/>
                <a:gd name="T13" fmla="*/ 0 h 726"/>
                <a:gd name="T14" fmla="*/ 8 w 416"/>
                <a:gd name="T15" fmla="*/ 1 h 726"/>
                <a:gd name="T16" fmla="*/ 7 w 416"/>
                <a:gd name="T17" fmla="*/ 2 h 726"/>
                <a:gd name="T18" fmla="*/ 7 w 416"/>
                <a:gd name="T19" fmla="*/ 3 h 726"/>
                <a:gd name="T20" fmla="*/ 9 w 416"/>
                <a:gd name="T21" fmla="*/ 4 h 726"/>
                <a:gd name="T22" fmla="*/ 8 w 416"/>
                <a:gd name="T23" fmla="*/ 5 h 726"/>
                <a:gd name="T24" fmla="*/ 9 w 416"/>
                <a:gd name="T25" fmla="*/ 7 h 726"/>
                <a:gd name="T26" fmla="*/ 8 w 416"/>
                <a:gd name="T27" fmla="*/ 9 h 726"/>
                <a:gd name="T28" fmla="*/ 10 w 416"/>
                <a:gd name="T29" fmla="*/ 13 h 726"/>
                <a:gd name="T30" fmla="*/ 6 w 416"/>
                <a:gd name="T31" fmla="*/ 16 h 726"/>
                <a:gd name="T32" fmla="*/ 2 w 416"/>
                <a:gd name="T33" fmla="*/ 17 h 726"/>
                <a:gd name="T34" fmla="*/ 2 w 416"/>
                <a:gd name="T35" fmla="*/ 16 h 726"/>
                <a:gd name="T36" fmla="*/ 1 w 416"/>
                <a:gd name="T37" fmla="*/ 16 h 726"/>
                <a:gd name="T38" fmla="*/ 1 w 416"/>
                <a:gd name="T39" fmla="*/ 12 h 726"/>
                <a:gd name="T40" fmla="*/ 4 w 416"/>
                <a:gd name="T41" fmla="*/ 9 h 726"/>
                <a:gd name="T42" fmla="*/ 3 w 416"/>
                <a:gd name="T43" fmla="*/ 7 h 726"/>
                <a:gd name="T44" fmla="*/ 3 w 416"/>
                <a:gd name="T45" fmla="*/ 4 h 726"/>
                <a:gd name="T46" fmla="*/ 0 w 416"/>
                <a:gd name="T47" fmla="*/ 2 h 72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16"/>
                <a:gd name="T73" fmla="*/ 0 h 726"/>
                <a:gd name="T74" fmla="*/ 416 w 416"/>
                <a:gd name="T75" fmla="*/ 726 h 72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16" h="726">
                  <a:moveTo>
                    <a:pt x="0" y="76"/>
                  </a:moveTo>
                  <a:lnTo>
                    <a:pt x="27" y="55"/>
                  </a:lnTo>
                  <a:lnTo>
                    <a:pt x="72" y="97"/>
                  </a:lnTo>
                  <a:lnTo>
                    <a:pt x="151" y="105"/>
                  </a:lnTo>
                  <a:lnTo>
                    <a:pt x="196" y="79"/>
                  </a:lnTo>
                  <a:lnTo>
                    <a:pt x="208" y="17"/>
                  </a:lnTo>
                  <a:lnTo>
                    <a:pt x="284" y="0"/>
                  </a:lnTo>
                  <a:lnTo>
                    <a:pt x="324" y="25"/>
                  </a:lnTo>
                  <a:lnTo>
                    <a:pt x="319" y="76"/>
                  </a:lnTo>
                  <a:lnTo>
                    <a:pt x="303" y="126"/>
                  </a:lnTo>
                  <a:lnTo>
                    <a:pt x="362" y="190"/>
                  </a:lnTo>
                  <a:lnTo>
                    <a:pt x="325" y="236"/>
                  </a:lnTo>
                  <a:lnTo>
                    <a:pt x="365" y="316"/>
                  </a:lnTo>
                  <a:lnTo>
                    <a:pt x="353" y="387"/>
                  </a:lnTo>
                  <a:lnTo>
                    <a:pt x="416" y="537"/>
                  </a:lnTo>
                  <a:lnTo>
                    <a:pt x="269" y="680"/>
                  </a:lnTo>
                  <a:lnTo>
                    <a:pt x="94" y="726"/>
                  </a:lnTo>
                  <a:lnTo>
                    <a:pt x="83" y="697"/>
                  </a:lnTo>
                  <a:lnTo>
                    <a:pt x="27" y="674"/>
                  </a:lnTo>
                  <a:lnTo>
                    <a:pt x="20" y="533"/>
                  </a:lnTo>
                  <a:lnTo>
                    <a:pt x="189" y="381"/>
                  </a:lnTo>
                  <a:lnTo>
                    <a:pt x="134" y="306"/>
                  </a:lnTo>
                  <a:lnTo>
                    <a:pt x="112" y="155"/>
                  </a:lnTo>
                  <a:lnTo>
                    <a:pt x="0" y="7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6" name="Freeform 342"/>
            <p:cNvSpPr/>
            <p:nvPr/>
          </p:nvSpPr>
          <p:spPr bwMode="auto">
            <a:xfrm>
              <a:off x="1179827" y="2844285"/>
              <a:ext cx="230807" cy="219583"/>
            </a:xfrm>
            <a:custGeom>
              <a:avLst/>
              <a:gdLst>
                <a:gd name="T0" fmla="*/ 0 w 482"/>
                <a:gd name="T1" fmla="*/ 3 h 484"/>
                <a:gd name="T2" fmla="*/ 0 w 482"/>
                <a:gd name="T3" fmla="*/ 4 h 484"/>
                <a:gd name="T4" fmla="*/ 3 w 482"/>
                <a:gd name="T5" fmla="*/ 5 h 484"/>
                <a:gd name="T6" fmla="*/ 2 w 482"/>
                <a:gd name="T7" fmla="*/ 6 h 484"/>
                <a:gd name="T8" fmla="*/ 3 w 482"/>
                <a:gd name="T9" fmla="*/ 6 h 484"/>
                <a:gd name="T10" fmla="*/ 3 w 482"/>
                <a:gd name="T11" fmla="*/ 8 h 484"/>
                <a:gd name="T12" fmla="*/ 3 w 482"/>
                <a:gd name="T13" fmla="*/ 10 h 484"/>
                <a:gd name="T14" fmla="*/ 5 w 482"/>
                <a:gd name="T15" fmla="*/ 11 h 484"/>
                <a:gd name="T16" fmla="*/ 5 w 482"/>
                <a:gd name="T17" fmla="*/ 11 h 484"/>
                <a:gd name="T18" fmla="*/ 7 w 482"/>
                <a:gd name="T19" fmla="*/ 11 h 484"/>
                <a:gd name="T20" fmla="*/ 7 w 482"/>
                <a:gd name="T21" fmla="*/ 10 h 484"/>
                <a:gd name="T22" fmla="*/ 8 w 482"/>
                <a:gd name="T23" fmla="*/ 10 h 484"/>
                <a:gd name="T24" fmla="*/ 9 w 482"/>
                <a:gd name="T25" fmla="*/ 10 h 484"/>
                <a:gd name="T26" fmla="*/ 11 w 482"/>
                <a:gd name="T27" fmla="*/ 9 h 484"/>
                <a:gd name="T28" fmla="*/ 10 w 482"/>
                <a:gd name="T29" fmla="*/ 8 h 484"/>
                <a:gd name="T30" fmla="*/ 10 w 482"/>
                <a:gd name="T31" fmla="*/ 7 h 484"/>
                <a:gd name="T32" fmla="*/ 9 w 482"/>
                <a:gd name="T33" fmla="*/ 6 h 484"/>
                <a:gd name="T34" fmla="*/ 11 w 482"/>
                <a:gd name="T35" fmla="*/ 5 h 484"/>
                <a:gd name="T36" fmla="*/ 11 w 482"/>
                <a:gd name="T37" fmla="*/ 3 h 484"/>
                <a:gd name="T38" fmla="*/ 9 w 482"/>
                <a:gd name="T39" fmla="*/ 2 h 484"/>
                <a:gd name="T40" fmla="*/ 9 w 482"/>
                <a:gd name="T41" fmla="*/ 2 h 484"/>
                <a:gd name="T42" fmla="*/ 7 w 482"/>
                <a:gd name="T43" fmla="*/ 0 h 484"/>
                <a:gd name="T44" fmla="*/ 6 w 482"/>
                <a:gd name="T45" fmla="*/ 0 h 484"/>
                <a:gd name="T46" fmla="*/ 5 w 482"/>
                <a:gd name="T47" fmla="*/ 2 h 484"/>
                <a:gd name="T48" fmla="*/ 3 w 482"/>
                <a:gd name="T49" fmla="*/ 2 h 484"/>
                <a:gd name="T50" fmla="*/ 3 w 482"/>
                <a:gd name="T51" fmla="*/ 3 h 484"/>
                <a:gd name="T52" fmla="*/ 0 w 482"/>
                <a:gd name="T53" fmla="*/ 3 h 48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82"/>
                <a:gd name="T82" fmla="*/ 0 h 484"/>
                <a:gd name="T83" fmla="*/ 482 w 482"/>
                <a:gd name="T84" fmla="*/ 484 h 48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82" h="484">
                  <a:moveTo>
                    <a:pt x="0" y="147"/>
                  </a:moveTo>
                  <a:lnTo>
                    <a:pt x="15" y="189"/>
                  </a:lnTo>
                  <a:lnTo>
                    <a:pt x="115" y="219"/>
                  </a:lnTo>
                  <a:lnTo>
                    <a:pt x="96" y="242"/>
                  </a:lnTo>
                  <a:lnTo>
                    <a:pt x="135" y="275"/>
                  </a:lnTo>
                  <a:lnTo>
                    <a:pt x="150" y="327"/>
                  </a:lnTo>
                  <a:lnTo>
                    <a:pt x="107" y="430"/>
                  </a:lnTo>
                  <a:lnTo>
                    <a:pt x="228" y="472"/>
                  </a:lnTo>
                  <a:lnTo>
                    <a:pt x="240" y="477"/>
                  </a:lnTo>
                  <a:lnTo>
                    <a:pt x="297" y="484"/>
                  </a:lnTo>
                  <a:lnTo>
                    <a:pt x="297" y="444"/>
                  </a:lnTo>
                  <a:lnTo>
                    <a:pt x="330" y="421"/>
                  </a:lnTo>
                  <a:lnTo>
                    <a:pt x="408" y="448"/>
                  </a:lnTo>
                  <a:lnTo>
                    <a:pt x="456" y="407"/>
                  </a:lnTo>
                  <a:lnTo>
                    <a:pt x="430" y="348"/>
                  </a:lnTo>
                  <a:lnTo>
                    <a:pt x="441" y="293"/>
                  </a:lnTo>
                  <a:lnTo>
                    <a:pt x="402" y="261"/>
                  </a:lnTo>
                  <a:lnTo>
                    <a:pt x="456" y="195"/>
                  </a:lnTo>
                  <a:lnTo>
                    <a:pt x="482" y="123"/>
                  </a:lnTo>
                  <a:lnTo>
                    <a:pt x="410" y="92"/>
                  </a:lnTo>
                  <a:lnTo>
                    <a:pt x="392" y="84"/>
                  </a:lnTo>
                  <a:lnTo>
                    <a:pt x="280" y="0"/>
                  </a:lnTo>
                  <a:lnTo>
                    <a:pt x="244" y="15"/>
                  </a:lnTo>
                  <a:lnTo>
                    <a:pt x="197" y="96"/>
                  </a:lnTo>
                  <a:lnTo>
                    <a:pt x="104" y="81"/>
                  </a:lnTo>
                  <a:lnTo>
                    <a:pt x="122" y="143"/>
                  </a:lnTo>
                  <a:lnTo>
                    <a:pt x="0" y="1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7" name="Freeform 343"/>
            <p:cNvSpPr/>
            <p:nvPr/>
          </p:nvSpPr>
          <p:spPr bwMode="auto">
            <a:xfrm>
              <a:off x="1419057" y="3047956"/>
              <a:ext cx="15163" cy="39779"/>
            </a:xfrm>
            <a:custGeom>
              <a:avLst/>
              <a:gdLst>
                <a:gd name="T0" fmla="*/ 0 w 31"/>
                <a:gd name="T1" fmla="*/ 1 h 89"/>
                <a:gd name="T2" fmla="*/ 1 w 31"/>
                <a:gd name="T3" fmla="*/ 2 h 89"/>
                <a:gd name="T4" fmla="*/ 1 w 31"/>
                <a:gd name="T5" fmla="*/ 0 h 89"/>
                <a:gd name="T6" fmla="*/ 0 w 31"/>
                <a:gd name="T7" fmla="*/ 1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89"/>
                <a:gd name="T14" fmla="*/ 31 w 31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89">
                  <a:moveTo>
                    <a:pt x="0" y="46"/>
                  </a:moveTo>
                  <a:lnTo>
                    <a:pt x="28" y="89"/>
                  </a:lnTo>
                  <a:lnTo>
                    <a:pt x="31" y="0"/>
                  </a:lnTo>
                  <a:lnTo>
                    <a:pt x="0" y="4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8" name="Freeform 344"/>
            <p:cNvSpPr/>
            <p:nvPr/>
          </p:nvSpPr>
          <p:spPr bwMode="auto">
            <a:xfrm>
              <a:off x="1370200" y="2742450"/>
              <a:ext cx="161733" cy="194124"/>
            </a:xfrm>
            <a:custGeom>
              <a:avLst/>
              <a:gdLst>
                <a:gd name="T0" fmla="*/ 0 w 335"/>
                <a:gd name="T1" fmla="*/ 4 h 429"/>
                <a:gd name="T2" fmla="*/ 0 w 335"/>
                <a:gd name="T3" fmla="*/ 6 h 429"/>
                <a:gd name="T4" fmla="*/ 0 w 335"/>
                <a:gd name="T5" fmla="*/ 6 h 429"/>
                <a:gd name="T6" fmla="*/ 0 w 335"/>
                <a:gd name="T7" fmla="*/ 7 h 429"/>
                <a:gd name="T8" fmla="*/ 2 w 335"/>
                <a:gd name="T9" fmla="*/ 8 h 429"/>
                <a:gd name="T10" fmla="*/ 1 w 335"/>
                <a:gd name="T11" fmla="*/ 10 h 429"/>
                <a:gd name="T12" fmla="*/ 3 w 335"/>
                <a:gd name="T13" fmla="*/ 10 h 429"/>
                <a:gd name="T14" fmla="*/ 6 w 335"/>
                <a:gd name="T15" fmla="*/ 10 h 429"/>
                <a:gd name="T16" fmla="*/ 7 w 335"/>
                <a:gd name="T17" fmla="*/ 8 h 429"/>
                <a:gd name="T18" fmla="*/ 5 w 335"/>
                <a:gd name="T19" fmla="*/ 6 h 429"/>
                <a:gd name="T20" fmla="*/ 7 w 335"/>
                <a:gd name="T21" fmla="*/ 5 h 429"/>
                <a:gd name="T22" fmla="*/ 8 w 335"/>
                <a:gd name="T23" fmla="*/ 5 h 429"/>
                <a:gd name="T24" fmla="*/ 7 w 335"/>
                <a:gd name="T25" fmla="*/ 1 h 429"/>
                <a:gd name="T26" fmla="*/ 6 w 335"/>
                <a:gd name="T27" fmla="*/ 1 h 429"/>
                <a:gd name="T28" fmla="*/ 4 w 335"/>
                <a:gd name="T29" fmla="*/ 1 h 429"/>
                <a:gd name="T30" fmla="*/ 4 w 335"/>
                <a:gd name="T31" fmla="*/ 1 h 429"/>
                <a:gd name="T32" fmla="*/ 3 w 335"/>
                <a:gd name="T33" fmla="*/ 0 h 429"/>
                <a:gd name="T34" fmla="*/ 2 w 335"/>
                <a:gd name="T35" fmla="*/ 0 h 429"/>
                <a:gd name="T36" fmla="*/ 2 w 335"/>
                <a:gd name="T37" fmla="*/ 2 h 429"/>
                <a:gd name="T38" fmla="*/ 1 w 335"/>
                <a:gd name="T39" fmla="*/ 2 h 429"/>
                <a:gd name="T40" fmla="*/ 1 w 335"/>
                <a:gd name="T41" fmla="*/ 2 h 429"/>
                <a:gd name="T42" fmla="*/ 1 w 335"/>
                <a:gd name="T43" fmla="*/ 4 h 429"/>
                <a:gd name="T44" fmla="*/ 0 w 335"/>
                <a:gd name="T45" fmla="*/ 4 h 42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35"/>
                <a:gd name="T70" fmla="*/ 0 h 429"/>
                <a:gd name="T71" fmla="*/ 335 w 335"/>
                <a:gd name="T72" fmla="*/ 429 h 42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35" h="429">
                  <a:moveTo>
                    <a:pt x="0" y="178"/>
                  </a:moveTo>
                  <a:lnTo>
                    <a:pt x="2" y="247"/>
                  </a:lnTo>
                  <a:lnTo>
                    <a:pt x="5" y="279"/>
                  </a:lnTo>
                  <a:lnTo>
                    <a:pt x="10" y="317"/>
                  </a:lnTo>
                  <a:lnTo>
                    <a:pt x="82" y="348"/>
                  </a:lnTo>
                  <a:lnTo>
                    <a:pt x="56" y="420"/>
                  </a:lnTo>
                  <a:lnTo>
                    <a:pt x="130" y="429"/>
                  </a:lnTo>
                  <a:lnTo>
                    <a:pt x="262" y="428"/>
                  </a:lnTo>
                  <a:lnTo>
                    <a:pt x="297" y="359"/>
                  </a:lnTo>
                  <a:lnTo>
                    <a:pt x="225" y="271"/>
                  </a:lnTo>
                  <a:lnTo>
                    <a:pt x="309" y="224"/>
                  </a:lnTo>
                  <a:lnTo>
                    <a:pt x="335" y="237"/>
                  </a:lnTo>
                  <a:lnTo>
                    <a:pt x="309" y="65"/>
                  </a:lnTo>
                  <a:lnTo>
                    <a:pt x="250" y="23"/>
                  </a:lnTo>
                  <a:lnTo>
                    <a:pt x="180" y="53"/>
                  </a:lnTo>
                  <a:lnTo>
                    <a:pt x="189" y="33"/>
                  </a:lnTo>
                  <a:lnTo>
                    <a:pt x="130" y="0"/>
                  </a:lnTo>
                  <a:lnTo>
                    <a:pt x="100" y="0"/>
                  </a:lnTo>
                  <a:lnTo>
                    <a:pt x="99" y="95"/>
                  </a:lnTo>
                  <a:lnTo>
                    <a:pt x="67" y="69"/>
                  </a:lnTo>
                  <a:lnTo>
                    <a:pt x="45" y="99"/>
                  </a:lnTo>
                  <a:lnTo>
                    <a:pt x="41" y="156"/>
                  </a:lnTo>
                  <a:lnTo>
                    <a:pt x="0" y="17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9" name="Freeform 345"/>
            <p:cNvSpPr/>
            <p:nvPr/>
          </p:nvSpPr>
          <p:spPr bwMode="auto">
            <a:xfrm>
              <a:off x="1631333" y="3078188"/>
              <a:ext cx="114561" cy="125703"/>
            </a:xfrm>
            <a:custGeom>
              <a:avLst/>
              <a:gdLst>
                <a:gd name="T0" fmla="*/ 0 w 241"/>
                <a:gd name="T1" fmla="*/ 3 h 276"/>
                <a:gd name="T2" fmla="*/ 1 w 241"/>
                <a:gd name="T3" fmla="*/ 1 h 276"/>
                <a:gd name="T4" fmla="*/ 3 w 241"/>
                <a:gd name="T5" fmla="*/ 1 h 276"/>
                <a:gd name="T6" fmla="*/ 5 w 241"/>
                <a:gd name="T7" fmla="*/ 1 h 276"/>
                <a:gd name="T8" fmla="*/ 5 w 241"/>
                <a:gd name="T9" fmla="*/ 0 h 276"/>
                <a:gd name="T10" fmla="*/ 5 w 241"/>
                <a:gd name="T11" fmla="*/ 1 h 276"/>
                <a:gd name="T12" fmla="*/ 4 w 241"/>
                <a:gd name="T13" fmla="*/ 1 h 276"/>
                <a:gd name="T14" fmla="*/ 3 w 241"/>
                <a:gd name="T15" fmla="*/ 2 h 276"/>
                <a:gd name="T16" fmla="*/ 2 w 241"/>
                <a:gd name="T17" fmla="*/ 1 h 276"/>
                <a:gd name="T18" fmla="*/ 3 w 241"/>
                <a:gd name="T19" fmla="*/ 3 h 276"/>
                <a:gd name="T20" fmla="*/ 2 w 241"/>
                <a:gd name="T21" fmla="*/ 4 h 276"/>
                <a:gd name="T22" fmla="*/ 3 w 241"/>
                <a:gd name="T23" fmla="*/ 4 h 276"/>
                <a:gd name="T24" fmla="*/ 3 w 241"/>
                <a:gd name="T25" fmla="*/ 5 h 276"/>
                <a:gd name="T26" fmla="*/ 2 w 241"/>
                <a:gd name="T27" fmla="*/ 5 h 276"/>
                <a:gd name="T28" fmla="*/ 3 w 241"/>
                <a:gd name="T29" fmla="*/ 7 h 276"/>
                <a:gd name="T30" fmla="*/ 1 w 241"/>
                <a:gd name="T31" fmla="*/ 6 h 276"/>
                <a:gd name="T32" fmla="*/ 1 w 241"/>
                <a:gd name="T33" fmla="*/ 5 h 276"/>
                <a:gd name="T34" fmla="*/ 3 w 241"/>
                <a:gd name="T35" fmla="*/ 4 h 276"/>
                <a:gd name="T36" fmla="*/ 1 w 241"/>
                <a:gd name="T37" fmla="*/ 4 h 276"/>
                <a:gd name="T38" fmla="*/ 0 w 241"/>
                <a:gd name="T39" fmla="*/ 3 h 2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41"/>
                <a:gd name="T61" fmla="*/ 0 h 276"/>
                <a:gd name="T62" fmla="*/ 241 w 241"/>
                <a:gd name="T63" fmla="*/ 276 h 27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41" h="276">
                  <a:moveTo>
                    <a:pt x="0" y="110"/>
                  </a:moveTo>
                  <a:lnTo>
                    <a:pt x="36" y="47"/>
                  </a:lnTo>
                  <a:lnTo>
                    <a:pt x="111" y="23"/>
                  </a:lnTo>
                  <a:lnTo>
                    <a:pt x="206" y="26"/>
                  </a:lnTo>
                  <a:lnTo>
                    <a:pt x="241" y="0"/>
                  </a:lnTo>
                  <a:lnTo>
                    <a:pt x="227" y="57"/>
                  </a:lnTo>
                  <a:lnTo>
                    <a:pt x="162" y="45"/>
                  </a:lnTo>
                  <a:lnTo>
                    <a:pt x="131" y="93"/>
                  </a:lnTo>
                  <a:lnTo>
                    <a:pt x="98" y="66"/>
                  </a:lnTo>
                  <a:lnTo>
                    <a:pt x="121" y="141"/>
                  </a:lnTo>
                  <a:lnTo>
                    <a:pt x="90" y="154"/>
                  </a:lnTo>
                  <a:lnTo>
                    <a:pt x="151" y="187"/>
                  </a:lnTo>
                  <a:lnTo>
                    <a:pt x="151" y="214"/>
                  </a:lnTo>
                  <a:lnTo>
                    <a:pt x="100" y="223"/>
                  </a:lnTo>
                  <a:lnTo>
                    <a:pt x="116" y="276"/>
                  </a:lnTo>
                  <a:lnTo>
                    <a:pt x="59" y="258"/>
                  </a:lnTo>
                  <a:lnTo>
                    <a:pt x="42" y="208"/>
                  </a:lnTo>
                  <a:lnTo>
                    <a:pt x="117" y="189"/>
                  </a:lnTo>
                  <a:lnTo>
                    <a:pt x="42" y="181"/>
                  </a:lnTo>
                  <a:lnTo>
                    <a:pt x="0" y="11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0" name="Freeform 346"/>
            <p:cNvSpPr/>
            <p:nvPr/>
          </p:nvSpPr>
          <p:spPr bwMode="auto">
            <a:xfrm>
              <a:off x="1693667" y="3224577"/>
              <a:ext cx="52226" cy="7956"/>
            </a:xfrm>
            <a:custGeom>
              <a:avLst/>
              <a:gdLst>
                <a:gd name="T0" fmla="*/ 0 w 112"/>
                <a:gd name="T1" fmla="*/ 0 h 19"/>
                <a:gd name="T2" fmla="*/ 0 w 112"/>
                <a:gd name="T3" fmla="*/ 0 h 19"/>
                <a:gd name="T4" fmla="*/ 2 w 112"/>
                <a:gd name="T5" fmla="*/ 0 h 19"/>
                <a:gd name="T6" fmla="*/ 1 w 112"/>
                <a:gd name="T7" fmla="*/ 0 h 19"/>
                <a:gd name="T8" fmla="*/ 0 w 112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9"/>
                <a:gd name="T17" fmla="*/ 112 w 112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9">
                  <a:moveTo>
                    <a:pt x="0" y="19"/>
                  </a:moveTo>
                  <a:lnTo>
                    <a:pt x="10" y="0"/>
                  </a:lnTo>
                  <a:lnTo>
                    <a:pt x="112" y="19"/>
                  </a:lnTo>
                  <a:lnTo>
                    <a:pt x="34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1" name="Freeform 347"/>
            <p:cNvSpPr/>
            <p:nvPr/>
          </p:nvSpPr>
          <p:spPr bwMode="auto">
            <a:xfrm>
              <a:off x="1557205" y="2911115"/>
              <a:ext cx="121300" cy="70012"/>
            </a:xfrm>
            <a:custGeom>
              <a:avLst/>
              <a:gdLst>
                <a:gd name="T0" fmla="*/ 0 w 254"/>
                <a:gd name="T1" fmla="*/ 2 h 157"/>
                <a:gd name="T2" fmla="*/ 1 w 254"/>
                <a:gd name="T3" fmla="*/ 1 h 157"/>
                <a:gd name="T4" fmla="*/ 2 w 254"/>
                <a:gd name="T5" fmla="*/ 1 h 157"/>
                <a:gd name="T6" fmla="*/ 4 w 254"/>
                <a:gd name="T7" fmla="*/ 0 h 157"/>
                <a:gd name="T8" fmla="*/ 5 w 254"/>
                <a:gd name="T9" fmla="*/ 0 h 157"/>
                <a:gd name="T10" fmla="*/ 6 w 254"/>
                <a:gd name="T11" fmla="*/ 1 h 157"/>
                <a:gd name="T12" fmla="*/ 3 w 254"/>
                <a:gd name="T13" fmla="*/ 3 h 157"/>
                <a:gd name="T14" fmla="*/ 2 w 254"/>
                <a:gd name="T15" fmla="*/ 3 h 157"/>
                <a:gd name="T16" fmla="*/ 0 w 254"/>
                <a:gd name="T17" fmla="*/ 2 h 1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4"/>
                <a:gd name="T28" fmla="*/ 0 h 157"/>
                <a:gd name="T29" fmla="*/ 254 w 254"/>
                <a:gd name="T30" fmla="*/ 157 h 1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4" h="157">
                  <a:moveTo>
                    <a:pt x="0" y="93"/>
                  </a:moveTo>
                  <a:lnTo>
                    <a:pt x="39" y="25"/>
                  </a:lnTo>
                  <a:lnTo>
                    <a:pt x="89" y="44"/>
                  </a:lnTo>
                  <a:lnTo>
                    <a:pt x="178" y="0"/>
                  </a:lnTo>
                  <a:lnTo>
                    <a:pt x="230" y="9"/>
                  </a:lnTo>
                  <a:lnTo>
                    <a:pt x="254" y="34"/>
                  </a:lnTo>
                  <a:lnTo>
                    <a:pt x="154" y="139"/>
                  </a:lnTo>
                  <a:lnTo>
                    <a:pt x="73" y="157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2" name="Freeform 348"/>
            <p:cNvSpPr/>
            <p:nvPr/>
          </p:nvSpPr>
          <p:spPr bwMode="auto">
            <a:xfrm>
              <a:off x="2510758" y="3215030"/>
              <a:ext cx="535742" cy="587145"/>
            </a:xfrm>
            <a:custGeom>
              <a:avLst/>
              <a:gdLst>
                <a:gd name="T0" fmla="*/ 0 w 1118"/>
                <a:gd name="T1" fmla="*/ 14 h 1294"/>
                <a:gd name="T2" fmla="*/ 1 w 1118"/>
                <a:gd name="T3" fmla="*/ 13 h 1294"/>
                <a:gd name="T4" fmla="*/ 3 w 1118"/>
                <a:gd name="T5" fmla="*/ 13 h 1294"/>
                <a:gd name="T6" fmla="*/ 1 w 1118"/>
                <a:gd name="T7" fmla="*/ 10 h 1294"/>
                <a:gd name="T8" fmla="*/ 2 w 1118"/>
                <a:gd name="T9" fmla="*/ 9 h 1294"/>
                <a:gd name="T10" fmla="*/ 3 w 1118"/>
                <a:gd name="T11" fmla="*/ 9 h 1294"/>
                <a:gd name="T12" fmla="*/ 6 w 1118"/>
                <a:gd name="T13" fmla="*/ 6 h 1294"/>
                <a:gd name="T14" fmla="*/ 6 w 1118"/>
                <a:gd name="T15" fmla="*/ 5 h 1294"/>
                <a:gd name="T16" fmla="*/ 6 w 1118"/>
                <a:gd name="T17" fmla="*/ 4 h 1294"/>
                <a:gd name="T18" fmla="*/ 5 w 1118"/>
                <a:gd name="T19" fmla="*/ 3 h 1294"/>
                <a:gd name="T20" fmla="*/ 5 w 1118"/>
                <a:gd name="T21" fmla="*/ 1 h 1294"/>
                <a:gd name="T22" fmla="*/ 8 w 1118"/>
                <a:gd name="T23" fmla="*/ 1 h 1294"/>
                <a:gd name="T24" fmla="*/ 9 w 1118"/>
                <a:gd name="T25" fmla="*/ 1 h 1294"/>
                <a:gd name="T26" fmla="*/ 10 w 1118"/>
                <a:gd name="T27" fmla="*/ 0 h 1294"/>
                <a:gd name="T28" fmla="*/ 11 w 1118"/>
                <a:gd name="T29" fmla="*/ 1 h 1294"/>
                <a:gd name="T30" fmla="*/ 10 w 1118"/>
                <a:gd name="T31" fmla="*/ 2 h 1294"/>
                <a:gd name="T32" fmla="*/ 10 w 1118"/>
                <a:gd name="T33" fmla="*/ 4 h 1294"/>
                <a:gd name="T34" fmla="*/ 9 w 1118"/>
                <a:gd name="T35" fmla="*/ 4 h 1294"/>
                <a:gd name="T36" fmla="*/ 10 w 1118"/>
                <a:gd name="T37" fmla="*/ 6 h 1294"/>
                <a:gd name="T38" fmla="*/ 11 w 1118"/>
                <a:gd name="T39" fmla="*/ 7 h 1294"/>
                <a:gd name="T40" fmla="*/ 11 w 1118"/>
                <a:gd name="T41" fmla="*/ 8 h 1294"/>
                <a:gd name="T42" fmla="*/ 13 w 1118"/>
                <a:gd name="T43" fmla="*/ 10 h 1294"/>
                <a:gd name="T44" fmla="*/ 17 w 1118"/>
                <a:gd name="T45" fmla="*/ 11 h 1294"/>
                <a:gd name="T46" fmla="*/ 18 w 1118"/>
                <a:gd name="T47" fmla="*/ 9 h 1294"/>
                <a:gd name="T48" fmla="*/ 18 w 1118"/>
                <a:gd name="T49" fmla="*/ 9 h 1294"/>
                <a:gd name="T50" fmla="*/ 18 w 1118"/>
                <a:gd name="T51" fmla="*/ 10 h 1294"/>
                <a:gd name="T52" fmla="*/ 18 w 1118"/>
                <a:gd name="T53" fmla="*/ 11 h 1294"/>
                <a:gd name="T54" fmla="*/ 21 w 1118"/>
                <a:gd name="T55" fmla="*/ 10 h 1294"/>
                <a:gd name="T56" fmla="*/ 21 w 1118"/>
                <a:gd name="T57" fmla="*/ 9 h 1294"/>
                <a:gd name="T58" fmla="*/ 24 w 1118"/>
                <a:gd name="T59" fmla="*/ 7 h 1294"/>
                <a:gd name="T60" fmla="*/ 25 w 1118"/>
                <a:gd name="T61" fmla="*/ 9 h 1294"/>
                <a:gd name="T62" fmla="*/ 26 w 1118"/>
                <a:gd name="T63" fmla="*/ 9 h 1294"/>
                <a:gd name="T64" fmla="*/ 25 w 1118"/>
                <a:gd name="T65" fmla="*/ 10 h 1294"/>
                <a:gd name="T66" fmla="*/ 24 w 1118"/>
                <a:gd name="T67" fmla="*/ 11 h 1294"/>
                <a:gd name="T68" fmla="*/ 22 w 1118"/>
                <a:gd name="T69" fmla="*/ 15 h 1294"/>
                <a:gd name="T70" fmla="*/ 21 w 1118"/>
                <a:gd name="T71" fmla="*/ 14 h 1294"/>
                <a:gd name="T72" fmla="*/ 21 w 1118"/>
                <a:gd name="T73" fmla="*/ 14 h 1294"/>
                <a:gd name="T74" fmla="*/ 20 w 1118"/>
                <a:gd name="T75" fmla="*/ 13 h 1294"/>
                <a:gd name="T76" fmla="*/ 21 w 1118"/>
                <a:gd name="T77" fmla="*/ 12 h 1294"/>
                <a:gd name="T78" fmla="*/ 19 w 1118"/>
                <a:gd name="T79" fmla="*/ 12 h 1294"/>
                <a:gd name="T80" fmla="*/ 18 w 1118"/>
                <a:gd name="T81" fmla="*/ 11 h 1294"/>
                <a:gd name="T82" fmla="*/ 18 w 1118"/>
                <a:gd name="T83" fmla="*/ 11 h 1294"/>
                <a:gd name="T84" fmla="*/ 18 w 1118"/>
                <a:gd name="T85" fmla="*/ 12 h 1294"/>
                <a:gd name="T86" fmla="*/ 17 w 1118"/>
                <a:gd name="T87" fmla="*/ 13 h 1294"/>
                <a:gd name="T88" fmla="*/ 18 w 1118"/>
                <a:gd name="T89" fmla="*/ 13 h 1294"/>
                <a:gd name="T90" fmla="*/ 18 w 1118"/>
                <a:gd name="T91" fmla="*/ 16 h 1294"/>
                <a:gd name="T92" fmla="*/ 18 w 1118"/>
                <a:gd name="T93" fmla="*/ 15 h 1294"/>
                <a:gd name="T94" fmla="*/ 16 w 1118"/>
                <a:gd name="T95" fmla="*/ 18 h 1294"/>
                <a:gd name="T96" fmla="*/ 11 w 1118"/>
                <a:gd name="T97" fmla="*/ 22 h 1294"/>
                <a:gd name="T98" fmla="*/ 10 w 1118"/>
                <a:gd name="T99" fmla="*/ 28 h 1294"/>
                <a:gd name="T100" fmla="*/ 8 w 1118"/>
                <a:gd name="T101" fmla="*/ 30 h 1294"/>
                <a:gd name="T102" fmla="*/ 6 w 1118"/>
                <a:gd name="T103" fmla="*/ 26 h 1294"/>
                <a:gd name="T104" fmla="*/ 5 w 1118"/>
                <a:gd name="T105" fmla="*/ 22 h 1294"/>
                <a:gd name="T106" fmla="*/ 5 w 1118"/>
                <a:gd name="T107" fmla="*/ 21 h 1294"/>
                <a:gd name="T108" fmla="*/ 4 w 1118"/>
                <a:gd name="T109" fmla="*/ 15 h 1294"/>
                <a:gd name="T110" fmla="*/ 4 w 1118"/>
                <a:gd name="T111" fmla="*/ 15 h 1294"/>
                <a:gd name="T112" fmla="*/ 3 w 1118"/>
                <a:gd name="T113" fmla="*/ 16 h 1294"/>
                <a:gd name="T114" fmla="*/ 2 w 1118"/>
                <a:gd name="T115" fmla="*/ 17 h 1294"/>
                <a:gd name="T116" fmla="*/ 1 w 1118"/>
                <a:gd name="T117" fmla="*/ 15 h 1294"/>
                <a:gd name="T118" fmla="*/ 2 w 1118"/>
                <a:gd name="T119" fmla="*/ 14 h 1294"/>
                <a:gd name="T120" fmla="*/ 1 w 1118"/>
                <a:gd name="T121" fmla="*/ 15 h 1294"/>
                <a:gd name="T122" fmla="*/ 0 w 1118"/>
                <a:gd name="T123" fmla="*/ 14 h 12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18"/>
                <a:gd name="T187" fmla="*/ 0 h 1294"/>
                <a:gd name="T188" fmla="*/ 1118 w 1118"/>
                <a:gd name="T189" fmla="*/ 1294 h 12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18" h="1294">
                  <a:moveTo>
                    <a:pt x="0" y="588"/>
                  </a:moveTo>
                  <a:lnTo>
                    <a:pt x="31" y="560"/>
                  </a:lnTo>
                  <a:lnTo>
                    <a:pt x="116" y="560"/>
                  </a:lnTo>
                  <a:lnTo>
                    <a:pt x="55" y="424"/>
                  </a:lnTo>
                  <a:lnTo>
                    <a:pt x="93" y="387"/>
                  </a:lnTo>
                  <a:lnTo>
                    <a:pt x="141" y="392"/>
                  </a:lnTo>
                  <a:lnTo>
                    <a:pt x="257" y="243"/>
                  </a:lnTo>
                  <a:lnTo>
                    <a:pt x="250" y="204"/>
                  </a:lnTo>
                  <a:lnTo>
                    <a:pt x="277" y="180"/>
                  </a:lnTo>
                  <a:lnTo>
                    <a:pt x="228" y="134"/>
                  </a:lnTo>
                  <a:lnTo>
                    <a:pt x="226" y="62"/>
                  </a:lnTo>
                  <a:lnTo>
                    <a:pt x="336" y="62"/>
                  </a:lnTo>
                  <a:lnTo>
                    <a:pt x="365" y="27"/>
                  </a:lnTo>
                  <a:lnTo>
                    <a:pt x="427" y="0"/>
                  </a:lnTo>
                  <a:lnTo>
                    <a:pt x="467" y="25"/>
                  </a:lnTo>
                  <a:lnTo>
                    <a:pt x="414" y="98"/>
                  </a:lnTo>
                  <a:lnTo>
                    <a:pt x="438" y="161"/>
                  </a:lnTo>
                  <a:lnTo>
                    <a:pt x="399" y="170"/>
                  </a:lnTo>
                  <a:lnTo>
                    <a:pt x="416" y="247"/>
                  </a:lnTo>
                  <a:lnTo>
                    <a:pt x="498" y="278"/>
                  </a:lnTo>
                  <a:lnTo>
                    <a:pt x="459" y="350"/>
                  </a:lnTo>
                  <a:lnTo>
                    <a:pt x="561" y="419"/>
                  </a:lnTo>
                  <a:lnTo>
                    <a:pt x="761" y="462"/>
                  </a:lnTo>
                  <a:lnTo>
                    <a:pt x="764" y="395"/>
                  </a:lnTo>
                  <a:lnTo>
                    <a:pt x="789" y="387"/>
                  </a:lnTo>
                  <a:lnTo>
                    <a:pt x="794" y="420"/>
                  </a:lnTo>
                  <a:lnTo>
                    <a:pt x="810" y="449"/>
                  </a:lnTo>
                  <a:lnTo>
                    <a:pt x="915" y="437"/>
                  </a:lnTo>
                  <a:lnTo>
                    <a:pt x="906" y="396"/>
                  </a:lnTo>
                  <a:lnTo>
                    <a:pt x="1067" y="315"/>
                  </a:lnTo>
                  <a:lnTo>
                    <a:pt x="1079" y="364"/>
                  </a:lnTo>
                  <a:lnTo>
                    <a:pt x="1118" y="382"/>
                  </a:lnTo>
                  <a:lnTo>
                    <a:pt x="1103" y="430"/>
                  </a:lnTo>
                  <a:lnTo>
                    <a:pt x="1036" y="458"/>
                  </a:lnTo>
                  <a:lnTo>
                    <a:pt x="936" y="671"/>
                  </a:lnTo>
                  <a:lnTo>
                    <a:pt x="919" y="587"/>
                  </a:lnTo>
                  <a:lnTo>
                    <a:pt x="901" y="621"/>
                  </a:lnTo>
                  <a:lnTo>
                    <a:pt x="876" y="577"/>
                  </a:lnTo>
                  <a:lnTo>
                    <a:pt x="921" y="524"/>
                  </a:lnTo>
                  <a:lnTo>
                    <a:pt x="836" y="516"/>
                  </a:lnTo>
                  <a:lnTo>
                    <a:pt x="778" y="457"/>
                  </a:lnTo>
                  <a:lnTo>
                    <a:pt x="763" y="489"/>
                  </a:lnTo>
                  <a:lnTo>
                    <a:pt x="781" y="516"/>
                  </a:lnTo>
                  <a:lnTo>
                    <a:pt x="757" y="535"/>
                  </a:lnTo>
                  <a:lnTo>
                    <a:pt x="780" y="562"/>
                  </a:lnTo>
                  <a:lnTo>
                    <a:pt x="794" y="684"/>
                  </a:lnTo>
                  <a:lnTo>
                    <a:pt x="763" y="665"/>
                  </a:lnTo>
                  <a:lnTo>
                    <a:pt x="698" y="763"/>
                  </a:lnTo>
                  <a:lnTo>
                    <a:pt x="466" y="956"/>
                  </a:lnTo>
                  <a:lnTo>
                    <a:pt x="449" y="1199"/>
                  </a:lnTo>
                  <a:lnTo>
                    <a:pt x="355" y="1294"/>
                  </a:lnTo>
                  <a:lnTo>
                    <a:pt x="267" y="1109"/>
                  </a:lnTo>
                  <a:lnTo>
                    <a:pt x="233" y="961"/>
                  </a:lnTo>
                  <a:lnTo>
                    <a:pt x="200" y="926"/>
                  </a:lnTo>
                  <a:lnTo>
                    <a:pt x="179" y="657"/>
                  </a:lnTo>
                  <a:lnTo>
                    <a:pt x="156" y="649"/>
                  </a:lnTo>
                  <a:lnTo>
                    <a:pt x="144" y="706"/>
                  </a:lnTo>
                  <a:lnTo>
                    <a:pt x="90" y="723"/>
                  </a:lnTo>
                  <a:lnTo>
                    <a:pt x="34" y="650"/>
                  </a:lnTo>
                  <a:lnTo>
                    <a:pt x="89" y="615"/>
                  </a:lnTo>
                  <a:lnTo>
                    <a:pt x="34" y="630"/>
                  </a:lnTo>
                  <a:lnTo>
                    <a:pt x="0" y="58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3" name="Freeform 349"/>
            <p:cNvSpPr/>
            <p:nvPr/>
          </p:nvSpPr>
          <p:spPr bwMode="auto">
            <a:xfrm>
              <a:off x="3007752" y="3851501"/>
              <a:ext cx="200482" cy="227538"/>
            </a:xfrm>
            <a:custGeom>
              <a:avLst/>
              <a:gdLst>
                <a:gd name="T0" fmla="*/ 0 w 416"/>
                <a:gd name="T1" fmla="*/ 0 h 502"/>
                <a:gd name="T2" fmla="*/ 2 w 416"/>
                <a:gd name="T3" fmla="*/ 0 h 502"/>
                <a:gd name="T4" fmla="*/ 5 w 416"/>
                <a:gd name="T5" fmla="*/ 3 h 502"/>
                <a:gd name="T6" fmla="*/ 7 w 416"/>
                <a:gd name="T7" fmla="*/ 5 h 502"/>
                <a:gd name="T8" fmla="*/ 7 w 416"/>
                <a:gd name="T9" fmla="*/ 5 h 502"/>
                <a:gd name="T10" fmla="*/ 8 w 416"/>
                <a:gd name="T11" fmla="*/ 5 h 502"/>
                <a:gd name="T12" fmla="*/ 7 w 416"/>
                <a:gd name="T13" fmla="*/ 7 h 502"/>
                <a:gd name="T14" fmla="*/ 10 w 416"/>
                <a:gd name="T15" fmla="*/ 9 h 502"/>
                <a:gd name="T16" fmla="*/ 9 w 416"/>
                <a:gd name="T17" fmla="*/ 11 h 502"/>
                <a:gd name="T18" fmla="*/ 9 w 416"/>
                <a:gd name="T19" fmla="*/ 12 h 502"/>
                <a:gd name="T20" fmla="*/ 7 w 416"/>
                <a:gd name="T21" fmla="*/ 10 h 502"/>
                <a:gd name="T22" fmla="*/ 3 w 416"/>
                <a:gd name="T23" fmla="*/ 4 h 502"/>
                <a:gd name="T24" fmla="*/ 0 w 416"/>
                <a:gd name="T25" fmla="*/ 0 h 5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6"/>
                <a:gd name="T40" fmla="*/ 0 h 502"/>
                <a:gd name="T41" fmla="*/ 416 w 416"/>
                <a:gd name="T42" fmla="*/ 502 h 5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6" h="502">
                  <a:moveTo>
                    <a:pt x="0" y="0"/>
                  </a:moveTo>
                  <a:lnTo>
                    <a:pt x="93" y="19"/>
                  </a:lnTo>
                  <a:lnTo>
                    <a:pt x="212" y="152"/>
                  </a:lnTo>
                  <a:lnTo>
                    <a:pt x="305" y="198"/>
                  </a:lnTo>
                  <a:lnTo>
                    <a:pt x="292" y="234"/>
                  </a:lnTo>
                  <a:lnTo>
                    <a:pt x="326" y="232"/>
                  </a:lnTo>
                  <a:lnTo>
                    <a:pt x="322" y="282"/>
                  </a:lnTo>
                  <a:lnTo>
                    <a:pt x="416" y="375"/>
                  </a:lnTo>
                  <a:lnTo>
                    <a:pt x="405" y="500"/>
                  </a:lnTo>
                  <a:lnTo>
                    <a:pt x="367" y="502"/>
                  </a:lnTo>
                  <a:lnTo>
                    <a:pt x="282" y="428"/>
                  </a:lnTo>
                  <a:lnTo>
                    <a:pt x="144" y="17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4" name="Freeform 350"/>
            <p:cNvSpPr/>
            <p:nvPr/>
          </p:nvSpPr>
          <p:spPr bwMode="auto">
            <a:xfrm>
              <a:off x="3196441" y="4083813"/>
              <a:ext cx="165103" cy="57282"/>
            </a:xfrm>
            <a:custGeom>
              <a:avLst/>
              <a:gdLst>
                <a:gd name="T0" fmla="*/ 0 w 346"/>
                <a:gd name="T1" fmla="*/ 1 h 126"/>
                <a:gd name="T2" fmla="*/ 1 w 346"/>
                <a:gd name="T3" fmla="*/ 0 h 126"/>
                <a:gd name="T4" fmla="*/ 6 w 346"/>
                <a:gd name="T5" fmla="*/ 1 h 126"/>
                <a:gd name="T6" fmla="*/ 7 w 346"/>
                <a:gd name="T7" fmla="*/ 2 h 126"/>
                <a:gd name="T8" fmla="*/ 8 w 346"/>
                <a:gd name="T9" fmla="*/ 2 h 126"/>
                <a:gd name="T10" fmla="*/ 8 w 346"/>
                <a:gd name="T11" fmla="*/ 3 h 126"/>
                <a:gd name="T12" fmla="*/ 1 w 346"/>
                <a:gd name="T13" fmla="*/ 1 h 126"/>
                <a:gd name="T14" fmla="*/ 0 w 346"/>
                <a:gd name="T15" fmla="*/ 1 h 1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6"/>
                <a:gd name="T25" fmla="*/ 0 h 126"/>
                <a:gd name="T26" fmla="*/ 346 w 346"/>
                <a:gd name="T27" fmla="*/ 126 h 1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6" h="126">
                  <a:moveTo>
                    <a:pt x="0" y="35"/>
                  </a:moveTo>
                  <a:lnTo>
                    <a:pt x="23" y="0"/>
                  </a:lnTo>
                  <a:lnTo>
                    <a:pt x="266" y="39"/>
                  </a:lnTo>
                  <a:lnTo>
                    <a:pt x="291" y="70"/>
                  </a:lnTo>
                  <a:lnTo>
                    <a:pt x="341" y="83"/>
                  </a:lnTo>
                  <a:lnTo>
                    <a:pt x="346" y="126"/>
                  </a:lnTo>
                  <a:lnTo>
                    <a:pt x="63" y="66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5" name="Freeform 351"/>
            <p:cNvSpPr/>
            <p:nvPr/>
          </p:nvSpPr>
          <p:spPr bwMode="auto">
            <a:xfrm>
              <a:off x="3262145" y="3878551"/>
              <a:ext cx="180265" cy="168665"/>
            </a:xfrm>
            <a:custGeom>
              <a:avLst/>
              <a:gdLst>
                <a:gd name="T0" fmla="*/ 0 w 375"/>
                <a:gd name="T1" fmla="*/ 4 h 372"/>
                <a:gd name="T2" fmla="*/ 1 w 375"/>
                <a:gd name="T3" fmla="*/ 3 h 372"/>
                <a:gd name="T4" fmla="*/ 1 w 375"/>
                <a:gd name="T5" fmla="*/ 3 h 372"/>
                <a:gd name="T6" fmla="*/ 4 w 375"/>
                <a:gd name="T7" fmla="*/ 3 h 372"/>
                <a:gd name="T8" fmla="*/ 5 w 375"/>
                <a:gd name="T9" fmla="*/ 3 h 372"/>
                <a:gd name="T10" fmla="*/ 6 w 375"/>
                <a:gd name="T11" fmla="*/ 0 h 372"/>
                <a:gd name="T12" fmla="*/ 7 w 375"/>
                <a:gd name="T13" fmla="*/ 0 h 372"/>
                <a:gd name="T14" fmla="*/ 7 w 375"/>
                <a:gd name="T15" fmla="*/ 1 h 372"/>
                <a:gd name="T16" fmla="*/ 9 w 375"/>
                <a:gd name="T17" fmla="*/ 3 h 372"/>
                <a:gd name="T18" fmla="*/ 8 w 375"/>
                <a:gd name="T19" fmla="*/ 3 h 372"/>
                <a:gd name="T20" fmla="*/ 6 w 375"/>
                <a:gd name="T21" fmla="*/ 6 h 372"/>
                <a:gd name="T22" fmla="*/ 6 w 375"/>
                <a:gd name="T23" fmla="*/ 8 h 372"/>
                <a:gd name="T24" fmla="*/ 5 w 375"/>
                <a:gd name="T25" fmla="*/ 9 h 372"/>
                <a:gd name="T26" fmla="*/ 3 w 375"/>
                <a:gd name="T27" fmla="*/ 8 h 372"/>
                <a:gd name="T28" fmla="*/ 3 w 375"/>
                <a:gd name="T29" fmla="*/ 8 h 372"/>
                <a:gd name="T30" fmla="*/ 2 w 375"/>
                <a:gd name="T31" fmla="*/ 7 h 372"/>
                <a:gd name="T32" fmla="*/ 1 w 375"/>
                <a:gd name="T33" fmla="*/ 7 h 372"/>
                <a:gd name="T34" fmla="*/ 0 w 375"/>
                <a:gd name="T35" fmla="*/ 4 h 3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75"/>
                <a:gd name="T55" fmla="*/ 0 h 372"/>
                <a:gd name="T56" fmla="*/ 375 w 375"/>
                <a:gd name="T57" fmla="*/ 372 h 3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75" h="372">
                  <a:moveTo>
                    <a:pt x="0" y="168"/>
                  </a:moveTo>
                  <a:lnTo>
                    <a:pt x="25" y="120"/>
                  </a:lnTo>
                  <a:lnTo>
                    <a:pt x="58" y="149"/>
                  </a:lnTo>
                  <a:lnTo>
                    <a:pt x="168" y="138"/>
                  </a:lnTo>
                  <a:lnTo>
                    <a:pt x="207" y="123"/>
                  </a:lnTo>
                  <a:lnTo>
                    <a:pt x="259" y="0"/>
                  </a:lnTo>
                  <a:lnTo>
                    <a:pt x="324" y="5"/>
                  </a:lnTo>
                  <a:lnTo>
                    <a:pt x="309" y="36"/>
                  </a:lnTo>
                  <a:lnTo>
                    <a:pt x="375" y="149"/>
                  </a:lnTo>
                  <a:lnTo>
                    <a:pt x="340" y="141"/>
                  </a:lnTo>
                  <a:lnTo>
                    <a:pt x="275" y="270"/>
                  </a:lnTo>
                  <a:lnTo>
                    <a:pt x="266" y="349"/>
                  </a:lnTo>
                  <a:lnTo>
                    <a:pt x="223" y="372"/>
                  </a:lnTo>
                  <a:lnTo>
                    <a:pt x="152" y="326"/>
                  </a:lnTo>
                  <a:lnTo>
                    <a:pt x="107" y="346"/>
                  </a:lnTo>
                  <a:lnTo>
                    <a:pt x="103" y="310"/>
                  </a:lnTo>
                  <a:lnTo>
                    <a:pt x="43" y="318"/>
                  </a:lnTo>
                  <a:lnTo>
                    <a:pt x="0" y="16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6" name="Freeform 352"/>
            <p:cNvSpPr/>
            <p:nvPr/>
          </p:nvSpPr>
          <p:spPr bwMode="auto">
            <a:xfrm>
              <a:off x="3405346" y="4133140"/>
              <a:ext cx="42118" cy="12729"/>
            </a:xfrm>
            <a:custGeom>
              <a:avLst/>
              <a:gdLst>
                <a:gd name="T0" fmla="*/ 0 w 89"/>
                <a:gd name="T1" fmla="*/ 0 h 28"/>
                <a:gd name="T2" fmla="*/ 0 w 89"/>
                <a:gd name="T3" fmla="*/ 1 h 28"/>
                <a:gd name="T4" fmla="*/ 2 w 89"/>
                <a:gd name="T5" fmla="*/ 0 h 28"/>
                <a:gd name="T6" fmla="*/ 1 w 89"/>
                <a:gd name="T7" fmla="*/ 0 h 28"/>
                <a:gd name="T8" fmla="*/ 0 w 89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28"/>
                <a:gd name="T17" fmla="*/ 89 w 89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28">
                  <a:moveTo>
                    <a:pt x="0" y="5"/>
                  </a:moveTo>
                  <a:lnTo>
                    <a:pt x="11" y="28"/>
                  </a:lnTo>
                  <a:lnTo>
                    <a:pt x="89" y="9"/>
                  </a:lnTo>
                  <a:lnTo>
                    <a:pt x="27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7" name="Freeform 353"/>
            <p:cNvSpPr/>
            <p:nvPr/>
          </p:nvSpPr>
          <p:spPr bwMode="auto">
            <a:xfrm>
              <a:off x="3442410" y="3927878"/>
              <a:ext cx="114561" cy="149571"/>
            </a:xfrm>
            <a:custGeom>
              <a:avLst/>
              <a:gdLst>
                <a:gd name="T0" fmla="*/ 0 w 236"/>
                <a:gd name="T1" fmla="*/ 5 h 326"/>
                <a:gd name="T2" fmla="*/ 1 w 236"/>
                <a:gd name="T3" fmla="*/ 6 h 326"/>
                <a:gd name="T4" fmla="*/ 0 w 236"/>
                <a:gd name="T5" fmla="*/ 7 h 326"/>
                <a:gd name="T6" fmla="*/ 1 w 236"/>
                <a:gd name="T7" fmla="*/ 8 h 326"/>
                <a:gd name="T8" fmla="*/ 1 w 236"/>
                <a:gd name="T9" fmla="*/ 5 h 326"/>
                <a:gd name="T10" fmla="*/ 2 w 236"/>
                <a:gd name="T11" fmla="*/ 5 h 326"/>
                <a:gd name="T12" fmla="*/ 2 w 236"/>
                <a:gd name="T13" fmla="*/ 6 h 326"/>
                <a:gd name="T14" fmla="*/ 3 w 236"/>
                <a:gd name="T15" fmla="*/ 7 h 326"/>
                <a:gd name="T16" fmla="*/ 3 w 236"/>
                <a:gd name="T17" fmla="*/ 6 h 326"/>
                <a:gd name="T18" fmla="*/ 2 w 236"/>
                <a:gd name="T19" fmla="*/ 4 h 326"/>
                <a:gd name="T20" fmla="*/ 4 w 236"/>
                <a:gd name="T21" fmla="*/ 3 h 326"/>
                <a:gd name="T22" fmla="*/ 2 w 236"/>
                <a:gd name="T23" fmla="*/ 3 h 326"/>
                <a:gd name="T24" fmla="*/ 1 w 236"/>
                <a:gd name="T25" fmla="*/ 1 h 326"/>
                <a:gd name="T26" fmla="*/ 5 w 236"/>
                <a:gd name="T27" fmla="*/ 1 h 326"/>
                <a:gd name="T28" fmla="*/ 6 w 236"/>
                <a:gd name="T29" fmla="*/ 0 h 326"/>
                <a:gd name="T30" fmla="*/ 5 w 236"/>
                <a:gd name="T31" fmla="*/ 1 h 326"/>
                <a:gd name="T32" fmla="*/ 2 w 236"/>
                <a:gd name="T33" fmla="*/ 0 h 326"/>
                <a:gd name="T34" fmla="*/ 1 w 236"/>
                <a:gd name="T35" fmla="*/ 1 h 326"/>
                <a:gd name="T36" fmla="*/ 0 w 236"/>
                <a:gd name="T37" fmla="*/ 5 h 3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6"/>
                <a:gd name="T58" fmla="*/ 0 h 326"/>
                <a:gd name="T59" fmla="*/ 236 w 236"/>
                <a:gd name="T60" fmla="*/ 326 h 32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6" h="326">
                  <a:moveTo>
                    <a:pt x="0" y="195"/>
                  </a:moveTo>
                  <a:lnTo>
                    <a:pt x="32" y="253"/>
                  </a:lnTo>
                  <a:lnTo>
                    <a:pt x="19" y="313"/>
                  </a:lnTo>
                  <a:lnTo>
                    <a:pt x="58" y="326"/>
                  </a:lnTo>
                  <a:lnTo>
                    <a:pt x="56" y="206"/>
                  </a:lnTo>
                  <a:lnTo>
                    <a:pt x="80" y="195"/>
                  </a:lnTo>
                  <a:lnTo>
                    <a:pt x="83" y="238"/>
                  </a:lnTo>
                  <a:lnTo>
                    <a:pt x="105" y="292"/>
                  </a:lnTo>
                  <a:lnTo>
                    <a:pt x="146" y="268"/>
                  </a:lnTo>
                  <a:lnTo>
                    <a:pt x="95" y="158"/>
                  </a:lnTo>
                  <a:lnTo>
                    <a:pt x="174" y="107"/>
                  </a:lnTo>
                  <a:lnTo>
                    <a:pt x="68" y="139"/>
                  </a:lnTo>
                  <a:lnTo>
                    <a:pt x="53" y="66"/>
                  </a:lnTo>
                  <a:lnTo>
                    <a:pt x="209" y="60"/>
                  </a:lnTo>
                  <a:lnTo>
                    <a:pt x="236" y="0"/>
                  </a:lnTo>
                  <a:lnTo>
                    <a:pt x="190" y="37"/>
                  </a:lnTo>
                  <a:lnTo>
                    <a:pt x="80" y="19"/>
                  </a:lnTo>
                  <a:lnTo>
                    <a:pt x="43" y="45"/>
                  </a:lnTo>
                  <a:lnTo>
                    <a:pt x="0" y="19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8" name="Freeform 354"/>
            <p:cNvSpPr/>
            <p:nvPr/>
          </p:nvSpPr>
          <p:spPr bwMode="auto">
            <a:xfrm>
              <a:off x="3531701" y="4133140"/>
              <a:ext cx="64019" cy="38188"/>
            </a:xfrm>
            <a:custGeom>
              <a:avLst/>
              <a:gdLst>
                <a:gd name="T0" fmla="*/ 0 w 130"/>
                <a:gd name="T1" fmla="*/ 1 h 84"/>
                <a:gd name="T2" fmla="*/ 0 w 130"/>
                <a:gd name="T3" fmla="*/ 2 h 84"/>
                <a:gd name="T4" fmla="*/ 3 w 130"/>
                <a:gd name="T5" fmla="*/ 0 h 84"/>
                <a:gd name="T6" fmla="*/ 1 w 130"/>
                <a:gd name="T7" fmla="*/ 1 h 84"/>
                <a:gd name="T8" fmla="*/ 0 w 130"/>
                <a:gd name="T9" fmla="*/ 1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"/>
                <a:gd name="T16" fmla="*/ 0 h 84"/>
                <a:gd name="T17" fmla="*/ 130 w 130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" h="84">
                  <a:moveTo>
                    <a:pt x="0" y="50"/>
                  </a:moveTo>
                  <a:lnTo>
                    <a:pt x="5" y="84"/>
                  </a:lnTo>
                  <a:lnTo>
                    <a:pt x="130" y="0"/>
                  </a:lnTo>
                  <a:lnTo>
                    <a:pt x="37" y="27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9" name="Freeform 355"/>
            <p:cNvSpPr/>
            <p:nvPr/>
          </p:nvSpPr>
          <p:spPr bwMode="auto">
            <a:xfrm>
              <a:off x="3597405" y="3921513"/>
              <a:ext cx="23586" cy="58874"/>
            </a:xfrm>
            <a:custGeom>
              <a:avLst/>
              <a:gdLst>
                <a:gd name="T0" fmla="*/ 0 w 47"/>
                <a:gd name="T1" fmla="*/ 1 h 131"/>
                <a:gd name="T2" fmla="*/ 0 w 47"/>
                <a:gd name="T3" fmla="*/ 2 h 131"/>
                <a:gd name="T4" fmla="*/ 1 w 47"/>
                <a:gd name="T5" fmla="*/ 3 h 131"/>
                <a:gd name="T6" fmla="*/ 1 w 47"/>
                <a:gd name="T7" fmla="*/ 2 h 131"/>
                <a:gd name="T8" fmla="*/ 1 w 47"/>
                <a:gd name="T9" fmla="*/ 1 h 131"/>
                <a:gd name="T10" fmla="*/ 1 w 47"/>
                <a:gd name="T11" fmla="*/ 1 h 131"/>
                <a:gd name="T12" fmla="*/ 0 w 47"/>
                <a:gd name="T13" fmla="*/ 1 h 131"/>
                <a:gd name="T14" fmla="*/ 1 w 47"/>
                <a:gd name="T15" fmla="*/ 0 h 131"/>
                <a:gd name="T16" fmla="*/ 0 w 47"/>
                <a:gd name="T17" fmla="*/ 1 h 1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131"/>
                <a:gd name="T29" fmla="*/ 47 w 47"/>
                <a:gd name="T30" fmla="*/ 131 h 1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131">
                  <a:moveTo>
                    <a:pt x="0" y="45"/>
                  </a:moveTo>
                  <a:lnTo>
                    <a:pt x="12" y="105"/>
                  </a:lnTo>
                  <a:lnTo>
                    <a:pt x="37" y="131"/>
                  </a:lnTo>
                  <a:lnTo>
                    <a:pt x="19" y="76"/>
                  </a:lnTo>
                  <a:lnTo>
                    <a:pt x="47" y="69"/>
                  </a:lnTo>
                  <a:lnTo>
                    <a:pt x="45" y="27"/>
                  </a:lnTo>
                  <a:lnTo>
                    <a:pt x="12" y="53"/>
                  </a:lnTo>
                  <a:lnTo>
                    <a:pt x="24" y="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0" name="Freeform 356"/>
            <p:cNvSpPr/>
            <p:nvPr/>
          </p:nvSpPr>
          <p:spPr bwMode="auto">
            <a:xfrm>
              <a:off x="3607513" y="4018575"/>
              <a:ext cx="52226" cy="19094"/>
            </a:xfrm>
            <a:custGeom>
              <a:avLst/>
              <a:gdLst>
                <a:gd name="T0" fmla="*/ 0 w 109"/>
                <a:gd name="T1" fmla="*/ 0 h 42"/>
                <a:gd name="T2" fmla="*/ 1 w 109"/>
                <a:gd name="T3" fmla="*/ 0 h 42"/>
                <a:gd name="T4" fmla="*/ 3 w 109"/>
                <a:gd name="T5" fmla="*/ 1 h 42"/>
                <a:gd name="T6" fmla="*/ 0 w 109"/>
                <a:gd name="T7" fmla="*/ 0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9"/>
                <a:gd name="T13" fmla="*/ 0 h 42"/>
                <a:gd name="T14" fmla="*/ 109 w 109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9" h="42">
                  <a:moveTo>
                    <a:pt x="0" y="15"/>
                  </a:moveTo>
                  <a:lnTo>
                    <a:pt x="60" y="0"/>
                  </a:lnTo>
                  <a:lnTo>
                    <a:pt x="109" y="42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1" name="Freeform 357"/>
            <p:cNvSpPr/>
            <p:nvPr/>
          </p:nvSpPr>
          <p:spPr bwMode="auto">
            <a:xfrm>
              <a:off x="3661424" y="3972431"/>
              <a:ext cx="192058" cy="173438"/>
            </a:xfrm>
            <a:custGeom>
              <a:avLst/>
              <a:gdLst>
                <a:gd name="T0" fmla="*/ 0 w 400"/>
                <a:gd name="T1" fmla="*/ 1 h 384"/>
                <a:gd name="T2" fmla="*/ 1 w 400"/>
                <a:gd name="T3" fmla="*/ 2 h 384"/>
                <a:gd name="T4" fmla="*/ 3 w 400"/>
                <a:gd name="T5" fmla="*/ 2 h 384"/>
                <a:gd name="T6" fmla="*/ 1 w 400"/>
                <a:gd name="T7" fmla="*/ 2 h 384"/>
                <a:gd name="T8" fmla="*/ 2 w 400"/>
                <a:gd name="T9" fmla="*/ 4 h 384"/>
                <a:gd name="T10" fmla="*/ 3 w 400"/>
                <a:gd name="T11" fmla="*/ 3 h 384"/>
                <a:gd name="T12" fmla="*/ 3 w 400"/>
                <a:gd name="T13" fmla="*/ 4 h 384"/>
                <a:gd name="T14" fmla="*/ 7 w 400"/>
                <a:gd name="T15" fmla="*/ 5 h 384"/>
                <a:gd name="T16" fmla="*/ 7 w 400"/>
                <a:gd name="T17" fmla="*/ 7 h 384"/>
                <a:gd name="T18" fmla="*/ 7 w 400"/>
                <a:gd name="T19" fmla="*/ 7 h 384"/>
                <a:gd name="T20" fmla="*/ 6 w 400"/>
                <a:gd name="T21" fmla="*/ 8 h 384"/>
                <a:gd name="T22" fmla="*/ 8 w 400"/>
                <a:gd name="T23" fmla="*/ 8 h 384"/>
                <a:gd name="T24" fmla="*/ 9 w 400"/>
                <a:gd name="T25" fmla="*/ 9 h 384"/>
                <a:gd name="T26" fmla="*/ 9 w 400"/>
                <a:gd name="T27" fmla="*/ 2 h 384"/>
                <a:gd name="T28" fmla="*/ 6 w 400"/>
                <a:gd name="T29" fmla="*/ 1 h 384"/>
                <a:gd name="T30" fmla="*/ 4 w 400"/>
                <a:gd name="T31" fmla="*/ 3 h 384"/>
                <a:gd name="T32" fmla="*/ 3 w 400"/>
                <a:gd name="T33" fmla="*/ 2 h 384"/>
                <a:gd name="T34" fmla="*/ 3 w 400"/>
                <a:gd name="T35" fmla="*/ 0 h 384"/>
                <a:gd name="T36" fmla="*/ 1 w 400"/>
                <a:gd name="T37" fmla="*/ 0 h 384"/>
                <a:gd name="T38" fmla="*/ 0 w 400"/>
                <a:gd name="T39" fmla="*/ 1 h 3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00"/>
                <a:gd name="T61" fmla="*/ 0 h 384"/>
                <a:gd name="T62" fmla="*/ 400 w 400"/>
                <a:gd name="T63" fmla="*/ 384 h 38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00" h="384">
                  <a:moveTo>
                    <a:pt x="0" y="47"/>
                  </a:moveTo>
                  <a:lnTo>
                    <a:pt x="62" y="84"/>
                  </a:lnTo>
                  <a:lnTo>
                    <a:pt x="118" y="76"/>
                  </a:lnTo>
                  <a:lnTo>
                    <a:pt x="42" y="103"/>
                  </a:lnTo>
                  <a:lnTo>
                    <a:pt x="81" y="164"/>
                  </a:lnTo>
                  <a:lnTo>
                    <a:pt x="114" y="112"/>
                  </a:lnTo>
                  <a:lnTo>
                    <a:pt x="140" y="164"/>
                  </a:lnTo>
                  <a:lnTo>
                    <a:pt x="282" y="223"/>
                  </a:lnTo>
                  <a:lnTo>
                    <a:pt x="315" y="315"/>
                  </a:lnTo>
                  <a:lnTo>
                    <a:pt x="289" y="312"/>
                  </a:lnTo>
                  <a:lnTo>
                    <a:pt x="266" y="356"/>
                  </a:lnTo>
                  <a:lnTo>
                    <a:pt x="352" y="334"/>
                  </a:lnTo>
                  <a:lnTo>
                    <a:pt x="400" y="384"/>
                  </a:lnTo>
                  <a:lnTo>
                    <a:pt x="394" y="99"/>
                  </a:lnTo>
                  <a:lnTo>
                    <a:pt x="271" y="47"/>
                  </a:lnTo>
                  <a:lnTo>
                    <a:pt x="171" y="130"/>
                  </a:lnTo>
                  <a:lnTo>
                    <a:pt x="133" y="89"/>
                  </a:lnTo>
                  <a:lnTo>
                    <a:pt x="119" y="19"/>
                  </a:lnTo>
                  <a:lnTo>
                    <a:pt x="62" y="0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2" name="Freeform 358"/>
            <p:cNvSpPr/>
            <p:nvPr/>
          </p:nvSpPr>
          <p:spPr bwMode="auto">
            <a:xfrm>
              <a:off x="3666478" y="4106089"/>
              <a:ext cx="10108" cy="15912"/>
            </a:xfrm>
            <a:custGeom>
              <a:avLst/>
              <a:gdLst>
                <a:gd name="T0" fmla="*/ 0 w 19"/>
                <a:gd name="T1" fmla="*/ 1 h 33"/>
                <a:gd name="T2" fmla="*/ 0 w 19"/>
                <a:gd name="T3" fmla="*/ 0 h 33"/>
                <a:gd name="T4" fmla="*/ 1 w 19"/>
                <a:gd name="T5" fmla="*/ 1 h 33"/>
                <a:gd name="T6" fmla="*/ 0 w 19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3"/>
                <a:gd name="T14" fmla="*/ 19 w 19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3">
                  <a:moveTo>
                    <a:pt x="0" y="33"/>
                  </a:moveTo>
                  <a:lnTo>
                    <a:pt x="11" y="0"/>
                  </a:lnTo>
                  <a:lnTo>
                    <a:pt x="19" y="18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3" name="Freeform 359"/>
            <p:cNvSpPr/>
            <p:nvPr/>
          </p:nvSpPr>
          <p:spPr bwMode="auto">
            <a:xfrm>
              <a:off x="2071045" y="3122741"/>
              <a:ext cx="350422" cy="329374"/>
            </a:xfrm>
            <a:custGeom>
              <a:avLst/>
              <a:gdLst>
                <a:gd name="T0" fmla="*/ 0 w 730"/>
                <a:gd name="T1" fmla="*/ 1 h 725"/>
                <a:gd name="T2" fmla="*/ 1 w 730"/>
                <a:gd name="T3" fmla="*/ 0 h 725"/>
                <a:gd name="T4" fmla="*/ 2 w 730"/>
                <a:gd name="T5" fmla="*/ 1 h 725"/>
                <a:gd name="T6" fmla="*/ 3 w 730"/>
                <a:gd name="T7" fmla="*/ 0 h 725"/>
                <a:gd name="T8" fmla="*/ 4 w 730"/>
                <a:gd name="T9" fmla="*/ 1 h 725"/>
                <a:gd name="T10" fmla="*/ 4 w 730"/>
                <a:gd name="T11" fmla="*/ 1 h 725"/>
                <a:gd name="T12" fmla="*/ 5 w 730"/>
                <a:gd name="T13" fmla="*/ 3 h 725"/>
                <a:gd name="T14" fmla="*/ 7 w 730"/>
                <a:gd name="T15" fmla="*/ 4 h 725"/>
                <a:gd name="T16" fmla="*/ 9 w 730"/>
                <a:gd name="T17" fmla="*/ 3 h 725"/>
                <a:gd name="T18" fmla="*/ 9 w 730"/>
                <a:gd name="T19" fmla="*/ 3 h 725"/>
                <a:gd name="T20" fmla="*/ 11 w 730"/>
                <a:gd name="T21" fmla="*/ 2 h 725"/>
                <a:gd name="T22" fmla="*/ 15 w 730"/>
                <a:gd name="T23" fmla="*/ 4 h 725"/>
                <a:gd name="T24" fmla="*/ 15 w 730"/>
                <a:gd name="T25" fmla="*/ 5 h 725"/>
                <a:gd name="T26" fmla="*/ 15 w 730"/>
                <a:gd name="T27" fmla="*/ 7 h 725"/>
                <a:gd name="T28" fmla="*/ 15 w 730"/>
                <a:gd name="T29" fmla="*/ 9 h 725"/>
                <a:gd name="T30" fmla="*/ 15 w 730"/>
                <a:gd name="T31" fmla="*/ 10 h 725"/>
                <a:gd name="T32" fmla="*/ 15 w 730"/>
                <a:gd name="T33" fmla="*/ 12 h 725"/>
                <a:gd name="T34" fmla="*/ 17 w 730"/>
                <a:gd name="T35" fmla="*/ 15 h 725"/>
                <a:gd name="T36" fmla="*/ 15 w 730"/>
                <a:gd name="T37" fmla="*/ 17 h 725"/>
                <a:gd name="T38" fmla="*/ 12 w 730"/>
                <a:gd name="T39" fmla="*/ 16 h 725"/>
                <a:gd name="T40" fmla="*/ 11 w 730"/>
                <a:gd name="T41" fmla="*/ 15 h 725"/>
                <a:gd name="T42" fmla="*/ 8 w 730"/>
                <a:gd name="T43" fmla="*/ 15 h 725"/>
                <a:gd name="T44" fmla="*/ 7 w 730"/>
                <a:gd name="T45" fmla="*/ 14 h 725"/>
                <a:gd name="T46" fmla="*/ 5 w 730"/>
                <a:gd name="T47" fmla="*/ 11 h 725"/>
                <a:gd name="T48" fmla="*/ 4 w 730"/>
                <a:gd name="T49" fmla="*/ 11 h 725"/>
                <a:gd name="T50" fmla="*/ 4 w 730"/>
                <a:gd name="T51" fmla="*/ 11 h 725"/>
                <a:gd name="T52" fmla="*/ 3 w 730"/>
                <a:gd name="T53" fmla="*/ 9 h 725"/>
                <a:gd name="T54" fmla="*/ 1 w 730"/>
                <a:gd name="T55" fmla="*/ 7 h 725"/>
                <a:gd name="T56" fmla="*/ 2 w 730"/>
                <a:gd name="T57" fmla="*/ 5 h 725"/>
                <a:gd name="T58" fmla="*/ 1 w 730"/>
                <a:gd name="T59" fmla="*/ 5 h 725"/>
                <a:gd name="T60" fmla="*/ 1 w 730"/>
                <a:gd name="T61" fmla="*/ 3 h 725"/>
                <a:gd name="T62" fmla="*/ 0 w 730"/>
                <a:gd name="T63" fmla="*/ 1 h 7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30"/>
                <a:gd name="T97" fmla="*/ 0 h 725"/>
                <a:gd name="T98" fmla="*/ 730 w 730"/>
                <a:gd name="T99" fmla="*/ 725 h 7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30" h="725">
                  <a:moveTo>
                    <a:pt x="0" y="24"/>
                  </a:moveTo>
                  <a:lnTo>
                    <a:pt x="20" y="0"/>
                  </a:lnTo>
                  <a:lnTo>
                    <a:pt x="76" y="54"/>
                  </a:lnTo>
                  <a:lnTo>
                    <a:pt x="144" y="10"/>
                  </a:lnTo>
                  <a:lnTo>
                    <a:pt x="153" y="53"/>
                  </a:lnTo>
                  <a:lnTo>
                    <a:pt x="185" y="68"/>
                  </a:lnTo>
                  <a:lnTo>
                    <a:pt x="193" y="114"/>
                  </a:lnTo>
                  <a:lnTo>
                    <a:pt x="292" y="166"/>
                  </a:lnTo>
                  <a:lnTo>
                    <a:pt x="383" y="150"/>
                  </a:lnTo>
                  <a:lnTo>
                    <a:pt x="374" y="123"/>
                  </a:lnTo>
                  <a:lnTo>
                    <a:pt x="497" y="77"/>
                  </a:lnTo>
                  <a:lnTo>
                    <a:pt x="653" y="158"/>
                  </a:lnTo>
                  <a:lnTo>
                    <a:pt x="655" y="204"/>
                  </a:lnTo>
                  <a:lnTo>
                    <a:pt x="630" y="287"/>
                  </a:lnTo>
                  <a:lnTo>
                    <a:pt x="636" y="406"/>
                  </a:lnTo>
                  <a:lnTo>
                    <a:pt x="672" y="441"/>
                  </a:lnTo>
                  <a:lnTo>
                    <a:pt x="644" y="499"/>
                  </a:lnTo>
                  <a:lnTo>
                    <a:pt x="730" y="632"/>
                  </a:lnTo>
                  <a:lnTo>
                    <a:pt x="671" y="725"/>
                  </a:lnTo>
                  <a:lnTo>
                    <a:pt x="510" y="693"/>
                  </a:lnTo>
                  <a:lnTo>
                    <a:pt x="474" y="633"/>
                  </a:lnTo>
                  <a:lnTo>
                    <a:pt x="361" y="655"/>
                  </a:lnTo>
                  <a:lnTo>
                    <a:pt x="279" y="597"/>
                  </a:lnTo>
                  <a:lnTo>
                    <a:pt x="223" y="484"/>
                  </a:lnTo>
                  <a:lnTo>
                    <a:pt x="183" y="468"/>
                  </a:lnTo>
                  <a:lnTo>
                    <a:pt x="171" y="490"/>
                  </a:lnTo>
                  <a:lnTo>
                    <a:pt x="121" y="377"/>
                  </a:lnTo>
                  <a:lnTo>
                    <a:pt x="50" y="310"/>
                  </a:lnTo>
                  <a:lnTo>
                    <a:pt x="82" y="204"/>
                  </a:lnTo>
                  <a:lnTo>
                    <a:pt x="52" y="192"/>
                  </a:lnTo>
                  <a:lnTo>
                    <a:pt x="28" y="134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4" name="Freeform 360"/>
            <p:cNvSpPr/>
            <p:nvPr/>
          </p:nvSpPr>
          <p:spPr bwMode="auto">
            <a:xfrm>
              <a:off x="1969962" y="3184797"/>
              <a:ext cx="183635" cy="181394"/>
            </a:xfrm>
            <a:custGeom>
              <a:avLst/>
              <a:gdLst>
                <a:gd name="T0" fmla="*/ 0 w 379"/>
                <a:gd name="T1" fmla="*/ 5 h 402"/>
                <a:gd name="T2" fmla="*/ 0 w 379"/>
                <a:gd name="T3" fmla="*/ 6 h 402"/>
                <a:gd name="T4" fmla="*/ 5 w 379"/>
                <a:gd name="T5" fmla="*/ 8 h 402"/>
                <a:gd name="T6" fmla="*/ 5 w 379"/>
                <a:gd name="T7" fmla="*/ 9 h 402"/>
                <a:gd name="T8" fmla="*/ 6 w 379"/>
                <a:gd name="T9" fmla="*/ 9 h 402"/>
                <a:gd name="T10" fmla="*/ 7 w 379"/>
                <a:gd name="T11" fmla="*/ 9 h 402"/>
                <a:gd name="T12" fmla="*/ 9 w 379"/>
                <a:gd name="T13" fmla="*/ 8 h 402"/>
                <a:gd name="T14" fmla="*/ 9 w 379"/>
                <a:gd name="T15" fmla="*/ 8 h 402"/>
                <a:gd name="T16" fmla="*/ 8 w 379"/>
                <a:gd name="T17" fmla="*/ 6 h 402"/>
                <a:gd name="T18" fmla="*/ 6 w 379"/>
                <a:gd name="T19" fmla="*/ 4 h 402"/>
                <a:gd name="T20" fmla="*/ 7 w 379"/>
                <a:gd name="T21" fmla="*/ 2 h 402"/>
                <a:gd name="T22" fmla="*/ 6 w 379"/>
                <a:gd name="T23" fmla="*/ 1 h 402"/>
                <a:gd name="T24" fmla="*/ 6 w 379"/>
                <a:gd name="T25" fmla="*/ 0 h 402"/>
                <a:gd name="T26" fmla="*/ 3 w 379"/>
                <a:gd name="T27" fmla="*/ 0 h 402"/>
                <a:gd name="T28" fmla="*/ 3 w 379"/>
                <a:gd name="T29" fmla="*/ 1 h 402"/>
                <a:gd name="T30" fmla="*/ 2 w 379"/>
                <a:gd name="T31" fmla="*/ 3 h 402"/>
                <a:gd name="T32" fmla="*/ 0 w 379"/>
                <a:gd name="T33" fmla="*/ 5 h 40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9"/>
                <a:gd name="T52" fmla="*/ 0 h 402"/>
                <a:gd name="T53" fmla="*/ 379 w 379"/>
                <a:gd name="T54" fmla="*/ 402 h 40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9" h="402">
                  <a:moveTo>
                    <a:pt x="0" y="195"/>
                  </a:moveTo>
                  <a:lnTo>
                    <a:pt x="18" y="253"/>
                  </a:lnTo>
                  <a:lnTo>
                    <a:pt x="191" y="342"/>
                  </a:lnTo>
                  <a:lnTo>
                    <a:pt x="192" y="373"/>
                  </a:lnTo>
                  <a:lnTo>
                    <a:pt x="235" y="396"/>
                  </a:lnTo>
                  <a:lnTo>
                    <a:pt x="301" y="402"/>
                  </a:lnTo>
                  <a:lnTo>
                    <a:pt x="360" y="360"/>
                  </a:lnTo>
                  <a:lnTo>
                    <a:pt x="379" y="356"/>
                  </a:lnTo>
                  <a:lnTo>
                    <a:pt x="329" y="243"/>
                  </a:lnTo>
                  <a:lnTo>
                    <a:pt x="258" y="176"/>
                  </a:lnTo>
                  <a:lnTo>
                    <a:pt x="290" y="70"/>
                  </a:lnTo>
                  <a:lnTo>
                    <a:pt x="260" y="58"/>
                  </a:lnTo>
                  <a:lnTo>
                    <a:pt x="236" y="0"/>
                  </a:lnTo>
                  <a:lnTo>
                    <a:pt x="151" y="4"/>
                  </a:lnTo>
                  <a:lnTo>
                    <a:pt x="109" y="41"/>
                  </a:lnTo>
                  <a:lnTo>
                    <a:pt x="93" y="139"/>
                  </a:lnTo>
                  <a:lnTo>
                    <a:pt x="0" y="19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5" name="Freeform 361"/>
            <p:cNvSpPr/>
            <p:nvPr/>
          </p:nvSpPr>
          <p:spPr bwMode="auto">
            <a:xfrm>
              <a:off x="1385363" y="2947712"/>
              <a:ext cx="213960" cy="219583"/>
            </a:xfrm>
            <a:custGeom>
              <a:avLst/>
              <a:gdLst>
                <a:gd name="T0" fmla="*/ 0 w 446"/>
                <a:gd name="T1" fmla="*/ 3 h 487"/>
                <a:gd name="T2" fmla="*/ 0 w 446"/>
                <a:gd name="T3" fmla="*/ 1 h 487"/>
                <a:gd name="T4" fmla="*/ 1 w 446"/>
                <a:gd name="T5" fmla="*/ 1 h 487"/>
                <a:gd name="T6" fmla="*/ 2 w 446"/>
                <a:gd name="T7" fmla="*/ 1 h 487"/>
                <a:gd name="T8" fmla="*/ 3 w 446"/>
                <a:gd name="T9" fmla="*/ 0 h 487"/>
                <a:gd name="T10" fmla="*/ 5 w 446"/>
                <a:gd name="T11" fmla="*/ 0 h 487"/>
                <a:gd name="T12" fmla="*/ 6 w 446"/>
                <a:gd name="T13" fmla="*/ 1 h 487"/>
                <a:gd name="T14" fmla="*/ 6 w 446"/>
                <a:gd name="T15" fmla="*/ 2 h 487"/>
                <a:gd name="T16" fmla="*/ 5 w 446"/>
                <a:gd name="T17" fmla="*/ 2 h 487"/>
                <a:gd name="T18" fmla="*/ 5 w 446"/>
                <a:gd name="T19" fmla="*/ 4 h 487"/>
                <a:gd name="T20" fmla="*/ 7 w 446"/>
                <a:gd name="T21" fmla="*/ 6 h 487"/>
                <a:gd name="T22" fmla="*/ 8 w 446"/>
                <a:gd name="T23" fmla="*/ 7 h 487"/>
                <a:gd name="T24" fmla="*/ 8 w 446"/>
                <a:gd name="T25" fmla="*/ 7 h 487"/>
                <a:gd name="T26" fmla="*/ 10 w 446"/>
                <a:gd name="T27" fmla="*/ 9 h 487"/>
                <a:gd name="T28" fmla="*/ 9 w 446"/>
                <a:gd name="T29" fmla="*/ 8 h 487"/>
                <a:gd name="T30" fmla="*/ 9 w 446"/>
                <a:gd name="T31" fmla="*/ 10 h 487"/>
                <a:gd name="T32" fmla="*/ 8 w 446"/>
                <a:gd name="T33" fmla="*/ 11 h 487"/>
                <a:gd name="T34" fmla="*/ 8 w 446"/>
                <a:gd name="T35" fmla="*/ 9 h 487"/>
                <a:gd name="T36" fmla="*/ 4 w 446"/>
                <a:gd name="T37" fmla="*/ 6 h 487"/>
                <a:gd name="T38" fmla="*/ 3 w 446"/>
                <a:gd name="T39" fmla="*/ 4 h 487"/>
                <a:gd name="T40" fmla="*/ 2 w 446"/>
                <a:gd name="T41" fmla="*/ 3 h 487"/>
                <a:gd name="T42" fmla="*/ 1 w 446"/>
                <a:gd name="T43" fmla="*/ 4 h 487"/>
                <a:gd name="T44" fmla="*/ 0 w 446"/>
                <a:gd name="T45" fmla="*/ 3 h 4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46"/>
                <a:gd name="T70" fmla="*/ 0 h 487"/>
                <a:gd name="T71" fmla="*/ 446 w 446"/>
                <a:gd name="T72" fmla="*/ 487 h 48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46" h="487">
                  <a:moveTo>
                    <a:pt x="0" y="122"/>
                  </a:moveTo>
                  <a:lnTo>
                    <a:pt x="11" y="67"/>
                  </a:lnTo>
                  <a:lnTo>
                    <a:pt x="64" y="39"/>
                  </a:lnTo>
                  <a:lnTo>
                    <a:pt x="87" y="65"/>
                  </a:lnTo>
                  <a:lnTo>
                    <a:pt x="141" y="13"/>
                  </a:lnTo>
                  <a:lnTo>
                    <a:pt x="199" y="0"/>
                  </a:lnTo>
                  <a:lnTo>
                    <a:pt x="266" y="35"/>
                  </a:lnTo>
                  <a:lnTo>
                    <a:pt x="266" y="88"/>
                  </a:lnTo>
                  <a:lnTo>
                    <a:pt x="215" y="97"/>
                  </a:lnTo>
                  <a:lnTo>
                    <a:pt x="220" y="164"/>
                  </a:lnTo>
                  <a:lnTo>
                    <a:pt x="305" y="273"/>
                  </a:lnTo>
                  <a:lnTo>
                    <a:pt x="357" y="281"/>
                  </a:lnTo>
                  <a:lnTo>
                    <a:pt x="351" y="302"/>
                  </a:lnTo>
                  <a:lnTo>
                    <a:pt x="446" y="376"/>
                  </a:lnTo>
                  <a:lnTo>
                    <a:pt x="381" y="362"/>
                  </a:lnTo>
                  <a:lnTo>
                    <a:pt x="396" y="433"/>
                  </a:lnTo>
                  <a:lnTo>
                    <a:pt x="357" y="487"/>
                  </a:lnTo>
                  <a:lnTo>
                    <a:pt x="336" y="377"/>
                  </a:lnTo>
                  <a:lnTo>
                    <a:pt x="170" y="254"/>
                  </a:lnTo>
                  <a:lnTo>
                    <a:pt x="131" y="174"/>
                  </a:lnTo>
                  <a:lnTo>
                    <a:pt x="77" y="146"/>
                  </a:lnTo>
                  <a:lnTo>
                    <a:pt x="26" y="181"/>
                  </a:lnTo>
                  <a:lnTo>
                    <a:pt x="0" y="12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6" name="Freeform 362"/>
            <p:cNvSpPr/>
            <p:nvPr/>
          </p:nvSpPr>
          <p:spPr bwMode="auto">
            <a:xfrm>
              <a:off x="1412319" y="3089327"/>
              <a:ext cx="25271" cy="54100"/>
            </a:xfrm>
            <a:custGeom>
              <a:avLst/>
              <a:gdLst>
                <a:gd name="T0" fmla="*/ 0 w 53"/>
                <a:gd name="T1" fmla="*/ 0 h 119"/>
                <a:gd name="T2" fmla="*/ 0 w 53"/>
                <a:gd name="T3" fmla="*/ 3 h 119"/>
                <a:gd name="T4" fmla="*/ 1 w 53"/>
                <a:gd name="T5" fmla="*/ 3 h 119"/>
                <a:gd name="T6" fmla="*/ 1 w 53"/>
                <a:gd name="T7" fmla="*/ 1 h 119"/>
                <a:gd name="T8" fmla="*/ 1 w 53"/>
                <a:gd name="T9" fmla="*/ 0 h 119"/>
                <a:gd name="T10" fmla="*/ 0 w 53"/>
                <a:gd name="T11" fmla="*/ 0 h 1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119"/>
                <a:gd name="T20" fmla="*/ 53 w 53"/>
                <a:gd name="T21" fmla="*/ 119 h 1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119">
                  <a:moveTo>
                    <a:pt x="0" y="19"/>
                  </a:moveTo>
                  <a:lnTo>
                    <a:pt x="8" y="111"/>
                  </a:lnTo>
                  <a:lnTo>
                    <a:pt x="34" y="119"/>
                  </a:lnTo>
                  <a:lnTo>
                    <a:pt x="53" y="47"/>
                  </a:lnTo>
                  <a:lnTo>
                    <a:pt x="35" y="0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7" name="Freeform 363"/>
            <p:cNvSpPr/>
            <p:nvPr/>
          </p:nvSpPr>
          <p:spPr bwMode="auto">
            <a:xfrm>
              <a:off x="1491501" y="3160930"/>
              <a:ext cx="55596" cy="35006"/>
            </a:xfrm>
            <a:custGeom>
              <a:avLst/>
              <a:gdLst>
                <a:gd name="T0" fmla="*/ 0 w 115"/>
                <a:gd name="T1" fmla="*/ 0 h 76"/>
                <a:gd name="T2" fmla="*/ 2 w 115"/>
                <a:gd name="T3" fmla="*/ 2 h 76"/>
                <a:gd name="T4" fmla="*/ 3 w 115"/>
                <a:gd name="T5" fmla="*/ 0 h 76"/>
                <a:gd name="T6" fmla="*/ 0 w 115"/>
                <a:gd name="T7" fmla="*/ 0 h 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"/>
                <a:gd name="T13" fmla="*/ 0 h 76"/>
                <a:gd name="T14" fmla="*/ 115 w 115"/>
                <a:gd name="T15" fmla="*/ 76 h 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" h="76">
                  <a:moveTo>
                    <a:pt x="0" y="15"/>
                  </a:moveTo>
                  <a:lnTo>
                    <a:pt x="97" y="76"/>
                  </a:lnTo>
                  <a:lnTo>
                    <a:pt x="115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8" name="Freeform 364"/>
            <p:cNvSpPr/>
            <p:nvPr/>
          </p:nvSpPr>
          <p:spPr bwMode="auto">
            <a:xfrm>
              <a:off x="3639523" y="3262765"/>
              <a:ext cx="43803" cy="55691"/>
            </a:xfrm>
            <a:custGeom>
              <a:avLst/>
              <a:gdLst>
                <a:gd name="T0" fmla="*/ 0 w 90"/>
                <a:gd name="T1" fmla="*/ 1 h 124"/>
                <a:gd name="T2" fmla="*/ 0 w 90"/>
                <a:gd name="T3" fmla="*/ 1 h 124"/>
                <a:gd name="T4" fmla="*/ 1 w 90"/>
                <a:gd name="T5" fmla="*/ 1 h 124"/>
                <a:gd name="T6" fmla="*/ 1 w 90"/>
                <a:gd name="T7" fmla="*/ 1 h 124"/>
                <a:gd name="T8" fmla="*/ 1 w 90"/>
                <a:gd name="T9" fmla="*/ 3 h 124"/>
                <a:gd name="T10" fmla="*/ 1 w 90"/>
                <a:gd name="T11" fmla="*/ 3 h 124"/>
                <a:gd name="T12" fmla="*/ 2 w 90"/>
                <a:gd name="T13" fmla="*/ 1 h 124"/>
                <a:gd name="T14" fmla="*/ 2 w 90"/>
                <a:gd name="T15" fmla="*/ 0 h 124"/>
                <a:gd name="T16" fmla="*/ 1 w 90"/>
                <a:gd name="T17" fmla="*/ 0 h 124"/>
                <a:gd name="T18" fmla="*/ 0 w 90"/>
                <a:gd name="T19" fmla="*/ 1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0"/>
                <a:gd name="T31" fmla="*/ 0 h 124"/>
                <a:gd name="T32" fmla="*/ 90 w 90"/>
                <a:gd name="T33" fmla="*/ 124 h 1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0" h="124">
                  <a:moveTo>
                    <a:pt x="0" y="32"/>
                  </a:moveTo>
                  <a:lnTo>
                    <a:pt x="4" y="64"/>
                  </a:lnTo>
                  <a:lnTo>
                    <a:pt x="25" y="32"/>
                  </a:lnTo>
                  <a:lnTo>
                    <a:pt x="35" y="51"/>
                  </a:lnTo>
                  <a:lnTo>
                    <a:pt x="24" y="124"/>
                  </a:lnTo>
                  <a:lnTo>
                    <a:pt x="64" y="121"/>
                  </a:lnTo>
                  <a:lnTo>
                    <a:pt x="90" y="48"/>
                  </a:lnTo>
                  <a:lnTo>
                    <a:pt x="77" y="5"/>
                  </a:lnTo>
                  <a:lnTo>
                    <a:pt x="36" y="0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9" name="Freeform 365"/>
            <p:cNvSpPr/>
            <p:nvPr/>
          </p:nvSpPr>
          <p:spPr bwMode="auto">
            <a:xfrm>
              <a:off x="3661424" y="3087736"/>
              <a:ext cx="207221" cy="182985"/>
            </a:xfrm>
            <a:custGeom>
              <a:avLst/>
              <a:gdLst>
                <a:gd name="T0" fmla="*/ 0 w 433"/>
                <a:gd name="T1" fmla="*/ 9 h 403"/>
                <a:gd name="T2" fmla="*/ 2 w 433"/>
                <a:gd name="T3" fmla="*/ 7 h 403"/>
                <a:gd name="T4" fmla="*/ 4 w 433"/>
                <a:gd name="T5" fmla="*/ 7 h 403"/>
                <a:gd name="T6" fmla="*/ 5 w 433"/>
                <a:gd name="T7" fmla="*/ 5 h 403"/>
                <a:gd name="T8" fmla="*/ 6 w 433"/>
                <a:gd name="T9" fmla="*/ 5 h 403"/>
                <a:gd name="T10" fmla="*/ 6 w 433"/>
                <a:gd name="T11" fmla="*/ 5 h 403"/>
                <a:gd name="T12" fmla="*/ 7 w 433"/>
                <a:gd name="T13" fmla="*/ 5 h 403"/>
                <a:gd name="T14" fmla="*/ 8 w 433"/>
                <a:gd name="T15" fmla="*/ 3 h 403"/>
                <a:gd name="T16" fmla="*/ 8 w 433"/>
                <a:gd name="T17" fmla="*/ 1 h 403"/>
                <a:gd name="T18" fmla="*/ 9 w 433"/>
                <a:gd name="T19" fmla="*/ 1 h 403"/>
                <a:gd name="T20" fmla="*/ 9 w 433"/>
                <a:gd name="T21" fmla="*/ 0 h 403"/>
                <a:gd name="T22" fmla="*/ 9 w 433"/>
                <a:gd name="T23" fmla="*/ 0 h 403"/>
                <a:gd name="T24" fmla="*/ 10 w 433"/>
                <a:gd name="T25" fmla="*/ 2 h 403"/>
                <a:gd name="T26" fmla="*/ 9 w 433"/>
                <a:gd name="T27" fmla="*/ 4 h 403"/>
                <a:gd name="T28" fmla="*/ 9 w 433"/>
                <a:gd name="T29" fmla="*/ 5 h 403"/>
                <a:gd name="T30" fmla="*/ 9 w 433"/>
                <a:gd name="T31" fmla="*/ 7 h 403"/>
                <a:gd name="T32" fmla="*/ 8 w 433"/>
                <a:gd name="T33" fmla="*/ 8 h 403"/>
                <a:gd name="T34" fmla="*/ 8 w 433"/>
                <a:gd name="T35" fmla="*/ 7 h 403"/>
                <a:gd name="T36" fmla="*/ 7 w 433"/>
                <a:gd name="T37" fmla="*/ 8 h 403"/>
                <a:gd name="T38" fmla="*/ 5 w 433"/>
                <a:gd name="T39" fmla="*/ 8 h 403"/>
                <a:gd name="T40" fmla="*/ 5 w 433"/>
                <a:gd name="T41" fmla="*/ 9 h 403"/>
                <a:gd name="T42" fmla="*/ 4 w 433"/>
                <a:gd name="T43" fmla="*/ 9 h 403"/>
                <a:gd name="T44" fmla="*/ 4 w 433"/>
                <a:gd name="T45" fmla="*/ 8 h 403"/>
                <a:gd name="T46" fmla="*/ 0 w 433"/>
                <a:gd name="T47" fmla="*/ 9 h 40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33"/>
                <a:gd name="T73" fmla="*/ 0 h 403"/>
                <a:gd name="T74" fmla="*/ 433 w 433"/>
                <a:gd name="T75" fmla="*/ 403 h 40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33" h="403">
                  <a:moveTo>
                    <a:pt x="0" y="378"/>
                  </a:moveTo>
                  <a:lnTo>
                    <a:pt x="80" y="305"/>
                  </a:lnTo>
                  <a:lnTo>
                    <a:pt x="188" y="305"/>
                  </a:lnTo>
                  <a:lnTo>
                    <a:pt x="232" y="212"/>
                  </a:lnTo>
                  <a:lnTo>
                    <a:pt x="250" y="204"/>
                  </a:lnTo>
                  <a:lnTo>
                    <a:pt x="252" y="239"/>
                  </a:lnTo>
                  <a:lnTo>
                    <a:pt x="299" y="204"/>
                  </a:lnTo>
                  <a:lnTo>
                    <a:pt x="343" y="138"/>
                  </a:lnTo>
                  <a:lnTo>
                    <a:pt x="360" y="21"/>
                  </a:lnTo>
                  <a:lnTo>
                    <a:pt x="394" y="25"/>
                  </a:lnTo>
                  <a:lnTo>
                    <a:pt x="385" y="0"/>
                  </a:lnTo>
                  <a:lnTo>
                    <a:pt x="406" y="1"/>
                  </a:lnTo>
                  <a:lnTo>
                    <a:pt x="433" y="97"/>
                  </a:lnTo>
                  <a:lnTo>
                    <a:pt x="394" y="166"/>
                  </a:lnTo>
                  <a:lnTo>
                    <a:pt x="394" y="227"/>
                  </a:lnTo>
                  <a:lnTo>
                    <a:pt x="367" y="319"/>
                  </a:lnTo>
                  <a:lnTo>
                    <a:pt x="346" y="332"/>
                  </a:lnTo>
                  <a:lnTo>
                    <a:pt x="345" y="297"/>
                  </a:lnTo>
                  <a:lnTo>
                    <a:pt x="284" y="347"/>
                  </a:lnTo>
                  <a:lnTo>
                    <a:pt x="232" y="327"/>
                  </a:lnTo>
                  <a:lnTo>
                    <a:pt x="235" y="368"/>
                  </a:lnTo>
                  <a:lnTo>
                    <a:pt x="188" y="403"/>
                  </a:lnTo>
                  <a:lnTo>
                    <a:pt x="177" y="345"/>
                  </a:lnTo>
                  <a:lnTo>
                    <a:pt x="0" y="37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0" name="Freeform 366"/>
            <p:cNvSpPr/>
            <p:nvPr/>
          </p:nvSpPr>
          <p:spPr bwMode="auto">
            <a:xfrm>
              <a:off x="3685010" y="3254809"/>
              <a:ext cx="43803" cy="33415"/>
            </a:xfrm>
            <a:custGeom>
              <a:avLst/>
              <a:gdLst>
                <a:gd name="T0" fmla="*/ 0 w 88"/>
                <a:gd name="T1" fmla="*/ 1 h 73"/>
                <a:gd name="T2" fmla="*/ 1 w 88"/>
                <a:gd name="T3" fmla="*/ 2 h 73"/>
                <a:gd name="T4" fmla="*/ 2 w 88"/>
                <a:gd name="T5" fmla="*/ 1 h 73"/>
                <a:gd name="T6" fmla="*/ 2 w 88"/>
                <a:gd name="T7" fmla="*/ 0 h 73"/>
                <a:gd name="T8" fmla="*/ 0 w 88"/>
                <a:gd name="T9" fmla="*/ 1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73"/>
                <a:gd name="T17" fmla="*/ 88 w 88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73">
                  <a:moveTo>
                    <a:pt x="0" y="37"/>
                  </a:moveTo>
                  <a:lnTo>
                    <a:pt x="33" y="73"/>
                  </a:lnTo>
                  <a:lnTo>
                    <a:pt x="83" y="46"/>
                  </a:lnTo>
                  <a:lnTo>
                    <a:pt x="88" y="0"/>
                  </a:lnTo>
                  <a:lnTo>
                    <a:pt x="0" y="3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1" name="Freeform 367"/>
            <p:cNvSpPr/>
            <p:nvPr/>
          </p:nvSpPr>
          <p:spPr bwMode="auto">
            <a:xfrm>
              <a:off x="3826527" y="2990674"/>
              <a:ext cx="107822" cy="97062"/>
            </a:xfrm>
            <a:custGeom>
              <a:avLst/>
              <a:gdLst>
                <a:gd name="T0" fmla="*/ 0 w 226"/>
                <a:gd name="T1" fmla="*/ 4 h 214"/>
                <a:gd name="T2" fmla="*/ 0 w 226"/>
                <a:gd name="T3" fmla="*/ 5 h 214"/>
                <a:gd name="T4" fmla="*/ 1 w 226"/>
                <a:gd name="T5" fmla="*/ 5 h 214"/>
                <a:gd name="T6" fmla="*/ 1 w 226"/>
                <a:gd name="T7" fmla="*/ 4 h 214"/>
                <a:gd name="T8" fmla="*/ 3 w 226"/>
                <a:gd name="T9" fmla="*/ 4 h 214"/>
                <a:gd name="T10" fmla="*/ 3 w 226"/>
                <a:gd name="T11" fmla="*/ 3 h 214"/>
                <a:gd name="T12" fmla="*/ 5 w 226"/>
                <a:gd name="T13" fmla="*/ 3 h 214"/>
                <a:gd name="T14" fmla="*/ 5 w 226"/>
                <a:gd name="T15" fmla="*/ 2 h 214"/>
                <a:gd name="T16" fmla="*/ 5 w 226"/>
                <a:gd name="T17" fmla="*/ 1 h 214"/>
                <a:gd name="T18" fmla="*/ 3 w 226"/>
                <a:gd name="T19" fmla="*/ 1 h 214"/>
                <a:gd name="T20" fmla="*/ 2 w 226"/>
                <a:gd name="T21" fmla="*/ 0 h 214"/>
                <a:gd name="T22" fmla="*/ 1 w 226"/>
                <a:gd name="T23" fmla="*/ 3 h 214"/>
                <a:gd name="T24" fmla="*/ 1 w 226"/>
                <a:gd name="T25" fmla="*/ 3 h 214"/>
                <a:gd name="T26" fmla="*/ 0 w 226"/>
                <a:gd name="T27" fmla="*/ 4 h 2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6"/>
                <a:gd name="T43" fmla="*/ 0 h 214"/>
                <a:gd name="T44" fmla="*/ 226 w 226"/>
                <a:gd name="T45" fmla="*/ 214 h 2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6" h="214">
                  <a:moveTo>
                    <a:pt x="0" y="153"/>
                  </a:moveTo>
                  <a:lnTo>
                    <a:pt x="10" y="214"/>
                  </a:lnTo>
                  <a:lnTo>
                    <a:pt x="51" y="192"/>
                  </a:lnTo>
                  <a:lnTo>
                    <a:pt x="23" y="155"/>
                  </a:lnTo>
                  <a:lnTo>
                    <a:pt x="133" y="188"/>
                  </a:lnTo>
                  <a:lnTo>
                    <a:pt x="157" y="138"/>
                  </a:lnTo>
                  <a:lnTo>
                    <a:pt x="226" y="120"/>
                  </a:lnTo>
                  <a:lnTo>
                    <a:pt x="202" y="86"/>
                  </a:lnTo>
                  <a:lnTo>
                    <a:pt x="211" y="58"/>
                  </a:lnTo>
                  <a:lnTo>
                    <a:pt x="150" y="62"/>
                  </a:lnTo>
                  <a:lnTo>
                    <a:pt x="80" y="0"/>
                  </a:lnTo>
                  <a:lnTo>
                    <a:pt x="54" y="122"/>
                  </a:lnTo>
                  <a:lnTo>
                    <a:pt x="22" y="115"/>
                  </a:lnTo>
                  <a:lnTo>
                    <a:pt x="0" y="15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2" name="Freeform 368"/>
            <p:cNvSpPr/>
            <p:nvPr/>
          </p:nvSpPr>
          <p:spPr bwMode="auto">
            <a:xfrm>
              <a:off x="3543494" y="3054321"/>
              <a:ext cx="114561" cy="120930"/>
            </a:xfrm>
            <a:custGeom>
              <a:avLst/>
              <a:gdLst>
                <a:gd name="T0" fmla="*/ 0 w 240"/>
                <a:gd name="T1" fmla="*/ 3 h 268"/>
                <a:gd name="T2" fmla="*/ 1 w 240"/>
                <a:gd name="T3" fmla="*/ 4 h 268"/>
                <a:gd name="T4" fmla="*/ 0 w 240"/>
                <a:gd name="T5" fmla="*/ 6 h 268"/>
                <a:gd name="T6" fmla="*/ 2 w 240"/>
                <a:gd name="T7" fmla="*/ 6 h 268"/>
                <a:gd name="T8" fmla="*/ 3 w 240"/>
                <a:gd name="T9" fmla="*/ 5 h 268"/>
                <a:gd name="T10" fmla="*/ 3 w 240"/>
                <a:gd name="T11" fmla="*/ 4 h 268"/>
                <a:gd name="T12" fmla="*/ 5 w 240"/>
                <a:gd name="T13" fmla="*/ 2 h 268"/>
                <a:gd name="T14" fmla="*/ 5 w 240"/>
                <a:gd name="T15" fmla="*/ 1 h 268"/>
                <a:gd name="T16" fmla="*/ 5 w 240"/>
                <a:gd name="T17" fmla="*/ 0 h 268"/>
                <a:gd name="T18" fmla="*/ 5 w 240"/>
                <a:gd name="T19" fmla="*/ 0 h 268"/>
                <a:gd name="T20" fmla="*/ 3 w 240"/>
                <a:gd name="T21" fmla="*/ 1 h 268"/>
                <a:gd name="T22" fmla="*/ 3 w 240"/>
                <a:gd name="T23" fmla="*/ 2 h 268"/>
                <a:gd name="T24" fmla="*/ 2 w 240"/>
                <a:gd name="T25" fmla="*/ 1 h 268"/>
                <a:gd name="T26" fmla="*/ 0 w 240"/>
                <a:gd name="T27" fmla="*/ 3 h 2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0"/>
                <a:gd name="T43" fmla="*/ 0 h 268"/>
                <a:gd name="T44" fmla="*/ 240 w 240"/>
                <a:gd name="T45" fmla="*/ 268 h 26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0" h="268">
                  <a:moveTo>
                    <a:pt x="0" y="151"/>
                  </a:moveTo>
                  <a:lnTo>
                    <a:pt x="43" y="173"/>
                  </a:lnTo>
                  <a:lnTo>
                    <a:pt x="15" y="251"/>
                  </a:lnTo>
                  <a:lnTo>
                    <a:pt x="84" y="268"/>
                  </a:lnTo>
                  <a:lnTo>
                    <a:pt x="155" y="223"/>
                  </a:lnTo>
                  <a:lnTo>
                    <a:pt x="122" y="159"/>
                  </a:lnTo>
                  <a:lnTo>
                    <a:pt x="202" y="101"/>
                  </a:lnTo>
                  <a:lnTo>
                    <a:pt x="240" y="24"/>
                  </a:lnTo>
                  <a:lnTo>
                    <a:pt x="237" y="13"/>
                  </a:lnTo>
                  <a:lnTo>
                    <a:pt x="223" y="0"/>
                  </a:lnTo>
                  <a:lnTo>
                    <a:pt x="147" y="50"/>
                  </a:lnTo>
                  <a:lnTo>
                    <a:pt x="147" y="77"/>
                  </a:lnTo>
                  <a:lnTo>
                    <a:pt x="94" y="68"/>
                  </a:lnTo>
                  <a:lnTo>
                    <a:pt x="0" y="15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3" name="Freeform 369"/>
            <p:cNvSpPr/>
            <p:nvPr/>
          </p:nvSpPr>
          <p:spPr bwMode="auto">
            <a:xfrm>
              <a:off x="3577188" y="3154565"/>
              <a:ext cx="60650" cy="97062"/>
            </a:xfrm>
            <a:custGeom>
              <a:avLst/>
              <a:gdLst>
                <a:gd name="T0" fmla="*/ 0 w 128"/>
                <a:gd name="T1" fmla="*/ 5 h 212"/>
                <a:gd name="T2" fmla="*/ 0 w 128"/>
                <a:gd name="T3" fmla="*/ 1 h 212"/>
                <a:gd name="T4" fmla="*/ 2 w 128"/>
                <a:gd name="T5" fmla="*/ 0 h 212"/>
                <a:gd name="T6" fmla="*/ 3 w 128"/>
                <a:gd name="T7" fmla="*/ 3 h 212"/>
                <a:gd name="T8" fmla="*/ 2 w 128"/>
                <a:gd name="T9" fmla="*/ 5 h 212"/>
                <a:gd name="T10" fmla="*/ 0 w 128"/>
                <a:gd name="T11" fmla="*/ 5 h 2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8"/>
                <a:gd name="T19" fmla="*/ 0 h 212"/>
                <a:gd name="T20" fmla="*/ 128 w 128"/>
                <a:gd name="T21" fmla="*/ 212 h 2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8" h="212">
                  <a:moveTo>
                    <a:pt x="0" y="212"/>
                  </a:moveTo>
                  <a:lnTo>
                    <a:pt x="13" y="45"/>
                  </a:lnTo>
                  <a:lnTo>
                    <a:pt x="84" y="0"/>
                  </a:lnTo>
                  <a:lnTo>
                    <a:pt x="128" y="129"/>
                  </a:lnTo>
                  <a:lnTo>
                    <a:pt x="82" y="189"/>
                  </a:lnTo>
                  <a:lnTo>
                    <a:pt x="0" y="21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4" name="Freeform 370"/>
            <p:cNvSpPr/>
            <p:nvPr/>
          </p:nvSpPr>
          <p:spPr bwMode="auto">
            <a:xfrm>
              <a:off x="3100411" y="3507807"/>
              <a:ext cx="131408" cy="167074"/>
            </a:xfrm>
            <a:custGeom>
              <a:avLst/>
              <a:gdLst>
                <a:gd name="T0" fmla="*/ 0 w 274"/>
                <a:gd name="T1" fmla="*/ 2 h 369"/>
                <a:gd name="T2" fmla="*/ 1 w 274"/>
                <a:gd name="T3" fmla="*/ 3 h 369"/>
                <a:gd name="T4" fmla="*/ 1 w 274"/>
                <a:gd name="T5" fmla="*/ 5 h 369"/>
                <a:gd name="T6" fmla="*/ 3 w 274"/>
                <a:gd name="T7" fmla="*/ 4 h 369"/>
                <a:gd name="T8" fmla="*/ 4 w 274"/>
                <a:gd name="T9" fmla="*/ 5 h 369"/>
                <a:gd name="T10" fmla="*/ 5 w 274"/>
                <a:gd name="T11" fmla="*/ 7 h 369"/>
                <a:gd name="T12" fmla="*/ 4 w 274"/>
                <a:gd name="T13" fmla="*/ 9 h 369"/>
                <a:gd name="T14" fmla="*/ 6 w 274"/>
                <a:gd name="T15" fmla="*/ 8 h 369"/>
                <a:gd name="T16" fmla="*/ 5 w 274"/>
                <a:gd name="T17" fmla="*/ 5 h 369"/>
                <a:gd name="T18" fmla="*/ 3 w 274"/>
                <a:gd name="T19" fmla="*/ 3 h 369"/>
                <a:gd name="T20" fmla="*/ 4 w 274"/>
                <a:gd name="T21" fmla="*/ 2 h 369"/>
                <a:gd name="T22" fmla="*/ 3 w 274"/>
                <a:gd name="T23" fmla="*/ 1 h 369"/>
                <a:gd name="T24" fmla="*/ 2 w 274"/>
                <a:gd name="T25" fmla="*/ 0 h 369"/>
                <a:gd name="T26" fmla="*/ 1 w 274"/>
                <a:gd name="T27" fmla="*/ 0 h 369"/>
                <a:gd name="T28" fmla="*/ 1 w 274"/>
                <a:gd name="T29" fmla="*/ 1 h 369"/>
                <a:gd name="T30" fmla="*/ 1 w 274"/>
                <a:gd name="T31" fmla="*/ 1 h 369"/>
                <a:gd name="T32" fmla="*/ 0 w 274"/>
                <a:gd name="T33" fmla="*/ 2 h 3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4"/>
                <a:gd name="T52" fmla="*/ 0 h 369"/>
                <a:gd name="T53" fmla="*/ 274 w 274"/>
                <a:gd name="T54" fmla="*/ 369 h 3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4" h="369">
                  <a:moveTo>
                    <a:pt x="0" y="79"/>
                  </a:moveTo>
                  <a:lnTo>
                    <a:pt x="36" y="132"/>
                  </a:lnTo>
                  <a:lnTo>
                    <a:pt x="25" y="223"/>
                  </a:lnTo>
                  <a:lnTo>
                    <a:pt x="123" y="184"/>
                  </a:lnTo>
                  <a:lnTo>
                    <a:pt x="160" y="223"/>
                  </a:lnTo>
                  <a:lnTo>
                    <a:pt x="198" y="313"/>
                  </a:lnTo>
                  <a:lnTo>
                    <a:pt x="188" y="369"/>
                  </a:lnTo>
                  <a:lnTo>
                    <a:pt x="274" y="353"/>
                  </a:lnTo>
                  <a:lnTo>
                    <a:pt x="231" y="234"/>
                  </a:lnTo>
                  <a:lnTo>
                    <a:pt x="138" y="147"/>
                  </a:lnTo>
                  <a:lnTo>
                    <a:pt x="165" y="94"/>
                  </a:lnTo>
                  <a:lnTo>
                    <a:pt x="112" y="67"/>
                  </a:lnTo>
                  <a:lnTo>
                    <a:pt x="73" y="0"/>
                  </a:lnTo>
                  <a:lnTo>
                    <a:pt x="50" y="1"/>
                  </a:lnTo>
                  <a:lnTo>
                    <a:pt x="52" y="48"/>
                  </a:lnTo>
                  <a:lnTo>
                    <a:pt x="36" y="36"/>
                  </a:lnTo>
                  <a:lnTo>
                    <a:pt x="0" y="7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5" name="Freeform 371"/>
            <p:cNvSpPr/>
            <p:nvPr/>
          </p:nvSpPr>
          <p:spPr bwMode="auto">
            <a:xfrm>
              <a:off x="1368516" y="2868153"/>
              <a:ext cx="8424" cy="17503"/>
            </a:xfrm>
            <a:custGeom>
              <a:avLst/>
              <a:gdLst>
                <a:gd name="T0" fmla="*/ 0 w 18"/>
                <a:gd name="T1" fmla="*/ 1 h 38"/>
                <a:gd name="T2" fmla="*/ 0 w 18"/>
                <a:gd name="T3" fmla="*/ 0 h 38"/>
                <a:gd name="T4" fmla="*/ 0 w 18"/>
                <a:gd name="T5" fmla="*/ 1 h 38"/>
                <a:gd name="T6" fmla="*/ 0 w 18"/>
                <a:gd name="T7" fmla="*/ 1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38"/>
                <a:gd name="T14" fmla="*/ 18 w 18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38">
                  <a:moveTo>
                    <a:pt x="0" y="30"/>
                  </a:moveTo>
                  <a:lnTo>
                    <a:pt x="13" y="0"/>
                  </a:lnTo>
                  <a:lnTo>
                    <a:pt x="18" y="38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6" name="Freeform 372"/>
            <p:cNvSpPr/>
            <p:nvPr/>
          </p:nvSpPr>
          <p:spPr bwMode="auto">
            <a:xfrm>
              <a:off x="3100411" y="3833998"/>
              <a:ext cx="69074" cy="100244"/>
            </a:xfrm>
            <a:custGeom>
              <a:avLst/>
              <a:gdLst>
                <a:gd name="T0" fmla="*/ 0 w 142"/>
                <a:gd name="T1" fmla="*/ 0 h 221"/>
                <a:gd name="T2" fmla="*/ 1 w 142"/>
                <a:gd name="T3" fmla="*/ 0 h 221"/>
                <a:gd name="T4" fmla="*/ 1 w 142"/>
                <a:gd name="T5" fmla="*/ 1 h 221"/>
                <a:gd name="T6" fmla="*/ 2 w 142"/>
                <a:gd name="T7" fmla="*/ 0 h 221"/>
                <a:gd name="T8" fmla="*/ 3 w 142"/>
                <a:gd name="T9" fmla="*/ 1 h 221"/>
                <a:gd name="T10" fmla="*/ 3 w 142"/>
                <a:gd name="T11" fmla="*/ 5 h 221"/>
                <a:gd name="T12" fmla="*/ 3 w 142"/>
                <a:gd name="T13" fmla="*/ 5 h 221"/>
                <a:gd name="T14" fmla="*/ 1 w 142"/>
                <a:gd name="T15" fmla="*/ 4 h 221"/>
                <a:gd name="T16" fmla="*/ 0 w 142"/>
                <a:gd name="T17" fmla="*/ 0 h 2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2"/>
                <a:gd name="T28" fmla="*/ 0 h 221"/>
                <a:gd name="T29" fmla="*/ 142 w 142"/>
                <a:gd name="T30" fmla="*/ 221 h 2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2" h="221">
                  <a:moveTo>
                    <a:pt x="0" y="0"/>
                  </a:moveTo>
                  <a:lnTo>
                    <a:pt x="29" y="0"/>
                  </a:lnTo>
                  <a:lnTo>
                    <a:pt x="38" y="41"/>
                  </a:lnTo>
                  <a:lnTo>
                    <a:pt x="73" y="15"/>
                  </a:lnTo>
                  <a:lnTo>
                    <a:pt x="122" y="65"/>
                  </a:lnTo>
                  <a:lnTo>
                    <a:pt x="142" y="221"/>
                  </a:lnTo>
                  <a:lnTo>
                    <a:pt x="141" y="221"/>
                  </a:lnTo>
                  <a:lnTo>
                    <a:pt x="42" y="15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7" name="Freeform 373"/>
            <p:cNvSpPr/>
            <p:nvPr/>
          </p:nvSpPr>
          <p:spPr bwMode="auto">
            <a:xfrm>
              <a:off x="3273938" y="3824451"/>
              <a:ext cx="173527" cy="120930"/>
            </a:xfrm>
            <a:custGeom>
              <a:avLst/>
              <a:gdLst>
                <a:gd name="T0" fmla="*/ 0 w 362"/>
                <a:gd name="T1" fmla="*/ 6 h 264"/>
                <a:gd name="T2" fmla="*/ 1 w 362"/>
                <a:gd name="T3" fmla="*/ 6 h 264"/>
                <a:gd name="T4" fmla="*/ 3 w 362"/>
                <a:gd name="T5" fmla="*/ 6 h 264"/>
                <a:gd name="T6" fmla="*/ 4 w 362"/>
                <a:gd name="T7" fmla="*/ 6 h 264"/>
                <a:gd name="T8" fmla="*/ 5 w 362"/>
                <a:gd name="T9" fmla="*/ 3 h 264"/>
                <a:gd name="T10" fmla="*/ 7 w 362"/>
                <a:gd name="T11" fmla="*/ 3 h 264"/>
                <a:gd name="T12" fmla="*/ 8 w 362"/>
                <a:gd name="T13" fmla="*/ 2 h 264"/>
                <a:gd name="T14" fmla="*/ 7 w 362"/>
                <a:gd name="T15" fmla="*/ 1 h 264"/>
                <a:gd name="T16" fmla="*/ 7 w 362"/>
                <a:gd name="T17" fmla="*/ 0 h 264"/>
                <a:gd name="T18" fmla="*/ 5 w 362"/>
                <a:gd name="T19" fmla="*/ 2 h 264"/>
                <a:gd name="T20" fmla="*/ 4 w 362"/>
                <a:gd name="T21" fmla="*/ 3 h 264"/>
                <a:gd name="T22" fmla="*/ 4 w 362"/>
                <a:gd name="T23" fmla="*/ 3 h 264"/>
                <a:gd name="T24" fmla="*/ 3 w 362"/>
                <a:gd name="T25" fmla="*/ 4 h 264"/>
                <a:gd name="T26" fmla="*/ 2 w 362"/>
                <a:gd name="T27" fmla="*/ 4 h 264"/>
                <a:gd name="T28" fmla="*/ 1 w 362"/>
                <a:gd name="T29" fmla="*/ 6 h 264"/>
                <a:gd name="T30" fmla="*/ 0 w 362"/>
                <a:gd name="T31" fmla="*/ 6 h 26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62"/>
                <a:gd name="T49" fmla="*/ 0 h 264"/>
                <a:gd name="T50" fmla="*/ 362 w 362"/>
                <a:gd name="T51" fmla="*/ 264 h 26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62" h="264">
                  <a:moveTo>
                    <a:pt x="0" y="235"/>
                  </a:moveTo>
                  <a:lnTo>
                    <a:pt x="33" y="264"/>
                  </a:lnTo>
                  <a:lnTo>
                    <a:pt x="143" y="253"/>
                  </a:lnTo>
                  <a:lnTo>
                    <a:pt x="182" y="238"/>
                  </a:lnTo>
                  <a:lnTo>
                    <a:pt x="234" y="115"/>
                  </a:lnTo>
                  <a:lnTo>
                    <a:pt x="299" y="120"/>
                  </a:lnTo>
                  <a:lnTo>
                    <a:pt x="362" y="78"/>
                  </a:lnTo>
                  <a:lnTo>
                    <a:pt x="304" y="45"/>
                  </a:lnTo>
                  <a:lnTo>
                    <a:pt x="284" y="0"/>
                  </a:lnTo>
                  <a:lnTo>
                    <a:pt x="210" y="82"/>
                  </a:lnTo>
                  <a:lnTo>
                    <a:pt x="185" y="128"/>
                  </a:lnTo>
                  <a:lnTo>
                    <a:pt x="163" y="103"/>
                  </a:lnTo>
                  <a:lnTo>
                    <a:pt x="120" y="168"/>
                  </a:lnTo>
                  <a:lnTo>
                    <a:pt x="70" y="177"/>
                  </a:lnTo>
                  <a:lnTo>
                    <a:pt x="56" y="238"/>
                  </a:lnTo>
                  <a:lnTo>
                    <a:pt x="0" y="23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8" name="Freeform 374"/>
            <p:cNvSpPr/>
            <p:nvPr/>
          </p:nvSpPr>
          <p:spPr bwMode="auto">
            <a:xfrm>
              <a:off x="2871289" y="2817235"/>
              <a:ext cx="581230" cy="265727"/>
            </a:xfrm>
            <a:custGeom>
              <a:avLst/>
              <a:gdLst>
                <a:gd name="T0" fmla="*/ 0 w 1209"/>
                <a:gd name="T1" fmla="*/ 4 h 587"/>
                <a:gd name="T2" fmla="*/ 1 w 1209"/>
                <a:gd name="T3" fmla="*/ 6 h 587"/>
                <a:gd name="T4" fmla="*/ 2 w 1209"/>
                <a:gd name="T5" fmla="*/ 6 h 587"/>
                <a:gd name="T6" fmla="*/ 3 w 1209"/>
                <a:gd name="T7" fmla="*/ 9 h 587"/>
                <a:gd name="T8" fmla="*/ 7 w 1209"/>
                <a:gd name="T9" fmla="*/ 10 h 587"/>
                <a:gd name="T10" fmla="*/ 8 w 1209"/>
                <a:gd name="T11" fmla="*/ 12 h 587"/>
                <a:gd name="T12" fmla="*/ 11 w 1209"/>
                <a:gd name="T13" fmla="*/ 12 h 587"/>
                <a:gd name="T14" fmla="*/ 15 w 1209"/>
                <a:gd name="T15" fmla="*/ 14 h 587"/>
                <a:gd name="T16" fmla="*/ 20 w 1209"/>
                <a:gd name="T17" fmla="*/ 12 h 587"/>
                <a:gd name="T18" fmla="*/ 21 w 1209"/>
                <a:gd name="T19" fmla="*/ 11 h 587"/>
                <a:gd name="T20" fmla="*/ 21 w 1209"/>
                <a:gd name="T21" fmla="*/ 9 h 587"/>
                <a:gd name="T22" fmla="*/ 23 w 1209"/>
                <a:gd name="T23" fmla="*/ 10 h 587"/>
                <a:gd name="T24" fmla="*/ 26 w 1209"/>
                <a:gd name="T25" fmla="*/ 7 h 587"/>
                <a:gd name="T26" fmla="*/ 28 w 1209"/>
                <a:gd name="T27" fmla="*/ 7 h 587"/>
                <a:gd name="T28" fmla="*/ 27 w 1209"/>
                <a:gd name="T29" fmla="*/ 5 h 587"/>
                <a:gd name="T30" fmla="*/ 25 w 1209"/>
                <a:gd name="T31" fmla="*/ 6 h 587"/>
                <a:gd name="T32" fmla="*/ 25 w 1209"/>
                <a:gd name="T33" fmla="*/ 4 h 587"/>
                <a:gd name="T34" fmla="*/ 25 w 1209"/>
                <a:gd name="T35" fmla="*/ 3 h 587"/>
                <a:gd name="T36" fmla="*/ 24 w 1209"/>
                <a:gd name="T37" fmla="*/ 3 h 587"/>
                <a:gd name="T38" fmla="*/ 19 w 1209"/>
                <a:gd name="T39" fmla="*/ 4 h 587"/>
                <a:gd name="T40" fmla="*/ 16 w 1209"/>
                <a:gd name="T41" fmla="*/ 2 h 587"/>
                <a:gd name="T42" fmla="*/ 13 w 1209"/>
                <a:gd name="T43" fmla="*/ 2 h 587"/>
                <a:gd name="T44" fmla="*/ 13 w 1209"/>
                <a:gd name="T45" fmla="*/ 1 h 587"/>
                <a:gd name="T46" fmla="*/ 10 w 1209"/>
                <a:gd name="T47" fmla="*/ 0 h 587"/>
                <a:gd name="T48" fmla="*/ 9 w 1209"/>
                <a:gd name="T49" fmla="*/ 1 h 587"/>
                <a:gd name="T50" fmla="*/ 9 w 1209"/>
                <a:gd name="T51" fmla="*/ 3 h 587"/>
                <a:gd name="T52" fmla="*/ 4 w 1209"/>
                <a:gd name="T53" fmla="*/ 2 h 587"/>
                <a:gd name="T54" fmla="*/ 0 w 1209"/>
                <a:gd name="T55" fmla="*/ 4 h 58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09"/>
                <a:gd name="T85" fmla="*/ 0 h 587"/>
                <a:gd name="T86" fmla="*/ 1209 w 1209"/>
                <a:gd name="T87" fmla="*/ 587 h 58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09" h="587">
                  <a:moveTo>
                    <a:pt x="0" y="184"/>
                  </a:moveTo>
                  <a:lnTo>
                    <a:pt x="39" y="242"/>
                  </a:lnTo>
                  <a:lnTo>
                    <a:pt x="94" y="265"/>
                  </a:lnTo>
                  <a:lnTo>
                    <a:pt x="113" y="389"/>
                  </a:lnTo>
                  <a:lnTo>
                    <a:pt x="282" y="439"/>
                  </a:lnTo>
                  <a:lnTo>
                    <a:pt x="353" y="526"/>
                  </a:lnTo>
                  <a:lnTo>
                    <a:pt x="494" y="522"/>
                  </a:lnTo>
                  <a:lnTo>
                    <a:pt x="651" y="587"/>
                  </a:lnTo>
                  <a:lnTo>
                    <a:pt x="856" y="526"/>
                  </a:lnTo>
                  <a:lnTo>
                    <a:pt x="920" y="477"/>
                  </a:lnTo>
                  <a:lnTo>
                    <a:pt x="920" y="408"/>
                  </a:lnTo>
                  <a:lnTo>
                    <a:pt x="979" y="416"/>
                  </a:lnTo>
                  <a:lnTo>
                    <a:pt x="1110" y="318"/>
                  </a:lnTo>
                  <a:lnTo>
                    <a:pt x="1209" y="312"/>
                  </a:lnTo>
                  <a:lnTo>
                    <a:pt x="1162" y="238"/>
                  </a:lnTo>
                  <a:lnTo>
                    <a:pt x="1065" y="257"/>
                  </a:lnTo>
                  <a:lnTo>
                    <a:pt x="1064" y="174"/>
                  </a:lnTo>
                  <a:lnTo>
                    <a:pt x="1088" y="127"/>
                  </a:lnTo>
                  <a:lnTo>
                    <a:pt x="1018" y="115"/>
                  </a:lnTo>
                  <a:lnTo>
                    <a:pt x="838" y="167"/>
                  </a:lnTo>
                  <a:lnTo>
                    <a:pt x="677" y="90"/>
                  </a:lnTo>
                  <a:lnTo>
                    <a:pt x="576" y="101"/>
                  </a:lnTo>
                  <a:lnTo>
                    <a:pt x="539" y="39"/>
                  </a:lnTo>
                  <a:lnTo>
                    <a:pt x="439" y="0"/>
                  </a:lnTo>
                  <a:lnTo>
                    <a:pt x="386" y="42"/>
                  </a:lnTo>
                  <a:lnTo>
                    <a:pt x="383" y="126"/>
                  </a:lnTo>
                  <a:lnTo>
                    <a:pt x="153" y="89"/>
                  </a:lnTo>
                  <a:lnTo>
                    <a:pt x="0" y="18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9" name="Freeform 375"/>
            <p:cNvSpPr/>
            <p:nvPr/>
          </p:nvSpPr>
          <p:spPr bwMode="auto">
            <a:xfrm>
              <a:off x="2215932" y="3456889"/>
              <a:ext cx="141517" cy="173438"/>
            </a:xfrm>
            <a:custGeom>
              <a:avLst/>
              <a:gdLst>
                <a:gd name="T0" fmla="*/ 0 w 294"/>
                <a:gd name="T1" fmla="*/ 6 h 383"/>
                <a:gd name="T2" fmla="*/ 1 w 294"/>
                <a:gd name="T3" fmla="*/ 9 h 383"/>
                <a:gd name="T4" fmla="*/ 3 w 294"/>
                <a:gd name="T5" fmla="*/ 9 h 383"/>
                <a:gd name="T6" fmla="*/ 5 w 294"/>
                <a:gd name="T7" fmla="*/ 6 h 383"/>
                <a:gd name="T8" fmla="*/ 5 w 294"/>
                <a:gd name="T9" fmla="*/ 5 h 383"/>
                <a:gd name="T10" fmla="*/ 7 w 294"/>
                <a:gd name="T11" fmla="*/ 3 h 383"/>
                <a:gd name="T12" fmla="*/ 7 w 294"/>
                <a:gd name="T13" fmla="*/ 3 h 383"/>
                <a:gd name="T14" fmla="*/ 6 w 294"/>
                <a:gd name="T15" fmla="*/ 1 h 383"/>
                <a:gd name="T16" fmla="*/ 4 w 294"/>
                <a:gd name="T17" fmla="*/ 0 h 383"/>
                <a:gd name="T18" fmla="*/ 3 w 294"/>
                <a:gd name="T19" fmla="*/ 0 h 383"/>
                <a:gd name="T20" fmla="*/ 4 w 294"/>
                <a:gd name="T21" fmla="*/ 1 h 383"/>
                <a:gd name="T22" fmla="*/ 3 w 294"/>
                <a:gd name="T23" fmla="*/ 2 h 383"/>
                <a:gd name="T24" fmla="*/ 3 w 294"/>
                <a:gd name="T25" fmla="*/ 3 h 383"/>
                <a:gd name="T26" fmla="*/ 3 w 294"/>
                <a:gd name="T27" fmla="*/ 5 h 383"/>
                <a:gd name="T28" fmla="*/ 0 w 294"/>
                <a:gd name="T29" fmla="*/ 6 h 38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94"/>
                <a:gd name="T46" fmla="*/ 0 h 383"/>
                <a:gd name="T47" fmla="*/ 294 w 294"/>
                <a:gd name="T48" fmla="*/ 383 h 38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94" h="383">
                  <a:moveTo>
                    <a:pt x="0" y="270"/>
                  </a:moveTo>
                  <a:lnTo>
                    <a:pt x="40" y="383"/>
                  </a:lnTo>
                  <a:lnTo>
                    <a:pt x="109" y="364"/>
                  </a:lnTo>
                  <a:lnTo>
                    <a:pt x="218" y="269"/>
                  </a:lnTo>
                  <a:lnTo>
                    <a:pt x="217" y="223"/>
                  </a:lnTo>
                  <a:lnTo>
                    <a:pt x="289" y="139"/>
                  </a:lnTo>
                  <a:lnTo>
                    <a:pt x="294" y="114"/>
                  </a:lnTo>
                  <a:lnTo>
                    <a:pt x="255" y="64"/>
                  </a:lnTo>
                  <a:lnTo>
                    <a:pt x="164" y="0"/>
                  </a:lnTo>
                  <a:lnTo>
                    <a:pt x="141" y="1"/>
                  </a:lnTo>
                  <a:lnTo>
                    <a:pt x="153" y="36"/>
                  </a:lnTo>
                  <a:lnTo>
                    <a:pt x="122" y="101"/>
                  </a:lnTo>
                  <a:lnTo>
                    <a:pt x="141" y="134"/>
                  </a:lnTo>
                  <a:lnTo>
                    <a:pt x="111" y="226"/>
                  </a:lnTo>
                  <a:lnTo>
                    <a:pt x="0" y="27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0" name="Freeform 376"/>
            <p:cNvSpPr/>
            <p:nvPr/>
          </p:nvSpPr>
          <p:spPr bwMode="auto">
            <a:xfrm>
              <a:off x="2731457" y="3340733"/>
              <a:ext cx="144886" cy="82741"/>
            </a:xfrm>
            <a:custGeom>
              <a:avLst/>
              <a:gdLst>
                <a:gd name="T0" fmla="*/ 0 w 305"/>
                <a:gd name="T1" fmla="*/ 2 h 184"/>
                <a:gd name="T2" fmla="*/ 1 w 305"/>
                <a:gd name="T3" fmla="*/ 0 h 184"/>
                <a:gd name="T4" fmla="*/ 4 w 305"/>
                <a:gd name="T5" fmla="*/ 1 h 184"/>
                <a:gd name="T6" fmla="*/ 5 w 305"/>
                <a:gd name="T7" fmla="*/ 3 h 184"/>
                <a:gd name="T8" fmla="*/ 7 w 305"/>
                <a:gd name="T9" fmla="*/ 3 h 184"/>
                <a:gd name="T10" fmla="*/ 7 w 305"/>
                <a:gd name="T11" fmla="*/ 4 h 184"/>
                <a:gd name="T12" fmla="*/ 2 w 305"/>
                <a:gd name="T13" fmla="*/ 3 h 184"/>
                <a:gd name="T14" fmla="*/ 0 w 305"/>
                <a:gd name="T15" fmla="*/ 2 h 1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5"/>
                <a:gd name="T25" fmla="*/ 0 h 184"/>
                <a:gd name="T26" fmla="*/ 305 w 305"/>
                <a:gd name="T27" fmla="*/ 184 h 1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5" h="184">
                  <a:moveTo>
                    <a:pt x="0" y="72"/>
                  </a:moveTo>
                  <a:lnTo>
                    <a:pt x="39" y="0"/>
                  </a:lnTo>
                  <a:lnTo>
                    <a:pt x="158" y="46"/>
                  </a:lnTo>
                  <a:lnTo>
                    <a:pt x="223" y="117"/>
                  </a:lnTo>
                  <a:lnTo>
                    <a:pt x="305" y="117"/>
                  </a:lnTo>
                  <a:lnTo>
                    <a:pt x="302" y="184"/>
                  </a:lnTo>
                  <a:lnTo>
                    <a:pt x="102" y="141"/>
                  </a:lnTo>
                  <a:lnTo>
                    <a:pt x="0" y="7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1" name="Freeform 377"/>
            <p:cNvSpPr/>
            <p:nvPr/>
          </p:nvSpPr>
          <p:spPr bwMode="auto">
            <a:xfrm>
              <a:off x="1326398" y="2787003"/>
              <a:ext cx="65704" cy="68421"/>
            </a:xfrm>
            <a:custGeom>
              <a:avLst/>
              <a:gdLst>
                <a:gd name="T0" fmla="*/ 0 w 138"/>
                <a:gd name="T1" fmla="*/ 3 h 148"/>
                <a:gd name="T2" fmla="*/ 1 w 138"/>
                <a:gd name="T3" fmla="*/ 2 h 148"/>
                <a:gd name="T4" fmla="*/ 1 w 138"/>
                <a:gd name="T5" fmla="*/ 2 h 148"/>
                <a:gd name="T6" fmla="*/ 1 w 138"/>
                <a:gd name="T7" fmla="*/ 1 h 148"/>
                <a:gd name="T8" fmla="*/ 2 w 138"/>
                <a:gd name="T9" fmla="*/ 1 h 148"/>
                <a:gd name="T10" fmla="*/ 2 w 138"/>
                <a:gd name="T11" fmla="*/ 0 h 148"/>
                <a:gd name="T12" fmla="*/ 3 w 138"/>
                <a:gd name="T13" fmla="*/ 0 h 148"/>
                <a:gd name="T14" fmla="*/ 3 w 138"/>
                <a:gd name="T15" fmla="*/ 1 h 148"/>
                <a:gd name="T16" fmla="*/ 2 w 138"/>
                <a:gd name="T17" fmla="*/ 2 h 148"/>
                <a:gd name="T18" fmla="*/ 2 w 138"/>
                <a:gd name="T19" fmla="*/ 3 h 148"/>
                <a:gd name="T20" fmla="*/ 1 w 138"/>
                <a:gd name="T21" fmla="*/ 3 h 148"/>
                <a:gd name="T22" fmla="*/ 0 w 138"/>
                <a:gd name="T23" fmla="*/ 3 h 1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8"/>
                <a:gd name="T37" fmla="*/ 0 h 148"/>
                <a:gd name="T38" fmla="*/ 138 w 138"/>
                <a:gd name="T39" fmla="*/ 148 h 1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8" h="148">
                  <a:moveTo>
                    <a:pt x="0" y="111"/>
                  </a:moveTo>
                  <a:lnTo>
                    <a:pt x="54" y="92"/>
                  </a:lnTo>
                  <a:lnTo>
                    <a:pt x="29" y="76"/>
                  </a:lnTo>
                  <a:lnTo>
                    <a:pt x="53" y="23"/>
                  </a:lnTo>
                  <a:lnTo>
                    <a:pt x="75" y="57"/>
                  </a:lnTo>
                  <a:lnTo>
                    <a:pt x="76" y="0"/>
                  </a:lnTo>
                  <a:lnTo>
                    <a:pt x="138" y="0"/>
                  </a:lnTo>
                  <a:lnTo>
                    <a:pt x="134" y="57"/>
                  </a:lnTo>
                  <a:lnTo>
                    <a:pt x="93" y="79"/>
                  </a:lnTo>
                  <a:lnTo>
                    <a:pt x="95" y="148"/>
                  </a:lnTo>
                  <a:lnTo>
                    <a:pt x="57" y="106"/>
                  </a:lnTo>
                  <a:lnTo>
                    <a:pt x="0" y="11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2" name="Freeform 378"/>
            <p:cNvSpPr/>
            <p:nvPr/>
          </p:nvSpPr>
          <p:spPr bwMode="auto">
            <a:xfrm>
              <a:off x="4313412" y="4823711"/>
              <a:ext cx="143201" cy="144797"/>
            </a:xfrm>
            <a:custGeom>
              <a:avLst/>
              <a:gdLst>
                <a:gd name="T0" fmla="*/ 0 w 298"/>
                <a:gd name="T1" fmla="*/ 6 h 322"/>
                <a:gd name="T2" fmla="*/ 1 w 298"/>
                <a:gd name="T3" fmla="*/ 4 h 322"/>
                <a:gd name="T4" fmla="*/ 4 w 298"/>
                <a:gd name="T5" fmla="*/ 3 h 322"/>
                <a:gd name="T6" fmla="*/ 5 w 298"/>
                <a:gd name="T7" fmla="*/ 0 h 322"/>
                <a:gd name="T8" fmla="*/ 6 w 298"/>
                <a:gd name="T9" fmla="*/ 1 h 322"/>
                <a:gd name="T10" fmla="*/ 7 w 298"/>
                <a:gd name="T11" fmla="*/ 0 h 322"/>
                <a:gd name="T12" fmla="*/ 7 w 298"/>
                <a:gd name="T13" fmla="*/ 1 h 322"/>
                <a:gd name="T14" fmla="*/ 6 w 298"/>
                <a:gd name="T15" fmla="*/ 3 h 322"/>
                <a:gd name="T16" fmla="*/ 6 w 298"/>
                <a:gd name="T17" fmla="*/ 4 h 322"/>
                <a:gd name="T18" fmla="*/ 4 w 298"/>
                <a:gd name="T19" fmla="*/ 4 h 322"/>
                <a:gd name="T20" fmla="*/ 4 w 298"/>
                <a:gd name="T21" fmla="*/ 6 h 322"/>
                <a:gd name="T22" fmla="*/ 2 w 298"/>
                <a:gd name="T23" fmla="*/ 7 h 322"/>
                <a:gd name="T24" fmla="*/ 0 w 298"/>
                <a:gd name="T25" fmla="*/ 6 h 3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8"/>
                <a:gd name="T40" fmla="*/ 0 h 322"/>
                <a:gd name="T41" fmla="*/ 298 w 298"/>
                <a:gd name="T42" fmla="*/ 322 h 3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8" h="322">
                  <a:moveTo>
                    <a:pt x="0" y="281"/>
                  </a:moveTo>
                  <a:lnTo>
                    <a:pt x="63" y="182"/>
                  </a:lnTo>
                  <a:lnTo>
                    <a:pt x="172" y="109"/>
                  </a:lnTo>
                  <a:lnTo>
                    <a:pt x="223" y="0"/>
                  </a:lnTo>
                  <a:lnTo>
                    <a:pt x="256" y="32"/>
                  </a:lnTo>
                  <a:lnTo>
                    <a:pt x="293" y="17"/>
                  </a:lnTo>
                  <a:lnTo>
                    <a:pt x="298" y="55"/>
                  </a:lnTo>
                  <a:lnTo>
                    <a:pt x="242" y="134"/>
                  </a:lnTo>
                  <a:lnTo>
                    <a:pt x="252" y="167"/>
                  </a:lnTo>
                  <a:lnTo>
                    <a:pt x="190" y="180"/>
                  </a:lnTo>
                  <a:lnTo>
                    <a:pt x="161" y="289"/>
                  </a:lnTo>
                  <a:lnTo>
                    <a:pt x="96" y="322"/>
                  </a:lnTo>
                  <a:lnTo>
                    <a:pt x="0" y="28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3" name="Freeform 379"/>
            <p:cNvSpPr/>
            <p:nvPr/>
          </p:nvSpPr>
          <p:spPr bwMode="auto">
            <a:xfrm>
              <a:off x="4426289" y="4680505"/>
              <a:ext cx="106138" cy="160709"/>
            </a:xfrm>
            <a:custGeom>
              <a:avLst/>
              <a:gdLst>
                <a:gd name="T0" fmla="*/ 0 w 221"/>
                <a:gd name="T1" fmla="*/ 0 h 353"/>
                <a:gd name="T2" fmla="*/ 1 w 221"/>
                <a:gd name="T3" fmla="*/ 1 h 353"/>
                <a:gd name="T4" fmla="*/ 2 w 221"/>
                <a:gd name="T5" fmla="*/ 3 h 353"/>
                <a:gd name="T6" fmla="*/ 3 w 221"/>
                <a:gd name="T7" fmla="*/ 3 h 353"/>
                <a:gd name="T8" fmla="*/ 3 w 221"/>
                <a:gd name="T9" fmla="*/ 3 h 353"/>
                <a:gd name="T10" fmla="*/ 3 w 221"/>
                <a:gd name="T11" fmla="*/ 4 h 353"/>
                <a:gd name="T12" fmla="*/ 5 w 221"/>
                <a:gd name="T13" fmla="*/ 4 h 353"/>
                <a:gd name="T14" fmla="*/ 5 w 221"/>
                <a:gd name="T15" fmla="*/ 5 h 353"/>
                <a:gd name="T16" fmla="*/ 4 w 221"/>
                <a:gd name="T17" fmla="*/ 6 h 353"/>
                <a:gd name="T18" fmla="*/ 3 w 221"/>
                <a:gd name="T19" fmla="*/ 8 h 353"/>
                <a:gd name="T20" fmla="*/ 2 w 221"/>
                <a:gd name="T21" fmla="*/ 8 h 353"/>
                <a:gd name="T22" fmla="*/ 2 w 221"/>
                <a:gd name="T23" fmla="*/ 7 h 353"/>
                <a:gd name="T24" fmla="*/ 1 w 221"/>
                <a:gd name="T25" fmla="*/ 6 h 353"/>
                <a:gd name="T26" fmla="*/ 2 w 221"/>
                <a:gd name="T27" fmla="*/ 4 h 353"/>
                <a:gd name="T28" fmla="*/ 2 w 221"/>
                <a:gd name="T29" fmla="*/ 3 h 353"/>
                <a:gd name="T30" fmla="*/ 0 w 221"/>
                <a:gd name="T31" fmla="*/ 0 h 35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1"/>
                <a:gd name="T49" fmla="*/ 0 h 353"/>
                <a:gd name="T50" fmla="*/ 221 w 221"/>
                <a:gd name="T51" fmla="*/ 353 h 35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1" h="353">
                  <a:moveTo>
                    <a:pt x="0" y="0"/>
                  </a:moveTo>
                  <a:lnTo>
                    <a:pt x="63" y="39"/>
                  </a:lnTo>
                  <a:lnTo>
                    <a:pt x="75" y="117"/>
                  </a:lnTo>
                  <a:lnTo>
                    <a:pt x="104" y="139"/>
                  </a:lnTo>
                  <a:lnTo>
                    <a:pt x="119" y="106"/>
                  </a:lnTo>
                  <a:lnTo>
                    <a:pt x="132" y="161"/>
                  </a:lnTo>
                  <a:lnTo>
                    <a:pt x="221" y="161"/>
                  </a:lnTo>
                  <a:lnTo>
                    <a:pt x="204" y="238"/>
                  </a:lnTo>
                  <a:lnTo>
                    <a:pt x="159" y="250"/>
                  </a:lnTo>
                  <a:lnTo>
                    <a:pt x="120" y="351"/>
                  </a:lnTo>
                  <a:lnTo>
                    <a:pt x="78" y="353"/>
                  </a:lnTo>
                  <a:lnTo>
                    <a:pt x="96" y="316"/>
                  </a:lnTo>
                  <a:lnTo>
                    <a:pt x="41" y="244"/>
                  </a:lnTo>
                  <a:lnTo>
                    <a:pt x="86" y="179"/>
                  </a:lnTo>
                  <a:lnTo>
                    <a:pt x="78" y="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4" name="Freeform 380"/>
            <p:cNvSpPr/>
            <p:nvPr/>
          </p:nvSpPr>
          <p:spPr bwMode="auto">
            <a:xfrm>
              <a:off x="1355038" y="2231682"/>
              <a:ext cx="473407" cy="418480"/>
            </a:xfrm>
            <a:custGeom>
              <a:avLst/>
              <a:gdLst>
                <a:gd name="T0" fmla="*/ 0 w 989"/>
                <a:gd name="T1" fmla="*/ 17 h 922"/>
                <a:gd name="T2" fmla="*/ 2 w 989"/>
                <a:gd name="T3" fmla="*/ 17 h 922"/>
                <a:gd name="T4" fmla="*/ 1 w 989"/>
                <a:gd name="T5" fmla="*/ 18 h 922"/>
                <a:gd name="T6" fmla="*/ 2 w 989"/>
                <a:gd name="T7" fmla="*/ 18 h 922"/>
                <a:gd name="T8" fmla="*/ 1 w 989"/>
                <a:gd name="T9" fmla="*/ 19 h 922"/>
                <a:gd name="T10" fmla="*/ 3 w 989"/>
                <a:gd name="T11" fmla="*/ 21 h 922"/>
                <a:gd name="T12" fmla="*/ 5 w 989"/>
                <a:gd name="T13" fmla="*/ 19 h 922"/>
                <a:gd name="T14" fmla="*/ 7 w 989"/>
                <a:gd name="T15" fmla="*/ 19 h 922"/>
                <a:gd name="T16" fmla="*/ 7 w 989"/>
                <a:gd name="T17" fmla="*/ 17 h 922"/>
                <a:gd name="T18" fmla="*/ 6 w 989"/>
                <a:gd name="T19" fmla="*/ 13 h 922"/>
                <a:gd name="T20" fmla="*/ 8 w 989"/>
                <a:gd name="T21" fmla="*/ 11 h 922"/>
                <a:gd name="T22" fmla="*/ 10 w 989"/>
                <a:gd name="T23" fmla="*/ 7 h 922"/>
                <a:gd name="T24" fmla="*/ 11 w 989"/>
                <a:gd name="T25" fmla="*/ 5 h 922"/>
                <a:gd name="T26" fmla="*/ 13 w 989"/>
                <a:gd name="T27" fmla="*/ 5 h 922"/>
                <a:gd name="T28" fmla="*/ 14 w 989"/>
                <a:gd name="T29" fmla="*/ 4 h 922"/>
                <a:gd name="T30" fmla="*/ 15 w 989"/>
                <a:gd name="T31" fmla="*/ 4 h 922"/>
                <a:gd name="T32" fmla="*/ 18 w 989"/>
                <a:gd name="T33" fmla="*/ 4 h 922"/>
                <a:gd name="T34" fmla="*/ 20 w 989"/>
                <a:gd name="T35" fmla="*/ 2 h 922"/>
                <a:gd name="T36" fmla="*/ 21 w 989"/>
                <a:gd name="T37" fmla="*/ 4 h 922"/>
                <a:gd name="T38" fmla="*/ 22 w 989"/>
                <a:gd name="T39" fmla="*/ 3 h 922"/>
                <a:gd name="T40" fmla="*/ 21 w 989"/>
                <a:gd name="T41" fmla="*/ 2 h 922"/>
                <a:gd name="T42" fmla="*/ 21 w 989"/>
                <a:gd name="T43" fmla="*/ 0 h 922"/>
                <a:gd name="T44" fmla="*/ 20 w 989"/>
                <a:gd name="T45" fmla="*/ 0 h 922"/>
                <a:gd name="T46" fmla="*/ 19 w 989"/>
                <a:gd name="T47" fmla="*/ 1 h 922"/>
                <a:gd name="T48" fmla="*/ 19 w 989"/>
                <a:gd name="T49" fmla="*/ 0 h 922"/>
                <a:gd name="T50" fmla="*/ 18 w 989"/>
                <a:gd name="T51" fmla="*/ 0 h 922"/>
                <a:gd name="T52" fmla="*/ 16 w 989"/>
                <a:gd name="T53" fmla="*/ 2 h 922"/>
                <a:gd name="T54" fmla="*/ 15 w 989"/>
                <a:gd name="T55" fmla="*/ 3 h 922"/>
                <a:gd name="T56" fmla="*/ 13 w 989"/>
                <a:gd name="T57" fmla="*/ 3 h 922"/>
                <a:gd name="T58" fmla="*/ 13 w 989"/>
                <a:gd name="T59" fmla="*/ 3 h 922"/>
                <a:gd name="T60" fmla="*/ 13 w 989"/>
                <a:gd name="T61" fmla="*/ 3 h 922"/>
                <a:gd name="T62" fmla="*/ 11 w 989"/>
                <a:gd name="T63" fmla="*/ 4 h 922"/>
                <a:gd name="T64" fmla="*/ 11 w 989"/>
                <a:gd name="T65" fmla="*/ 5 h 922"/>
                <a:gd name="T66" fmla="*/ 9 w 989"/>
                <a:gd name="T67" fmla="*/ 6 h 922"/>
                <a:gd name="T68" fmla="*/ 7 w 989"/>
                <a:gd name="T69" fmla="*/ 8 h 922"/>
                <a:gd name="T70" fmla="*/ 4 w 989"/>
                <a:gd name="T71" fmla="*/ 13 h 922"/>
                <a:gd name="T72" fmla="*/ 5 w 989"/>
                <a:gd name="T73" fmla="*/ 13 h 922"/>
                <a:gd name="T74" fmla="*/ 2 w 989"/>
                <a:gd name="T75" fmla="*/ 14 h 922"/>
                <a:gd name="T76" fmla="*/ 1 w 989"/>
                <a:gd name="T77" fmla="*/ 15 h 922"/>
                <a:gd name="T78" fmla="*/ 0 w 989"/>
                <a:gd name="T79" fmla="*/ 15 h 922"/>
                <a:gd name="T80" fmla="*/ 0 w 989"/>
                <a:gd name="T81" fmla="*/ 16 h 92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89"/>
                <a:gd name="T124" fmla="*/ 0 h 922"/>
                <a:gd name="T125" fmla="*/ 989 w 989"/>
                <a:gd name="T126" fmla="*/ 922 h 92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89" h="922">
                  <a:moveTo>
                    <a:pt x="0" y="688"/>
                  </a:moveTo>
                  <a:lnTo>
                    <a:pt x="4" y="727"/>
                  </a:lnTo>
                  <a:lnTo>
                    <a:pt x="91" y="702"/>
                  </a:lnTo>
                  <a:lnTo>
                    <a:pt x="97" y="717"/>
                  </a:lnTo>
                  <a:lnTo>
                    <a:pt x="3" y="741"/>
                  </a:lnTo>
                  <a:lnTo>
                    <a:pt x="27" y="757"/>
                  </a:lnTo>
                  <a:lnTo>
                    <a:pt x="17" y="807"/>
                  </a:lnTo>
                  <a:lnTo>
                    <a:pt x="80" y="764"/>
                  </a:lnTo>
                  <a:lnTo>
                    <a:pt x="12" y="834"/>
                  </a:lnTo>
                  <a:lnTo>
                    <a:pt x="50" y="834"/>
                  </a:lnTo>
                  <a:lnTo>
                    <a:pt x="27" y="895"/>
                  </a:lnTo>
                  <a:lnTo>
                    <a:pt x="121" y="922"/>
                  </a:lnTo>
                  <a:lnTo>
                    <a:pt x="196" y="863"/>
                  </a:lnTo>
                  <a:lnTo>
                    <a:pt x="213" y="809"/>
                  </a:lnTo>
                  <a:lnTo>
                    <a:pt x="235" y="863"/>
                  </a:lnTo>
                  <a:lnTo>
                    <a:pt x="281" y="795"/>
                  </a:lnTo>
                  <a:lnTo>
                    <a:pt x="270" y="737"/>
                  </a:lnTo>
                  <a:lnTo>
                    <a:pt x="292" y="712"/>
                  </a:lnTo>
                  <a:lnTo>
                    <a:pt x="270" y="685"/>
                  </a:lnTo>
                  <a:lnTo>
                    <a:pt x="277" y="553"/>
                  </a:lnTo>
                  <a:lnTo>
                    <a:pt x="344" y="523"/>
                  </a:lnTo>
                  <a:lnTo>
                    <a:pt x="332" y="483"/>
                  </a:lnTo>
                  <a:lnTo>
                    <a:pt x="364" y="381"/>
                  </a:lnTo>
                  <a:lnTo>
                    <a:pt x="431" y="309"/>
                  </a:lnTo>
                  <a:lnTo>
                    <a:pt x="443" y="249"/>
                  </a:lnTo>
                  <a:lnTo>
                    <a:pt x="488" y="238"/>
                  </a:lnTo>
                  <a:lnTo>
                    <a:pt x="505" y="198"/>
                  </a:lnTo>
                  <a:lnTo>
                    <a:pt x="573" y="207"/>
                  </a:lnTo>
                  <a:lnTo>
                    <a:pt x="574" y="159"/>
                  </a:lnTo>
                  <a:lnTo>
                    <a:pt x="593" y="159"/>
                  </a:lnTo>
                  <a:lnTo>
                    <a:pt x="620" y="138"/>
                  </a:lnTo>
                  <a:lnTo>
                    <a:pt x="665" y="180"/>
                  </a:lnTo>
                  <a:lnTo>
                    <a:pt x="744" y="188"/>
                  </a:lnTo>
                  <a:lnTo>
                    <a:pt x="789" y="162"/>
                  </a:lnTo>
                  <a:lnTo>
                    <a:pt x="801" y="100"/>
                  </a:lnTo>
                  <a:lnTo>
                    <a:pt x="877" y="83"/>
                  </a:lnTo>
                  <a:lnTo>
                    <a:pt x="917" y="108"/>
                  </a:lnTo>
                  <a:lnTo>
                    <a:pt x="912" y="159"/>
                  </a:lnTo>
                  <a:lnTo>
                    <a:pt x="986" y="100"/>
                  </a:lnTo>
                  <a:lnTo>
                    <a:pt x="941" y="109"/>
                  </a:lnTo>
                  <a:lnTo>
                    <a:pt x="952" y="96"/>
                  </a:lnTo>
                  <a:lnTo>
                    <a:pt x="900" y="79"/>
                  </a:lnTo>
                  <a:lnTo>
                    <a:pt x="989" y="51"/>
                  </a:lnTo>
                  <a:lnTo>
                    <a:pt x="917" y="16"/>
                  </a:lnTo>
                  <a:lnTo>
                    <a:pt x="872" y="51"/>
                  </a:lnTo>
                  <a:lnTo>
                    <a:pt x="896" y="4"/>
                  </a:lnTo>
                  <a:lnTo>
                    <a:pt x="861" y="0"/>
                  </a:lnTo>
                  <a:lnTo>
                    <a:pt x="838" y="51"/>
                  </a:lnTo>
                  <a:lnTo>
                    <a:pt x="823" y="55"/>
                  </a:lnTo>
                  <a:lnTo>
                    <a:pt x="823" y="10"/>
                  </a:lnTo>
                  <a:lnTo>
                    <a:pt x="761" y="83"/>
                  </a:lnTo>
                  <a:lnTo>
                    <a:pt x="792" y="17"/>
                  </a:lnTo>
                  <a:lnTo>
                    <a:pt x="761" y="8"/>
                  </a:lnTo>
                  <a:lnTo>
                    <a:pt x="693" y="88"/>
                  </a:lnTo>
                  <a:lnTo>
                    <a:pt x="630" y="62"/>
                  </a:lnTo>
                  <a:lnTo>
                    <a:pt x="646" y="108"/>
                  </a:lnTo>
                  <a:lnTo>
                    <a:pt x="620" y="83"/>
                  </a:lnTo>
                  <a:lnTo>
                    <a:pt x="574" y="140"/>
                  </a:lnTo>
                  <a:lnTo>
                    <a:pt x="580" y="93"/>
                  </a:lnTo>
                  <a:lnTo>
                    <a:pt x="557" y="132"/>
                  </a:lnTo>
                  <a:lnTo>
                    <a:pt x="535" y="105"/>
                  </a:lnTo>
                  <a:lnTo>
                    <a:pt x="550" y="144"/>
                  </a:lnTo>
                  <a:lnTo>
                    <a:pt x="500" y="128"/>
                  </a:lnTo>
                  <a:lnTo>
                    <a:pt x="483" y="181"/>
                  </a:lnTo>
                  <a:lnTo>
                    <a:pt x="438" y="203"/>
                  </a:lnTo>
                  <a:lnTo>
                    <a:pt x="480" y="205"/>
                  </a:lnTo>
                  <a:lnTo>
                    <a:pt x="401" y="234"/>
                  </a:lnTo>
                  <a:lnTo>
                    <a:pt x="387" y="273"/>
                  </a:lnTo>
                  <a:lnTo>
                    <a:pt x="414" y="273"/>
                  </a:lnTo>
                  <a:lnTo>
                    <a:pt x="317" y="336"/>
                  </a:lnTo>
                  <a:lnTo>
                    <a:pt x="283" y="446"/>
                  </a:lnTo>
                  <a:lnTo>
                    <a:pt x="175" y="537"/>
                  </a:lnTo>
                  <a:lnTo>
                    <a:pt x="196" y="560"/>
                  </a:lnTo>
                  <a:lnTo>
                    <a:pt x="238" y="543"/>
                  </a:lnTo>
                  <a:lnTo>
                    <a:pt x="134" y="570"/>
                  </a:lnTo>
                  <a:lnTo>
                    <a:pt x="80" y="607"/>
                  </a:lnTo>
                  <a:lnTo>
                    <a:pt x="91" y="629"/>
                  </a:lnTo>
                  <a:lnTo>
                    <a:pt x="52" y="629"/>
                  </a:lnTo>
                  <a:lnTo>
                    <a:pt x="56" y="657"/>
                  </a:lnTo>
                  <a:lnTo>
                    <a:pt x="5" y="657"/>
                  </a:lnTo>
                  <a:lnTo>
                    <a:pt x="52" y="673"/>
                  </a:lnTo>
                  <a:lnTo>
                    <a:pt x="0" y="68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5" name="Freeform 381"/>
            <p:cNvSpPr/>
            <p:nvPr/>
          </p:nvSpPr>
          <p:spPr bwMode="auto">
            <a:xfrm>
              <a:off x="2379350" y="3187980"/>
              <a:ext cx="304935" cy="292777"/>
            </a:xfrm>
            <a:custGeom>
              <a:avLst/>
              <a:gdLst>
                <a:gd name="T0" fmla="*/ 0 w 636"/>
                <a:gd name="T1" fmla="*/ 8 h 645"/>
                <a:gd name="T2" fmla="*/ 1 w 636"/>
                <a:gd name="T3" fmla="*/ 9 h 645"/>
                <a:gd name="T4" fmla="*/ 5 w 636"/>
                <a:gd name="T5" fmla="*/ 8 h 645"/>
                <a:gd name="T6" fmla="*/ 5 w 636"/>
                <a:gd name="T7" fmla="*/ 7 h 645"/>
                <a:gd name="T8" fmla="*/ 7 w 636"/>
                <a:gd name="T9" fmla="*/ 6 h 645"/>
                <a:gd name="T10" fmla="*/ 7 w 636"/>
                <a:gd name="T11" fmla="*/ 5 h 645"/>
                <a:gd name="T12" fmla="*/ 8 w 636"/>
                <a:gd name="T13" fmla="*/ 4 h 645"/>
                <a:gd name="T14" fmla="*/ 8 w 636"/>
                <a:gd name="T15" fmla="*/ 4 h 645"/>
                <a:gd name="T16" fmla="*/ 9 w 636"/>
                <a:gd name="T17" fmla="*/ 3 h 645"/>
                <a:gd name="T18" fmla="*/ 9 w 636"/>
                <a:gd name="T19" fmla="*/ 2 h 645"/>
                <a:gd name="T20" fmla="*/ 9 w 636"/>
                <a:gd name="T21" fmla="*/ 1 h 645"/>
                <a:gd name="T22" fmla="*/ 12 w 636"/>
                <a:gd name="T23" fmla="*/ 0 h 645"/>
                <a:gd name="T24" fmla="*/ 15 w 636"/>
                <a:gd name="T25" fmla="*/ 2 h 645"/>
                <a:gd name="T26" fmla="*/ 14 w 636"/>
                <a:gd name="T27" fmla="*/ 3 h 645"/>
                <a:gd name="T28" fmla="*/ 11 w 636"/>
                <a:gd name="T29" fmla="*/ 3 h 645"/>
                <a:gd name="T30" fmla="*/ 11 w 636"/>
                <a:gd name="T31" fmla="*/ 4 h 645"/>
                <a:gd name="T32" fmla="*/ 13 w 636"/>
                <a:gd name="T33" fmla="*/ 5 h 645"/>
                <a:gd name="T34" fmla="*/ 12 w 636"/>
                <a:gd name="T35" fmla="*/ 6 h 645"/>
                <a:gd name="T36" fmla="*/ 12 w 636"/>
                <a:gd name="T37" fmla="*/ 7 h 645"/>
                <a:gd name="T38" fmla="*/ 9 w 636"/>
                <a:gd name="T39" fmla="*/ 11 h 645"/>
                <a:gd name="T40" fmla="*/ 9 w 636"/>
                <a:gd name="T41" fmla="*/ 10 h 645"/>
                <a:gd name="T42" fmla="*/ 7 w 636"/>
                <a:gd name="T43" fmla="*/ 11 h 645"/>
                <a:gd name="T44" fmla="*/ 9 w 636"/>
                <a:gd name="T45" fmla="*/ 14 h 645"/>
                <a:gd name="T46" fmla="*/ 7 w 636"/>
                <a:gd name="T47" fmla="*/ 14 h 645"/>
                <a:gd name="T48" fmla="*/ 6 w 636"/>
                <a:gd name="T49" fmla="*/ 15 h 645"/>
                <a:gd name="T50" fmla="*/ 5 w 636"/>
                <a:gd name="T51" fmla="*/ 13 h 645"/>
                <a:gd name="T52" fmla="*/ 1 w 636"/>
                <a:gd name="T53" fmla="*/ 13 h 645"/>
                <a:gd name="T54" fmla="*/ 2 w 636"/>
                <a:gd name="T55" fmla="*/ 11 h 645"/>
                <a:gd name="T56" fmla="*/ 0 w 636"/>
                <a:gd name="T57" fmla="*/ 8 h 64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36"/>
                <a:gd name="T88" fmla="*/ 0 h 645"/>
                <a:gd name="T89" fmla="*/ 636 w 636"/>
                <a:gd name="T90" fmla="*/ 645 h 64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36" h="645">
                  <a:moveTo>
                    <a:pt x="0" y="354"/>
                  </a:moveTo>
                  <a:lnTo>
                    <a:pt x="59" y="377"/>
                  </a:lnTo>
                  <a:lnTo>
                    <a:pt x="198" y="354"/>
                  </a:lnTo>
                  <a:lnTo>
                    <a:pt x="225" y="289"/>
                  </a:lnTo>
                  <a:lnTo>
                    <a:pt x="319" y="253"/>
                  </a:lnTo>
                  <a:lnTo>
                    <a:pt x="326" y="197"/>
                  </a:lnTo>
                  <a:lnTo>
                    <a:pt x="361" y="182"/>
                  </a:lnTo>
                  <a:lnTo>
                    <a:pt x="347" y="154"/>
                  </a:lnTo>
                  <a:lnTo>
                    <a:pt x="379" y="150"/>
                  </a:lnTo>
                  <a:lnTo>
                    <a:pt x="404" y="96"/>
                  </a:lnTo>
                  <a:lnTo>
                    <a:pt x="394" y="40"/>
                  </a:lnTo>
                  <a:lnTo>
                    <a:pt x="524" y="0"/>
                  </a:lnTo>
                  <a:lnTo>
                    <a:pt x="636" y="84"/>
                  </a:lnTo>
                  <a:lnTo>
                    <a:pt x="607" y="119"/>
                  </a:lnTo>
                  <a:lnTo>
                    <a:pt x="497" y="119"/>
                  </a:lnTo>
                  <a:lnTo>
                    <a:pt x="499" y="191"/>
                  </a:lnTo>
                  <a:lnTo>
                    <a:pt x="548" y="237"/>
                  </a:lnTo>
                  <a:lnTo>
                    <a:pt x="521" y="261"/>
                  </a:lnTo>
                  <a:lnTo>
                    <a:pt x="528" y="300"/>
                  </a:lnTo>
                  <a:lnTo>
                    <a:pt x="412" y="449"/>
                  </a:lnTo>
                  <a:lnTo>
                    <a:pt x="364" y="444"/>
                  </a:lnTo>
                  <a:lnTo>
                    <a:pt x="326" y="481"/>
                  </a:lnTo>
                  <a:lnTo>
                    <a:pt x="387" y="617"/>
                  </a:lnTo>
                  <a:lnTo>
                    <a:pt x="302" y="617"/>
                  </a:lnTo>
                  <a:lnTo>
                    <a:pt x="271" y="645"/>
                  </a:lnTo>
                  <a:lnTo>
                    <a:pt x="207" y="564"/>
                  </a:lnTo>
                  <a:lnTo>
                    <a:pt x="27" y="580"/>
                  </a:lnTo>
                  <a:lnTo>
                    <a:pt x="86" y="487"/>
                  </a:lnTo>
                  <a:lnTo>
                    <a:pt x="0" y="35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6" name="Freeform 382"/>
            <p:cNvSpPr/>
            <p:nvPr/>
          </p:nvSpPr>
          <p:spPr bwMode="auto">
            <a:xfrm>
              <a:off x="3850113" y="4016984"/>
              <a:ext cx="183635" cy="154344"/>
            </a:xfrm>
            <a:custGeom>
              <a:avLst/>
              <a:gdLst>
                <a:gd name="T0" fmla="*/ 0 w 380"/>
                <a:gd name="T1" fmla="*/ 0 h 340"/>
                <a:gd name="T2" fmla="*/ 0 w 380"/>
                <a:gd name="T3" fmla="*/ 7 h 340"/>
                <a:gd name="T4" fmla="*/ 2 w 380"/>
                <a:gd name="T5" fmla="*/ 7 h 340"/>
                <a:gd name="T6" fmla="*/ 3 w 380"/>
                <a:gd name="T7" fmla="*/ 5 h 340"/>
                <a:gd name="T8" fmla="*/ 5 w 380"/>
                <a:gd name="T9" fmla="*/ 6 h 340"/>
                <a:gd name="T10" fmla="*/ 6 w 380"/>
                <a:gd name="T11" fmla="*/ 8 h 340"/>
                <a:gd name="T12" fmla="*/ 9 w 380"/>
                <a:gd name="T13" fmla="*/ 8 h 340"/>
                <a:gd name="T14" fmla="*/ 6 w 380"/>
                <a:gd name="T15" fmla="*/ 5 h 340"/>
                <a:gd name="T16" fmla="*/ 6 w 380"/>
                <a:gd name="T17" fmla="*/ 3 h 340"/>
                <a:gd name="T18" fmla="*/ 4 w 380"/>
                <a:gd name="T19" fmla="*/ 3 h 340"/>
                <a:gd name="T20" fmla="*/ 3 w 380"/>
                <a:gd name="T21" fmla="*/ 1 h 340"/>
                <a:gd name="T22" fmla="*/ 0 w 380"/>
                <a:gd name="T23" fmla="*/ 0 h 3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0"/>
                <a:gd name="T37" fmla="*/ 0 h 340"/>
                <a:gd name="T38" fmla="*/ 380 w 380"/>
                <a:gd name="T39" fmla="*/ 340 h 3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0" h="340">
                  <a:moveTo>
                    <a:pt x="0" y="0"/>
                  </a:moveTo>
                  <a:lnTo>
                    <a:pt x="6" y="285"/>
                  </a:lnTo>
                  <a:lnTo>
                    <a:pt x="68" y="293"/>
                  </a:lnTo>
                  <a:lnTo>
                    <a:pt x="129" y="215"/>
                  </a:lnTo>
                  <a:lnTo>
                    <a:pt x="195" y="250"/>
                  </a:lnTo>
                  <a:lnTo>
                    <a:pt x="259" y="327"/>
                  </a:lnTo>
                  <a:lnTo>
                    <a:pt x="380" y="340"/>
                  </a:lnTo>
                  <a:lnTo>
                    <a:pt x="243" y="213"/>
                  </a:lnTo>
                  <a:lnTo>
                    <a:pt x="251" y="151"/>
                  </a:lnTo>
                  <a:lnTo>
                    <a:pt x="188" y="128"/>
                  </a:lnTo>
                  <a:lnTo>
                    <a:pt x="126" y="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7" name="Freeform 383"/>
            <p:cNvSpPr/>
            <p:nvPr/>
          </p:nvSpPr>
          <p:spPr bwMode="auto">
            <a:xfrm>
              <a:off x="3983206" y="4048807"/>
              <a:ext cx="75813" cy="39779"/>
            </a:xfrm>
            <a:custGeom>
              <a:avLst/>
              <a:gdLst>
                <a:gd name="T0" fmla="*/ 0 w 159"/>
                <a:gd name="T1" fmla="*/ 1 h 90"/>
                <a:gd name="T2" fmla="*/ 2 w 159"/>
                <a:gd name="T3" fmla="*/ 2 h 90"/>
                <a:gd name="T4" fmla="*/ 4 w 159"/>
                <a:gd name="T5" fmla="*/ 1 h 90"/>
                <a:gd name="T6" fmla="*/ 3 w 159"/>
                <a:gd name="T7" fmla="*/ 0 h 90"/>
                <a:gd name="T8" fmla="*/ 3 w 159"/>
                <a:gd name="T9" fmla="*/ 1 h 90"/>
                <a:gd name="T10" fmla="*/ 0 w 159"/>
                <a:gd name="T11" fmla="*/ 1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"/>
                <a:gd name="T19" fmla="*/ 0 h 90"/>
                <a:gd name="T20" fmla="*/ 159 w 159"/>
                <a:gd name="T21" fmla="*/ 90 h 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" h="90">
                  <a:moveTo>
                    <a:pt x="0" y="57"/>
                  </a:moveTo>
                  <a:lnTo>
                    <a:pt x="93" y="90"/>
                  </a:lnTo>
                  <a:lnTo>
                    <a:pt x="159" y="27"/>
                  </a:lnTo>
                  <a:lnTo>
                    <a:pt x="132" y="0"/>
                  </a:lnTo>
                  <a:lnTo>
                    <a:pt x="114" y="35"/>
                  </a:lnTo>
                  <a:lnTo>
                    <a:pt x="0" y="5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8" name="Freeform 384"/>
            <p:cNvSpPr/>
            <p:nvPr/>
          </p:nvSpPr>
          <p:spPr bwMode="auto">
            <a:xfrm>
              <a:off x="4028694" y="4018575"/>
              <a:ext cx="38749" cy="39779"/>
            </a:xfrm>
            <a:custGeom>
              <a:avLst/>
              <a:gdLst>
                <a:gd name="T0" fmla="*/ 0 w 80"/>
                <a:gd name="T1" fmla="*/ 0 h 86"/>
                <a:gd name="T2" fmla="*/ 1 w 80"/>
                <a:gd name="T3" fmla="*/ 1 h 86"/>
                <a:gd name="T4" fmla="*/ 2 w 80"/>
                <a:gd name="T5" fmla="*/ 2 h 86"/>
                <a:gd name="T6" fmla="*/ 2 w 80"/>
                <a:gd name="T7" fmla="*/ 1 h 86"/>
                <a:gd name="T8" fmla="*/ 0 w 80"/>
                <a:gd name="T9" fmla="*/ 0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6"/>
                <a:gd name="T17" fmla="*/ 80 w 80"/>
                <a:gd name="T18" fmla="*/ 86 h 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6">
                  <a:moveTo>
                    <a:pt x="0" y="0"/>
                  </a:moveTo>
                  <a:lnTo>
                    <a:pt x="63" y="39"/>
                  </a:lnTo>
                  <a:lnTo>
                    <a:pt x="80" y="86"/>
                  </a:lnTo>
                  <a:lnTo>
                    <a:pt x="79" y="5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9" name="Freeform 385"/>
            <p:cNvSpPr/>
            <p:nvPr/>
          </p:nvSpPr>
          <p:spPr bwMode="auto">
            <a:xfrm>
              <a:off x="3410400" y="3736936"/>
              <a:ext cx="43803" cy="57282"/>
            </a:xfrm>
            <a:custGeom>
              <a:avLst/>
              <a:gdLst>
                <a:gd name="T0" fmla="*/ 0 w 89"/>
                <a:gd name="T1" fmla="*/ 3 h 127"/>
                <a:gd name="T2" fmla="*/ 2 w 89"/>
                <a:gd name="T3" fmla="*/ 1 h 127"/>
                <a:gd name="T4" fmla="*/ 2 w 89"/>
                <a:gd name="T5" fmla="*/ 0 h 127"/>
                <a:gd name="T6" fmla="*/ 0 w 89"/>
                <a:gd name="T7" fmla="*/ 3 h 1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127"/>
                <a:gd name="T14" fmla="*/ 89 w 89"/>
                <a:gd name="T15" fmla="*/ 127 h 1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127">
                  <a:moveTo>
                    <a:pt x="0" y="127"/>
                  </a:moveTo>
                  <a:lnTo>
                    <a:pt x="64" y="67"/>
                  </a:lnTo>
                  <a:lnTo>
                    <a:pt x="89" y="0"/>
                  </a:lnTo>
                  <a:lnTo>
                    <a:pt x="0" y="12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0" name="Freeform 386"/>
            <p:cNvSpPr/>
            <p:nvPr/>
          </p:nvSpPr>
          <p:spPr bwMode="auto">
            <a:xfrm>
              <a:off x="3460942" y="3588957"/>
              <a:ext cx="75813" cy="122521"/>
            </a:xfrm>
            <a:custGeom>
              <a:avLst/>
              <a:gdLst>
                <a:gd name="T0" fmla="*/ 0 w 156"/>
                <a:gd name="T1" fmla="*/ 3 h 269"/>
                <a:gd name="T2" fmla="*/ 1 w 156"/>
                <a:gd name="T3" fmla="*/ 0 h 269"/>
                <a:gd name="T4" fmla="*/ 2 w 156"/>
                <a:gd name="T5" fmla="*/ 0 h 269"/>
                <a:gd name="T6" fmla="*/ 2 w 156"/>
                <a:gd name="T7" fmla="*/ 2 h 269"/>
                <a:gd name="T8" fmla="*/ 1 w 156"/>
                <a:gd name="T9" fmla="*/ 3 h 269"/>
                <a:gd name="T10" fmla="*/ 1 w 156"/>
                <a:gd name="T11" fmla="*/ 4 h 269"/>
                <a:gd name="T12" fmla="*/ 3 w 156"/>
                <a:gd name="T13" fmla="*/ 5 h 269"/>
                <a:gd name="T14" fmla="*/ 4 w 156"/>
                <a:gd name="T15" fmla="*/ 6 h 269"/>
                <a:gd name="T16" fmla="*/ 3 w 156"/>
                <a:gd name="T17" fmla="*/ 5 h 269"/>
                <a:gd name="T18" fmla="*/ 3 w 156"/>
                <a:gd name="T19" fmla="*/ 6 h 269"/>
                <a:gd name="T20" fmla="*/ 1 w 156"/>
                <a:gd name="T21" fmla="*/ 5 h 269"/>
                <a:gd name="T22" fmla="*/ 0 w 156"/>
                <a:gd name="T23" fmla="*/ 3 h 2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6"/>
                <a:gd name="T37" fmla="*/ 0 h 269"/>
                <a:gd name="T38" fmla="*/ 156 w 156"/>
                <a:gd name="T39" fmla="*/ 269 h 26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6" h="269">
                  <a:moveTo>
                    <a:pt x="0" y="106"/>
                  </a:moveTo>
                  <a:lnTo>
                    <a:pt x="28" y="0"/>
                  </a:lnTo>
                  <a:lnTo>
                    <a:pt x="85" y="4"/>
                  </a:lnTo>
                  <a:lnTo>
                    <a:pt x="97" y="72"/>
                  </a:lnTo>
                  <a:lnTo>
                    <a:pt x="55" y="145"/>
                  </a:lnTo>
                  <a:lnTo>
                    <a:pt x="65" y="188"/>
                  </a:lnTo>
                  <a:lnTo>
                    <a:pt x="148" y="212"/>
                  </a:lnTo>
                  <a:lnTo>
                    <a:pt x="156" y="269"/>
                  </a:lnTo>
                  <a:lnTo>
                    <a:pt x="103" y="212"/>
                  </a:lnTo>
                  <a:lnTo>
                    <a:pt x="103" y="240"/>
                  </a:lnTo>
                  <a:lnTo>
                    <a:pt x="28" y="212"/>
                  </a:lnTo>
                  <a:lnTo>
                    <a:pt x="0" y="10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1" name="Freeform 387"/>
            <p:cNvSpPr/>
            <p:nvPr/>
          </p:nvSpPr>
          <p:spPr bwMode="auto">
            <a:xfrm>
              <a:off x="3467681" y="3692383"/>
              <a:ext cx="20217" cy="25459"/>
            </a:xfrm>
            <a:custGeom>
              <a:avLst/>
              <a:gdLst>
                <a:gd name="T0" fmla="*/ 0 w 43"/>
                <a:gd name="T1" fmla="*/ 0 h 57"/>
                <a:gd name="T2" fmla="*/ 1 w 43"/>
                <a:gd name="T3" fmla="*/ 0 h 57"/>
                <a:gd name="T4" fmla="*/ 1 w 43"/>
                <a:gd name="T5" fmla="*/ 0 h 57"/>
                <a:gd name="T6" fmla="*/ 1 w 43"/>
                <a:gd name="T7" fmla="*/ 1 h 57"/>
                <a:gd name="T8" fmla="*/ 0 w 43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57"/>
                <a:gd name="T17" fmla="*/ 43 w 43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57">
                  <a:moveTo>
                    <a:pt x="0" y="0"/>
                  </a:moveTo>
                  <a:lnTo>
                    <a:pt x="24" y="0"/>
                  </a:lnTo>
                  <a:lnTo>
                    <a:pt x="43" y="13"/>
                  </a:lnTo>
                  <a:lnTo>
                    <a:pt x="35" y="5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2" name="Freeform 388"/>
            <p:cNvSpPr/>
            <p:nvPr/>
          </p:nvSpPr>
          <p:spPr bwMode="auto">
            <a:xfrm>
              <a:off x="3496321" y="3724207"/>
              <a:ext cx="20217" cy="31824"/>
            </a:xfrm>
            <a:custGeom>
              <a:avLst/>
              <a:gdLst>
                <a:gd name="T0" fmla="*/ 0 w 40"/>
                <a:gd name="T1" fmla="*/ 0 h 70"/>
                <a:gd name="T2" fmla="*/ 0 w 40"/>
                <a:gd name="T3" fmla="*/ 2 h 70"/>
                <a:gd name="T4" fmla="*/ 1 w 40"/>
                <a:gd name="T5" fmla="*/ 1 h 70"/>
                <a:gd name="T6" fmla="*/ 0 w 40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70"/>
                <a:gd name="T14" fmla="*/ 40 w 40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70">
                  <a:moveTo>
                    <a:pt x="0" y="0"/>
                  </a:moveTo>
                  <a:lnTo>
                    <a:pt x="5" y="70"/>
                  </a:lnTo>
                  <a:lnTo>
                    <a:pt x="40" y="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3" name="Freeform 389"/>
            <p:cNvSpPr/>
            <p:nvPr/>
          </p:nvSpPr>
          <p:spPr bwMode="auto">
            <a:xfrm>
              <a:off x="3499691" y="3767169"/>
              <a:ext cx="79182" cy="84332"/>
            </a:xfrm>
            <a:custGeom>
              <a:avLst/>
              <a:gdLst>
                <a:gd name="T0" fmla="*/ 0 w 167"/>
                <a:gd name="T1" fmla="*/ 3 h 186"/>
                <a:gd name="T2" fmla="*/ 1 w 167"/>
                <a:gd name="T3" fmla="*/ 1 h 186"/>
                <a:gd name="T4" fmla="*/ 2 w 167"/>
                <a:gd name="T5" fmla="*/ 2 h 186"/>
                <a:gd name="T6" fmla="*/ 3 w 167"/>
                <a:gd name="T7" fmla="*/ 0 h 186"/>
                <a:gd name="T8" fmla="*/ 4 w 167"/>
                <a:gd name="T9" fmla="*/ 1 h 186"/>
                <a:gd name="T10" fmla="*/ 4 w 167"/>
                <a:gd name="T11" fmla="*/ 4 h 186"/>
                <a:gd name="T12" fmla="*/ 3 w 167"/>
                <a:gd name="T13" fmla="*/ 3 h 186"/>
                <a:gd name="T14" fmla="*/ 3 w 167"/>
                <a:gd name="T15" fmla="*/ 4 h 186"/>
                <a:gd name="T16" fmla="*/ 2 w 167"/>
                <a:gd name="T17" fmla="*/ 4 h 186"/>
                <a:gd name="T18" fmla="*/ 1 w 167"/>
                <a:gd name="T19" fmla="*/ 2 h 186"/>
                <a:gd name="T20" fmla="*/ 0 w 167"/>
                <a:gd name="T21" fmla="*/ 3 h 1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7"/>
                <a:gd name="T34" fmla="*/ 0 h 186"/>
                <a:gd name="T35" fmla="*/ 167 w 167"/>
                <a:gd name="T36" fmla="*/ 186 h 1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7" h="186">
                  <a:moveTo>
                    <a:pt x="0" y="127"/>
                  </a:moveTo>
                  <a:lnTo>
                    <a:pt x="34" y="62"/>
                  </a:lnTo>
                  <a:lnTo>
                    <a:pt x="78" y="71"/>
                  </a:lnTo>
                  <a:lnTo>
                    <a:pt x="138" y="0"/>
                  </a:lnTo>
                  <a:lnTo>
                    <a:pt x="167" y="43"/>
                  </a:lnTo>
                  <a:lnTo>
                    <a:pt x="162" y="153"/>
                  </a:lnTo>
                  <a:lnTo>
                    <a:pt x="148" y="107"/>
                  </a:lnTo>
                  <a:lnTo>
                    <a:pt x="131" y="186"/>
                  </a:lnTo>
                  <a:lnTo>
                    <a:pt x="90" y="165"/>
                  </a:lnTo>
                  <a:lnTo>
                    <a:pt x="63" y="82"/>
                  </a:lnTo>
                  <a:lnTo>
                    <a:pt x="0" y="12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4" name="Freeform 390"/>
            <p:cNvSpPr/>
            <p:nvPr/>
          </p:nvSpPr>
          <p:spPr bwMode="auto">
            <a:xfrm>
              <a:off x="3508114" y="3748074"/>
              <a:ext cx="18532" cy="33415"/>
            </a:xfrm>
            <a:custGeom>
              <a:avLst/>
              <a:gdLst>
                <a:gd name="T0" fmla="*/ 0 w 37"/>
                <a:gd name="T1" fmla="*/ 1 h 74"/>
                <a:gd name="T2" fmla="*/ 0 w 37"/>
                <a:gd name="T3" fmla="*/ 1 h 74"/>
                <a:gd name="T4" fmla="*/ 1 w 37"/>
                <a:gd name="T5" fmla="*/ 0 h 74"/>
                <a:gd name="T6" fmla="*/ 1 w 37"/>
                <a:gd name="T7" fmla="*/ 2 h 74"/>
                <a:gd name="T8" fmla="*/ 0 w 37"/>
                <a:gd name="T9" fmla="*/ 1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74"/>
                <a:gd name="T17" fmla="*/ 37 w 37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74">
                  <a:moveTo>
                    <a:pt x="0" y="46"/>
                  </a:moveTo>
                  <a:lnTo>
                    <a:pt x="8" y="34"/>
                  </a:lnTo>
                  <a:lnTo>
                    <a:pt x="37" y="0"/>
                  </a:lnTo>
                  <a:lnTo>
                    <a:pt x="25" y="74"/>
                  </a:lnTo>
                  <a:lnTo>
                    <a:pt x="0" y="4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5" name="Freeform 391"/>
            <p:cNvSpPr/>
            <p:nvPr/>
          </p:nvSpPr>
          <p:spPr bwMode="auto">
            <a:xfrm>
              <a:off x="1518456" y="2745632"/>
              <a:ext cx="185320" cy="151162"/>
            </a:xfrm>
            <a:custGeom>
              <a:avLst/>
              <a:gdLst>
                <a:gd name="T0" fmla="*/ 0 w 383"/>
                <a:gd name="T1" fmla="*/ 1 h 337"/>
                <a:gd name="T2" fmla="*/ 1 w 383"/>
                <a:gd name="T3" fmla="*/ 5 h 337"/>
                <a:gd name="T4" fmla="*/ 5 w 383"/>
                <a:gd name="T5" fmla="*/ 7 h 337"/>
                <a:gd name="T6" fmla="*/ 7 w 383"/>
                <a:gd name="T7" fmla="*/ 8 h 337"/>
                <a:gd name="T8" fmla="*/ 9 w 383"/>
                <a:gd name="T9" fmla="*/ 6 h 337"/>
                <a:gd name="T10" fmla="*/ 8 w 383"/>
                <a:gd name="T11" fmla="*/ 3 h 337"/>
                <a:gd name="T12" fmla="*/ 9 w 383"/>
                <a:gd name="T13" fmla="*/ 3 h 337"/>
                <a:gd name="T14" fmla="*/ 9 w 383"/>
                <a:gd name="T15" fmla="*/ 1 h 337"/>
                <a:gd name="T16" fmla="*/ 5 w 383"/>
                <a:gd name="T17" fmla="*/ 0 h 337"/>
                <a:gd name="T18" fmla="*/ 3 w 383"/>
                <a:gd name="T19" fmla="*/ 0 h 337"/>
                <a:gd name="T20" fmla="*/ 0 w 383"/>
                <a:gd name="T21" fmla="*/ 1 h 3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3"/>
                <a:gd name="T34" fmla="*/ 0 h 337"/>
                <a:gd name="T35" fmla="*/ 383 w 383"/>
                <a:gd name="T36" fmla="*/ 337 h 3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3" h="337">
                  <a:moveTo>
                    <a:pt x="0" y="61"/>
                  </a:moveTo>
                  <a:lnTo>
                    <a:pt x="26" y="237"/>
                  </a:lnTo>
                  <a:lnTo>
                    <a:pt x="222" y="326"/>
                  </a:lnTo>
                  <a:lnTo>
                    <a:pt x="319" y="337"/>
                  </a:lnTo>
                  <a:lnTo>
                    <a:pt x="383" y="248"/>
                  </a:lnTo>
                  <a:lnTo>
                    <a:pt x="349" y="149"/>
                  </a:lnTo>
                  <a:lnTo>
                    <a:pt x="375" y="124"/>
                  </a:lnTo>
                  <a:lnTo>
                    <a:pt x="358" y="45"/>
                  </a:lnTo>
                  <a:lnTo>
                    <a:pt x="213" y="19"/>
                  </a:lnTo>
                  <a:lnTo>
                    <a:pt x="118" y="0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6" name="Freeform 392"/>
            <p:cNvSpPr/>
            <p:nvPr/>
          </p:nvSpPr>
          <p:spPr bwMode="auto">
            <a:xfrm>
              <a:off x="1093906" y="3078188"/>
              <a:ext cx="55596" cy="109791"/>
            </a:xfrm>
            <a:custGeom>
              <a:avLst/>
              <a:gdLst>
                <a:gd name="T0" fmla="*/ 0 w 118"/>
                <a:gd name="T1" fmla="*/ 4 h 245"/>
                <a:gd name="T2" fmla="*/ 0 w 118"/>
                <a:gd name="T3" fmla="*/ 0 h 245"/>
                <a:gd name="T4" fmla="*/ 3 w 118"/>
                <a:gd name="T5" fmla="*/ 0 h 245"/>
                <a:gd name="T6" fmla="*/ 2 w 118"/>
                <a:gd name="T7" fmla="*/ 3 h 245"/>
                <a:gd name="T8" fmla="*/ 2 w 118"/>
                <a:gd name="T9" fmla="*/ 5 h 245"/>
                <a:gd name="T10" fmla="*/ 0 w 118"/>
                <a:gd name="T11" fmla="*/ 5 h 245"/>
                <a:gd name="T12" fmla="*/ 1 w 118"/>
                <a:gd name="T13" fmla="*/ 4 h 245"/>
                <a:gd name="T14" fmla="*/ 0 w 118"/>
                <a:gd name="T15" fmla="*/ 4 h 2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8"/>
                <a:gd name="T25" fmla="*/ 0 h 245"/>
                <a:gd name="T26" fmla="*/ 118 w 118"/>
                <a:gd name="T27" fmla="*/ 245 h 2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8" h="245">
                  <a:moveTo>
                    <a:pt x="0" y="161"/>
                  </a:moveTo>
                  <a:lnTo>
                    <a:pt x="19" y="0"/>
                  </a:lnTo>
                  <a:lnTo>
                    <a:pt x="118" y="9"/>
                  </a:lnTo>
                  <a:lnTo>
                    <a:pt x="76" y="112"/>
                  </a:lnTo>
                  <a:lnTo>
                    <a:pt x="76" y="238"/>
                  </a:lnTo>
                  <a:lnTo>
                    <a:pt x="17" y="245"/>
                  </a:lnTo>
                  <a:lnTo>
                    <a:pt x="25" y="169"/>
                  </a:lnTo>
                  <a:lnTo>
                    <a:pt x="0" y="1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7" name="Freeform 393"/>
            <p:cNvSpPr/>
            <p:nvPr/>
          </p:nvSpPr>
          <p:spPr bwMode="auto">
            <a:xfrm>
              <a:off x="1631333" y="2917479"/>
              <a:ext cx="175211" cy="111382"/>
            </a:xfrm>
            <a:custGeom>
              <a:avLst/>
              <a:gdLst>
                <a:gd name="T0" fmla="*/ 0 w 366"/>
                <a:gd name="T1" fmla="*/ 3 h 247"/>
                <a:gd name="T2" fmla="*/ 2 w 366"/>
                <a:gd name="T3" fmla="*/ 5 h 247"/>
                <a:gd name="T4" fmla="*/ 7 w 366"/>
                <a:gd name="T5" fmla="*/ 6 h 247"/>
                <a:gd name="T6" fmla="*/ 9 w 366"/>
                <a:gd name="T7" fmla="*/ 4 h 247"/>
                <a:gd name="T8" fmla="*/ 7 w 366"/>
                <a:gd name="T9" fmla="*/ 4 h 247"/>
                <a:gd name="T10" fmla="*/ 7 w 366"/>
                <a:gd name="T11" fmla="*/ 2 h 247"/>
                <a:gd name="T12" fmla="*/ 6 w 366"/>
                <a:gd name="T13" fmla="*/ 0 h 247"/>
                <a:gd name="T14" fmla="*/ 2 w 366"/>
                <a:gd name="T15" fmla="*/ 0 h 247"/>
                <a:gd name="T16" fmla="*/ 0 w 366"/>
                <a:gd name="T17" fmla="*/ 3 h 2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6"/>
                <a:gd name="T28" fmla="*/ 0 h 247"/>
                <a:gd name="T29" fmla="*/ 366 w 366"/>
                <a:gd name="T30" fmla="*/ 247 h 2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6" h="247">
                  <a:moveTo>
                    <a:pt x="0" y="123"/>
                  </a:moveTo>
                  <a:lnTo>
                    <a:pt x="100" y="223"/>
                  </a:lnTo>
                  <a:lnTo>
                    <a:pt x="324" y="247"/>
                  </a:lnTo>
                  <a:lnTo>
                    <a:pt x="366" y="162"/>
                  </a:lnTo>
                  <a:lnTo>
                    <a:pt x="308" y="158"/>
                  </a:lnTo>
                  <a:lnTo>
                    <a:pt x="301" y="81"/>
                  </a:lnTo>
                  <a:lnTo>
                    <a:pt x="251" y="0"/>
                  </a:lnTo>
                  <a:lnTo>
                    <a:pt x="100" y="18"/>
                  </a:lnTo>
                  <a:lnTo>
                    <a:pt x="0" y="12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8" name="Freeform 394"/>
            <p:cNvSpPr/>
            <p:nvPr/>
          </p:nvSpPr>
          <p:spPr bwMode="auto">
            <a:xfrm>
              <a:off x="1895834" y="3299362"/>
              <a:ext cx="387486" cy="351650"/>
            </a:xfrm>
            <a:custGeom>
              <a:avLst/>
              <a:gdLst>
                <a:gd name="T0" fmla="*/ 0 w 805"/>
                <a:gd name="T1" fmla="*/ 5 h 776"/>
                <a:gd name="T2" fmla="*/ 0 w 805"/>
                <a:gd name="T3" fmla="*/ 3 h 776"/>
                <a:gd name="T4" fmla="*/ 1 w 805"/>
                <a:gd name="T5" fmla="*/ 3 h 776"/>
                <a:gd name="T6" fmla="*/ 3 w 805"/>
                <a:gd name="T7" fmla="*/ 3 h 776"/>
                <a:gd name="T8" fmla="*/ 3 w 805"/>
                <a:gd name="T9" fmla="*/ 2 h 776"/>
                <a:gd name="T10" fmla="*/ 2 w 805"/>
                <a:gd name="T11" fmla="*/ 1 h 776"/>
                <a:gd name="T12" fmla="*/ 4 w 805"/>
                <a:gd name="T13" fmla="*/ 0 h 776"/>
                <a:gd name="T14" fmla="*/ 8 w 805"/>
                <a:gd name="T15" fmla="*/ 2 h 776"/>
                <a:gd name="T16" fmla="*/ 8 w 805"/>
                <a:gd name="T17" fmla="*/ 3 h 776"/>
                <a:gd name="T18" fmla="*/ 9 w 805"/>
                <a:gd name="T19" fmla="*/ 3 h 776"/>
                <a:gd name="T20" fmla="*/ 10 w 805"/>
                <a:gd name="T21" fmla="*/ 4 h 776"/>
                <a:gd name="T22" fmla="*/ 11 w 805"/>
                <a:gd name="T23" fmla="*/ 3 h 776"/>
                <a:gd name="T24" fmla="*/ 12 w 805"/>
                <a:gd name="T25" fmla="*/ 4 h 776"/>
                <a:gd name="T26" fmla="*/ 14 w 805"/>
                <a:gd name="T27" fmla="*/ 8 h 776"/>
                <a:gd name="T28" fmla="*/ 15 w 805"/>
                <a:gd name="T29" fmla="*/ 9 h 776"/>
                <a:gd name="T30" fmla="*/ 15 w 805"/>
                <a:gd name="T31" fmla="*/ 10 h 776"/>
                <a:gd name="T32" fmla="*/ 18 w 805"/>
                <a:gd name="T33" fmla="*/ 10 h 776"/>
                <a:gd name="T34" fmla="*/ 19 w 805"/>
                <a:gd name="T35" fmla="*/ 11 h 776"/>
                <a:gd name="T36" fmla="*/ 18 w 805"/>
                <a:gd name="T37" fmla="*/ 13 h 776"/>
                <a:gd name="T38" fmla="*/ 15 w 805"/>
                <a:gd name="T39" fmla="*/ 14 h 776"/>
                <a:gd name="T40" fmla="*/ 13 w 805"/>
                <a:gd name="T41" fmla="*/ 15 h 776"/>
                <a:gd name="T42" fmla="*/ 10 w 805"/>
                <a:gd name="T43" fmla="*/ 18 h 776"/>
                <a:gd name="T44" fmla="*/ 10 w 805"/>
                <a:gd name="T45" fmla="*/ 17 h 776"/>
                <a:gd name="T46" fmla="*/ 9 w 805"/>
                <a:gd name="T47" fmla="*/ 16 h 776"/>
                <a:gd name="T48" fmla="*/ 7 w 805"/>
                <a:gd name="T49" fmla="*/ 17 h 776"/>
                <a:gd name="T50" fmla="*/ 5 w 805"/>
                <a:gd name="T51" fmla="*/ 14 h 776"/>
                <a:gd name="T52" fmla="*/ 4 w 805"/>
                <a:gd name="T53" fmla="*/ 13 h 776"/>
                <a:gd name="T54" fmla="*/ 3 w 805"/>
                <a:gd name="T55" fmla="*/ 9 h 776"/>
                <a:gd name="T56" fmla="*/ 0 w 805"/>
                <a:gd name="T57" fmla="*/ 5 h 77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05"/>
                <a:gd name="T88" fmla="*/ 0 h 776"/>
                <a:gd name="T89" fmla="*/ 805 w 805"/>
                <a:gd name="T90" fmla="*/ 776 h 77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05" h="776">
                  <a:moveTo>
                    <a:pt x="0" y="202"/>
                  </a:moveTo>
                  <a:lnTo>
                    <a:pt x="12" y="135"/>
                  </a:lnTo>
                  <a:lnTo>
                    <a:pt x="54" y="149"/>
                  </a:lnTo>
                  <a:lnTo>
                    <a:pt x="107" y="107"/>
                  </a:lnTo>
                  <a:lnTo>
                    <a:pt x="130" y="78"/>
                  </a:lnTo>
                  <a:lnTo>
                    <a:pt x="85" y="32"/>
                  </a:lnTo>
                  <a:lnTo>
                    <a:pt x="171" y="0"/>
                  </a:lnTo>
                  <a:lnTo>
                    <a:pt x="344" y="89"/>
                  </a:lnTo>
                  <a:lnTo>
                    <a:pt x="345" y="120"/>
                  </a:lnTo>
                  <a:lnTo>
                    <a:pt x="388" y="143"/>
                  </a:lnTo>
                  <a:lnTo>
                    <a:pt x="420" y="165"/>
                  </a:lnTo>
                  <a:lnTo>
                    <a:pt x="454" y="149"/>
                  </a:lnTo>
                  <a:lnTo>
                    <a:pt x="524" y="174"/>
                  </a:lnTo>
                  <a:lnTo>
                    <a:pt x="617" y="352"/>
                  </a:lnTo>
                  <a:lnTo>
                    <a:pt x="627" y="365"/>
                  </a:lnTo>
                  <a:lnTo>
                    <a:pt x="664" y="436"/>
                  </a:lnTo>
                  <a:lnTo>
                    <a:pt x="786" y="450"/>
                  </a:lnTo>
                  <a:lnTo>
                    <a:pt x="805" y="483"/>
                  </a:lnTo>
                  <a:lnTo>
                    <a:pt x="775" y="575"/>
                  </a:lnTo>
                  <a:lnTo>
                    <a:pt x="664" y="619"/>
                  </a:lnTo>
                  <a:lnTo>
                    <a:pt x="542" y="652"/>
                  </a:lnTo>
                  <a:lnTo>
                    <a:pt x="443" y="776"/>
                  </a:lnTo>
                  <a:lnTo>
                    <a:pt x="443" y="729"/>
                  </a:lnTo>
                  <a:lnTo>
                    <a:pt x="373" y="697"/>
                  </a:lnTo>
                  <a:lnTo>
                    <a:pt x="306" y="739"/>
                  </a:lnTo>
                  <a:lnTo>
                    <a:pt x="234" y="599"/>
                  </a:lnTo>
                  <a:lnTo>
                    <a:pt x="180" y="544"/>
                  </a:lnTo>
                  <a:lnTo>
                    <a:pt x="146" y="398"/>
                  </a:lnTo>
                  <a:lnTo>
                    <a:pt x="0" y="20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9" name="Freeform 395"/>
            <p:cNvSpPr/>
            <p:nvPr/>
          </p:nvSpPr>
          <p:spPr bwMode="auto">
            <a:xfrm>
              <a:off x="1621224" y="1970729"/>
              <a:ext cx="3130216" cy="1102686"/>
            </a:xfrm>
            <a:custGeom>
              <a:avLst/>
              <a:gdLst>
                <a:gd name="T0" fmla="*/ 3 w 6518"/>
                <a:gd name="T1" fmla="*/ 35 h 2431"/>
                <a:gd name="T2" fmla="*/ 8 w 6518"/>
                <a:gd name="T3" fmla="*/ 31 h 2431"/>
                <a:gd name="T4" fmla="*/ 8 w 6518"/>
                <a:gd name="T5" fmla="*/ 18 h 2431"/>
                <a:gd name="T6" fmla="*/ 14 w 6518"/>
                <a:gd name="T7" fmla="*/ 17 h 2431"/>
                <a:gd name="T8" fmla="*/ 16 w 6518"/>
                <a:gd name="T9" fmla="*/ 26 h 2431"/>
                <a:gd name="T10" fmla="*/ 18 w 6518"/>
                <a:gd name="T11" fmla="*/ 23 h 2431"/>
                <a:gd name="T12" fmla="*/ 23 w 6518"/>
                <a:gd name="T13" fmla="*/ 20 h 2431"/>
                <a:gd name="T14" fmla="*/ 35 w 6518"/>
                <a:gd name="T15" fmla="*/ 17 h 2431"/>
                <a:gd name="T16" fmla="*/ 44 w 6518"/>
                <a:gd name="T17" fmla="*/ 17 h 2431"/>
                <a:gd name="T18" fmla="*/ 44 w 6518"/>
                <a:gd name="T19" fmla="*/ 10 h 2431"/>
                <a:gd name="T20" fmla="*/ 47 w 6518"/>
                <a:gd name="T21" fmla="*/ 19 h 2431"/>
                <a:gd name="T22" fmla="*/ 49 w 6518"/>
                <a:gd name="T23" fmla="*/ 17 h 2431"/>
                <a:gd name="T24" fmla="*/ 51 w 6518"/>
                <a:gd name="T25" fmla="*/ 17 h 2431"/>
                <a:gd name="T26" fmla="*/ 49 w 6518"/>
                <a:gd name="T27" fmla="*/ 13 h 2431"/>
                <a:gd name="T28" fmla="*/ 56 w 6518"/>
                <a:gd name="T29" fmla="*/ 12 h 2431"/>
                <a:gd name="T30" fmla="*/ 59 w 6518"/>
                <a:gd name="T31" fmla="*/ 8 h 2431"/>
                <a:gd name="T32" fmla="*/ 67 w 6518"/>
                <a:gd name="T33" fmla="*/ 3 h 2431"/>
                <a:gd name="T34" fmla="*/ 72 w 6518"/>
                <a:gd name="T35" fmla="*/ 1 h 2431"/>
                <a:gd name="T36" fmla="*/ 83 w 6518"/>
                <a:gd name="T37" fmla="*/ 4 h 2431"/>
                <a:gd name="T38" fmla="*/ 77 w 6518"/>
                <a:gd name="T39" fmla="*/ 9 h 2431"/>
                <a:gd name="T40" fmla="*/ 84 w 6518"/>
                <a:gd name="T41" fmla="*/ 9 h 2431"/>
                <a:gd name="T42" fmla="*/ 92 w 6518"/>
                <a:gd name="T43" fmla="*/ 8 h 2431"/>
                <a:gd name="T44" fmla="*/ 102 w 6518"/>
                <a:gd name="T45" fmla="*/ 12 h 2431"/>
                <a:gd name="T46" fmla="*/ 114 w 6518"/>
                <a:gd name="T47" fmla="*/ 12 h 2431"/>
                <a:gd name="T48" fmla="*/ 126 w 6518"/>
                <a:gd name="T49" fmla="*/ 16 h 2431"/>
                <a:gd name="T50" fmla="*/ 133 w 6518"/>
                <a:gd name="T51" fmla="*/ 15 h 2431"/>
                <a:gd name="T52" fmla="*/ 148 w 6518"/>
                <a:gd name="T53" fmla="*/ 21 h 2431"/>
                <a:gd name="T54" fmla="*/ 147 w 6518"/>
                <a:gd name="T55" fmla="*/ 25 h 2431"/>
                <a:gd name="T56" fmla="*/ 143 w 6518"/>
                <a:gd name="T57" fmla="*/ 22 h 2431"/>
                <a:gd name="T58" fmla="*/ 141 w 6518"/>
                <a:gd name="T59" fmla="*/ 28 h 2431"/>
                <a:gd name="T60" fmla="*/ 129 w 6518"/>
                <a:gd name="T61" fmla="*/ 31 h 2431"/>
                <a:gd name="T62" fmla="*/ 126 w 6518"/>
                <a:gd name="T63" fmla="*/ 37 h 2431"/>
                <a:gd name="T64" fmla="*/ 121 w 6518"/>
                <a:gd name="T65" fmla="*/ 45 h 2431"/>
                <a:gd name="T66" fmla="*/ 128 w 6518"/>
                <a:gd name="T67" fmla="*/ 29 h 2431"/>
                <a:gd name="T68" fmla="*/ 119 w 6518"/>
                <a:gd name="T69" fmla="*/ 32 h 2431"/>
                <a:gd name="T70" fmla="*/ 109 w 6518"/>
                <a:gd name="T71" fmla="*/ 33 h 2431"/>
                <a:gd name="T72" fmla="*/ 105 w 6518"/>
                <a:gd name="T73" fmla="*/ 41 h 2431"/>
                <a:gd name="T74" fmla="*/ 107 w 6518"/>
                <a:gd name="T75" fmla="*/ 45 h 2431"/>
                <a:gd name="T76" fmla="*/ 99 w 6518"/>
                <a:gd name="T77" fmla="*/ 55 h 2431"/>
                <a:gd name="T78" fmla="*/ 94 w 6518"/>
                <a:gd name="T79" fmla="*/ 42 h 2431"/>
                <a:gd name="T80" fmla="*/ 84 w 6518"/>
                <a:gd name="T81" fmla="*/ 46 h 2431"/>
                <a:gd name="T82" fmla="*/ 69 w 6518"/>
                <a:gd name="T83" fmla="*/ 46 h 2431"/>
                <a:gd name="T84" fmla="*/ 53 w 6518"/>
                <a:gd name="T85" fmla="*/ 46 h 2431"/>
                <a:gd name="T86" fmla="*/ 46 w 6518"/>
                <a:gd name="T87" fmla="*/ 42 h 2431"/>
                <a:gd name="T88" fmla="*/ 38 w 6518"/>
                <a:gd name="T89" fmla="*/ 39 h 2431"/>
                <a:gd name="T90" fmla="*/ 32 w 6518"/>
                <a:gd name="T91" fmla="*/ 40 h 2431"/>
                <a:gd name="T92" fmla="*/ 33 w 6518"/>
                <a:gd name="T93" fmla="*/ 45 h 2431"/>
                <a:gd name="T94" fmla="*/ 29 w 6518"/>
                <a:gd name="T95" fmla="*/ 44 h 2431"/>
                <a:gd name="T96" fmla="*/ 24 w 6518"/>
                <a:gd name="T97" fmla="*/ 46 h 2431"/>
                <a:gd name="T98" fmla="*/ 23 w 6518"/>
                <a:gd name="T99" fmla="*/ 48 h 2431"/>
                <a:gd name="T100" fmla="*/ 25 w 6518"/>
                <a:gd name="T101" fmla="*/ 51 h 2431"/>
                <a:gd name="T102" fmla="*/ 23 w 6518"/>
                <a:gd name="T103" fmla="*/ 55 h 2431"/>
                <a:gd name="T104" fmla="*/ 17 w 6518"/>
                <a:gd name="T105" fmla="*/ 54 h 2431"/>
                <a:gd name="T106" fmla="*/ 17 w 6518"/>
                <a:gd name="T107" fmla="*/ 47 h 2431"/>
                <a:gd name="T108" fmla="*/ 12 w 6518"/>
                <a:gd name="T109" fmla="*/ 43 h 2431"/>
                <a:gd name="T110" fmla="*/ 10 w 6518"/>
                <a:gd name="T111" fmla="*/ 42 h 2431"/>
                <a:gd name="T112" fmla="*/ 6 w 6518"/>
                <a:gd name="T113" fmla="*/ 38 h 2431"/>
                <a:gd name="T114" fmla="*/ 4 w 6518"/>
                <a:gd name="T115" fmla="*/ 41 h 24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518"/>
                <a:gd name="T175" fmla="*/ 0 h 2431"/>
                <a:gd name="T176" fmla="*/ 6518 w 6518"/>
                <a:gd name="T177" fmla="*/ 2431 h 243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518" h="2431">
                  <a:moveTo>
                    <a:pt x="0" y="1726"/>
                  </a:moveTo>
                  <a:lnTo>
                    <a:pt x="55" y="1671"/>
                  </a:lnTo>
                  <a:lnTo>
                    <a:pt x="36" y="1694"/>
                  </a:lnTo>
                  <a:lnTo>
                    <a:pt x="61" y="1701"/>
                  </a:lnTo>
                  <a:lnTo>
                    <a:pt x="55" y="1587"/>
                  </a:lnTo>
                  <a:lnTo>
                    <a:pt x="77" y="1534"/>
                  </a:lnTo>
                  <a:lnTo>
                    <a:pt x="108" y="1526"/>
                  </a:lnTo>
                  <a:lnTo>
                    <a:pt x="171" y="1575"/>
                  </a:lnTo>
                  <a:lnTo>
                    <a:pt x="182" y="1482"/>
                  </a:lnTo>
                  <a:lnTo>
                    <a:pt x="158" y="1483"/>
                  </a:lnTo>
                  <a:lnTo>
                    <a:pt x="147" y="1429"/>
                  </a:lnTo>
                  <a:lnTo>
                    <a:pt x="405" y="1377"/>
                  </a:lnTo>
                  <a:lnTo>
                    <a:pt x="339" y="1358"/>
                  </a:lnTo>
                  <a:lnTo>
                    <a:pt x="343" y="1330"/>
                  </a:lnTo>
                  <a:lnTo>
                    <a:pt x="305" y="1340"/>
                  </a:lnTo>
                  <a:lnTo>
                    <a:pt x="452" y="1197"/>
                  </a:lnTo>
                  <a:lnTo>
                    <a:pt x="389" y="1047"/>
                  </a:lnTo>
                  <a:lnTo>
                    <a:pt x="401" y="976"/>
                  </a:lnTo>
                  <a:lnTo>
                    <a:pt x="361" y="896"/>
                  </a:lnTo>
                  <a:lnTo>
                    <a:pt x="398" y="850"/>
                  </a:lnTo>
                  <a:lnTo>
                    <a:pt x="339" y="786"/>
                  </a:lnTo>
                  <a:lnTo>
                    <a:pt x="355" y="736"/>
                  </a:lnTo>
                  <a:lnTo>
                    <a:pt x="429" y="677"/>
                  </a:lnTo>
                  <a:lnTo>
                    <a:pt x="469" y="670"/>
                  </a:lnTo>
                  <a:lnTo>
                    <a:pt x="516" y="683"/>
                  </a:lnTo>
                  <a:lnTo>
                    <a:pt x="475" y="696"/>
                  </a:lnTo>
                  <a:lnTo>
                    <a:pt x="505" y="719"/>
                  </a:lnTo>
                  <a:lnTo>
                    <a:pt x="620" y="727"/>
                  </a:lnTo>
                  <a:lnTo>
                    <a:pt x="819" y="847"/>
                  </a:lnTo>
                  <a:lnTo>
                    <a:pt x="824" y="907"/>
                  </a:lnTo>
                  <a:lnTo>
                    <a:pt x="738" y="958"/>
                  </a:lnTo>
                  <a:lnTo>
                    <a:pt x="471" y="886"/>
                  </a:lnTo>
                  <a:lnTo>
                    <a:pt x="578" y="972"/>
                  </a:lnTo>
                  <a:lnTo>
                    <a:pt x="574" y="1074"/>
                  </a:lnTo>
                  <a:lnTo>
                    <a:pt x="682" y="1122"/>
                  </a:lnTo>
                  <a:lnTo>
                    <a:pt x="712" y="1114"/>
                  </a:lnTo>
                  <a:lnTo>
                    <a:pt x="698" y="1074"/>
                  </a:lnTo>
                  <a:lnTo>
                    <a:pt x="647" y="1057"/>
                  </a:lnTo>
                  <a:lnTo>
                    <a:pt x="659" y="1023"/>
                  </a:lnTo>
                  <a:lnTo>
                    <a:pt x="710" y="1061"/>
                  </a:lnTo>
                  <a:lnTo>
                    <a:pt x="813" y="1074"/>
                  </a:lnTo>
                  <a:lnTo>
                    <a:pt x="768" y="993"/>
                  </a:lnTo>
                  <a:lnTo>
                    <a:pt x="867" y="926"/>
                  </a:lnTo>
                  <a:lnTo>
                    <a:pt x="937" y="972"/>
                  </a:lnTo>
                  <a:lnTo>
                    <a:pt x="934" y="792"/>
                  </a:lnTo>
                  <a:lnTo>
                    <a:pt x="903" y="765"/>
                  </a:lnTo>
                  <a:lnTo>
                    <a:pt x="1023" y="805"/>
                  </a:lnTo>
                  <a:lnTo>
                    <a:pt x="1032" y="827"/>
                  </a:lnTo>
                  <a:lnTo>
                    <a:pt x="969" y="859"/>
                  </a:lnTo>
                  <a:lnTo>
                    <a:pt x="1032" y="917"/>
                  </a:lnTo>
                  <a:lnTo>
                    <a:pt x="1086" y="850"/>
                  </a:lnTo>
                  <a:lnTo>
                    <a:pt x="1303" y="743"/>
                  </a:lnTo>
                  <a:lnTo>
                    <a:pt x="1337" y="739"/>
                  </a:lnTo>
                  <a:lnTo>
                    <a:pt x="1303" y="755"/>
                  </a:lnTo>
                  <a:lnTo>
                    <a:pt x="1340" y="807"/>
                  </a:lnTo>
                  <a:lnTo>
                    <a:pt x="1500" y="739"/>
                  </a:lnTo>
                  <a:lnTo>
                    <a:pt x="1536" y="789"/>
                  </a:lnTo>
                  <a:lnTo>
                    <a:pt x="1575" y="748"/>
                  </a:lnTo>
                  <a:lnTo>
                    <a:pt x="1553" y="693"/>
                  </a:lnTo>
                  <a:lnTo>
                    <a:pt x="1578" y="674"/>
                  </a:lnTo>
                  <a:lnTo>
                    <a:pt x="1699" y="701"/>
                  </a:lnTo>
                  <a:lnTo>
                    <a:pt x="1858" y="803"/>
                  </a:lnTo>
                  <a:lnTo>
                    <a:pt x="1888" y="754"/>
                  </a:lnTo>
                  <a:lnTo>
                    <a:pt x="1855" y="704"/>
                  </a:lnTo>
                  <a:lnTo>
                    <a:pt x="1807" y="688"/>
                  </a:lnTo>
                  <a:lnTo>
                    <a:pt x="1824" y="608"/>
                  </a:lnTo>
                  <a:lnTo>
                    <a:pt x="1795" y="597"/>
                  </a:lnTo>
                  <a:lnTo>
                    <a:pt x="1803" y="560"/>
                  </a:lnTo>
                  <a:lnTo>
                    <a:pt x="1861" y="521"/>
                  </a:lnTo>
                  <a:lnTo>
                    <a:pt x="1899" y="424"/>
                  </a:lnTo>
                  <a:lnTo>
                    <a:pt x="1981" y="425"/>
                  </a:lnTo>
                  <a:lnTo>
                    <a:pt x="2024" y="439"/>
                  </a:lnTo>
                  <a:lnTo>
                    <a:pt x="1990" y="543"/>
                  </a:lnTo>
                  <a:lnTo>
                    <a:pt x="2028" y="593"/>
                  </a:lnTo>
                  <a:lnTo>
                    <a:pt x="2017" y="736"/>
                  </a:lnTo>
                  <a:lnTo>
                    <a:pt x="2056" y="784"/>
                  </a:lnTo>
                  <a:lnTo>
                    <a:pt x="2039" y="836"/>
                  </a:lnTo>
                  <a:lnTo>
                    <a:pt x="1977" y="877"/>
                  </a:lnTo>
                  <a:lnTo>
                    <a:pt x="1996" y="896"/>
                  </a:lnTo>
                  <a:lnTo>
                    <a:pt x="1914" y="915"/>
                  </a:lnTo>
                  <a:lnTo>
                    <a:pt x="2002" y="949"/>
                  </a:lnTo>
                  <a:lnTo>
                    <a:pt x="2105" y="836"/>
                  </a:lnTo>
                  <a:lnTo>
                    <a:pt x="2091" y="765"/>
                  </a:lnTo>
                  <a:lnTo>
                    <a:pt x="2123" y="754"/>
                  </a:lnTo>
                  <a:lnTo>
                    <a:pt x="2176" y="740"/>
                  </a:lnTo>
                  <a:lnTo>
                    <a:pt x="2204" y="781"/>
                  </a:lnTo>
                  <a:lnTo>
                    <a:pt x="2201" y="835"/>
                  </a:lnTo>
                  <a:lnTo>
                    <a:pt x="2263" y="851"/>
                  </a:lnTo>
                  <a:lnTo>
                    <a:pt x="2212" y="834"/>
                  </a:lnTo>
                  <a:lnTo>
                    <a:pt x="2236" y="801"/>
                  </a:lnTo>
                  <a:lnTo>
                    <a:pt x="2214" y="754"/>
                  </a:lnTo>
                  <a:lnTo>
                    <a:pt x="2067" y="723"/>
                  </a:lnTo>
                  <a:lnTo>
                    <a:pt x="2091" y="612"/>
                  </a:lnTo>
                  <a:lnTo>
                    <a:pt x="2039" y="543"/>
                  </a:lnTo>
                  <a:lnTo>
                    <a:pt x="2112" y="479"/>
                  </a:lnTo>
                  <a:lnTo>
                    <a:pt x="2106" y="433"/>
                  </a:lnTo>
                  <a:lnTo>
                    <a:pt x="2137" y="459"/>
                  </a:lnTo>
                  <a:lnTo>
                    <a:pt x="2120" y="550"/>
                  </a:lnTo>
                  <a:lnTo>
                    <a:pt x="2145" y="560"/>
                  </a:lnTo>
                  <a:lnTo>
                    <a:pt x="2246" y="587"/>
                  </a:lnTo>
                  <a:lnTo>
                    <a:pt x="2153" y="514"/>
                  </a:lnTo>
                  <a:lnTo>
                    <a:pt x="2221" y="517"/>
                  </a:lnTo>
                  <a:lnTo>
                    <a:pt x="2206" y="487"/>
                  </a:lnTo>
                  <a:lnTo>
                    <a:pt x="2246" y="472"/>
                  </a:lnTo>
                  <a:lnTo>
                    <a:pt x="2429" y="532"/>
                  </a:lnTo>
                  <a:lnTo>
                    <a:pt x="2394" y="568"/>
                  </a:lnTo>
                  <a:lnTo>
                    <a:pt x="2389" y="628"/>
                  </a:lnTo>
                  <a:lnTo>
                    <a:pt x="2427" y="660"/>
                  </a:lnTo>
                  <a:lnTo>
                    <a:pt x="2446" y="532"/>
                  </a:lnTo>
                  <a:lnTo>
                    <a:pt x="2347" y="466"/>
                  </a:lnTo>
                  <a:lnTo>
                    <a:pt x="2325" y="375"/>
                  </a:lnTo>
                  <a:lnTo>
                    <a:pt x="2558" y="344"/>
                  </a:lnTo>
                  <a:lnTo>
                    <a:pt x="2529" y="260"/>
                  </a:lnTo>
                  <a:lnTo>
                    <a:pt x="2558" y="279"/>
                  </a:lnTo>
                  <a:lnTo>
                    <a:pt x="2599" y="247"/>
                  </a:lnTo>
                  <a:lnTo>
                    <a:pt x="2568" y="237"/>
                  </a:lnTo>
                  <a:lnTo>
                    <a:pt x="2816" y="171"/>
                  </a:lnTo>
                  <a:lnTo>
                    <a:pt x="2794" y="152"/>
                  </a:lnTo>
                  <a:lnTo>
                    <a:pt x="2909" y="145"/>
                  </a:lnTo>
                  <a:lnTo>
                    <a:pt x="2908" y="167"/>
                  </a:lnTo>
                  <a:lnTo>
                    <a:pt x="2934" y="167"/>
                  </a:lnTo>
                  <a:lnTo>
                    <a:pt x="3018" y="137"/>
                  </a:lnTo>
                  <a:lnTo>
                    <a:pt x="3057" y="153"/>
                  </a:lnTo>
                  <a:lnTo>
                    <a:pt x="3019" y="117"/>
                  </a:lnTo>
                  <a:lnTo>
                    <a:pt x="3113" y="110"/>
                  </a:lnTo>
                  <a:lnTo>
                    <a:pt x="3116" y="64"/>
                  </a:lnTo>
                  <a:lnTo>
                    <a:pt x="3223" y="0"/>
                  </a:lnTo>
                  <a:lnTo>
                    <a:pt x="3300" y="38"/>
                  </a:lnTo>
                  <a:lnTo>
                    <a:pt x="3235" y="71"/>
                  </a:lnTo>
                  <a:lnTo>
                    <a:pt x="3348" y="69"/>
                  </a:lnTo>
                  <a:lnTo>
                    <a:pt x="3301" y="117"/>
                  </a:lnTo>
                  <a:lnTo>
                    <a:pt x="3491" y="92"/>
                  </a:lnTo>
                  <a:lnTo>
                    <a:pt x="3593" y="167"/>
                  </a:lnTo>
                  <a:lnTo>
                    <a:pt x="3577" y="194"/>
                  </a:lnTo>
                  <a:lnTo>
                    <a:pt x="3543" y="176"/>
                  </a:lnTo>
                  <a:lnTo>
                    <a:pt x="3590" y="201"/>
                  </a:lnTo>
                  <a:lnTo>
                    <a:pt x="3568" y="244"/>
                  </a:lnTo>
                  <a:lnTo>
                    <a:pt x="3223" y="456"/>
                  </a:lnTo>
                  <a:lnTo>
                    <a:pt x="3335" y="428"/>
                  </a:lnTo>
                  <a:lnTo>
                    <a:pt x="3311" y="401"/>
                  </a:lnTo>
                  <a:lnTo>
                    <a:pt x="3485" y="362"/>
                  </a:lnTo>
                  <a:lnTo>
                    <a:pt x="3437" y="367"/>
                  </a:lnTo>
                  <a:lnTo>
                    <a:pt x="3448" y="332"/>
                  </a:lnTo>
                  <a:lnTo>
                    <a:pt x="3543" y="362"/>
                  </a:lnTo>
                  <a:lnTo>
                    <a:pt x="3560" y="332"/>
                  </a:lnTo>
                  <a:lnTo>
                    <a:pt x="3579" y="401"/>
                  </a:lnTo>
                  <a:lnTo>
                    <a:pt x="3626" y="406"/>
                  </a:lnTo>
                  <a:lnTo>
                    <a:pt x="3582" y="376"/>
                  </a:lnTo>
                  <a:lnTo>
                    <a:pt x="3675" y="362"/>
                  </a:lnTo>
                  <a:lnTo>
                    <a:pt x="3786" y="375"/>
                  </a:lnTo>
                  <a:lnTo>
                    <a:pt x="3778" y="401"/>
                  </a:lnTo>
                  <a:lnTo>
                    <a:pt x="3871" y="424"/>
                  </a:lnTo>
                  <a:lnTo>
                    <a:pt x="3954" y="418"/>
                  </a:lnTo>
                  <a:lnTo>
                    <a:pt x="3958" y="353"/>
                  </a:lnTo>
                  <a:lnTo>
                    <a:pt x="3983" y="347"/>
                  </a:lnTo>
                  <a:lnTo>
                    <a:pt x="4193" y="418"/>
                  </a:lnTo>
                  <a:lnTo>
                    <a:pt x="4167" y="532"/>
                  </a:lnTo>
                  <a:lnTo>
                    <a:pt x="4264" y="608"/>
                  </a:lnTo>
                  <a:lnTo>
                    <a:pt x="4319" y="504"/>
                  </a:lnTo>
                  <a:lnTo>
                    <a:pt x="4354" y="550"/>
                  </a:lnTo>
                  <a:lnTo>
                    <a:pt x="4424" y="532"/>
                  </a:lnTo>
                  <a:lnTo>
                    <a:pt x="4519" y="568"/>
                  </a:lnTo>
                  <a:lnTo>
                    <a:pt x="4593" y="547"/>
                  </a:lnTo>
                  <a:lnTo>
                    <a:pt x="4589" y="504"/>
                  </a:lnTo>
                  <a:lnTo>
                    <a:pt x="4640" y="431"/>
                  </a:lnTo>
                  <a:lnTo>
                    <a:pt x="4957" y="482"/>
                  </a:lnTo>
                  <a:lnTo>
                    <a:pt x="4978" y="516"/>
                  </a:lnTo>
                  <a:lnTo>
                    <a:pt x="4938" y="531"/>
                  </a:lnTo>
                  <a:lnTo>
                    <a:pt x="5042" y="547"/>
                  </a:lnTo>
                  <a:lnTo>
                    <a:pt x="5080" y="597"/>
                  </a:lnTo>
                  <a:lnTo>
                    <a:pt x="5319" y="587"/>
                  </a:lnTo>
                  <a:lnTo>
                    <a:pt x="5362" y="628"/>
                  </a:lnTo>
                  <a:lnTo>
                    <a:pt x="5345" y="677"/>
                  </a:lnTo>
                  <a:lnTo>
                    <a:pt x="5415" y="712"/>
                  </a:lnTo>
                  <a:lnTo>
                    <a:pt x="5451" y="685"/>
                  </a:lnTo>
                  <a:lnTo>
                    <a:pt x="5622" y="705"/>
                  </a:lnTo>
                  <a:lnTo>
                    <a:pt x="5655" y="677"/>
                  </a:lnTo>
                  <a:lnTo>
                    <a:pt x="5677" y="721"/>
                  </a:lnTo>
                  <a:lnTo>
                    <a:pt x="5747" y="757"/>
                  </a:lnTo>
                  <a:lnTo>
                    <a:pt x="5780" y="732"/>
                  </a:lnTo>
                  <a:lnTo>
                    <a:pt x="5744" y="693"/>
                  </a:lnTo>
                  <a:lnTo>
                    <a:pt x="5765" y="660"/>
                  </a:lnTo>
                  <a:lnTo>
                    <a:pt x="6062" y="711"/>
                  </a:lnTo>
                  <a:lnTo>
                    <a:pt x="6258" y="838"/>
                  </a:lnTo>
                  <a:lnTo>
                    <a:pt x="6302" y="838"/>
                  </a:lnTo>
                  <a:lnTo>
                    <a:pt x="6352" y="942"/>
                  </a:lnTo>
                  <a:lnTo>
                    <a:pt x="6328" y="886"/>
                  </a:lnTo>
                  <a:lnTo>
                    <a:pt x="6361" y="881"/>
                  </a:lnTo>
                  <a:lnTo>
                    <a:pt x="6383" y="903"/>
                  </a:lnTo>
                  <a:lnTo>
                    <a:pt x="6439" y="896"/>
                  </a:lnTo>
                  <a:lnTo>
                    <a:pt x="6518" y="954"/>
                  </a:lnTo>
                  <a:lnTo>
                    <a:pt x="6404" y="1020"/>
                  </a:lnTo>
                  <a:lnTo>
                    <a:pt x="6428" y="1039"/>
                  </a:lnTo>
                  <a:lnTo>
                    <a:pt x="6387" y="1051"/>
                  </a:lnTo>
                  <a:lnTo>
                    <a:pt x="6420" y="1076"/>
                  </a:lnTo>
                  <a:lnTo>
                    <a:pt x="6352" y="1077"/>
                  </a:lnTo>
                  <a:lnTo>
                    <a:pt x="6327" y="1039"/>
                  </a:lnTo>
                  <a:lnTo>
                    <a:pt x="6303" y="1054"/>
                  </a:lnTo>
                  <a:lnTo>
                    <a:pt x="6258" y="993"/>
                  </a:lnTo>
                  <a:lnTo>
                    <a:pt x="6179" y="995"/>
                  </a:lnTo>
                  <a:lnTo>
                    <a:pt x="6158" y="958"/>
                  </a:lnTo>
                  <a:lnTo>
                    <a:pt x="6178" y="942"/>
                  </a:lnTo>
                  <a:lnTo>
                    <a:pt x="6150" y="942"/>
                  </a:lnTo>
                  <a:lnTo>
                    <a:pt x="6124" y="954"/>
                  </a:lnTo>
                  <a:lnTo>
                    <a:pt x="6151" y="996"/>
                  </a:lnTo>
                  <a:lnTo>
                    <a:pt x="6135" y="1023"/>
                  </a:lnTo>
                  <a:lnTo>
                    <a:pt x="6069" y="1065"/>
                  </a:lnTo>
                  <a:lnTo>
                    <a:pt x="6024" y="1055"/>
                  </a:lnTo>
                  <a:lnTo>
                    <a:pt x="6099" y="1173"/>
                  </a:lnTo>
                  <a:lnTo>
                    <a:pt x="6085" y="1219"/>
                  </a:lnTo>
                  <a:lnTo>
                    <a:pt x="6009" y="1187"/>
                  </a:lnTo>
                  <a:lnTo>
                    <a:pt x="6012" y="1206"/>
                  </a:lnTo>
                  <a:lnTo>
                    <a:pt x="5875" y="1264"/>
                  </a:lnTo>
                  <a:lnTo>
                    <a:pt x="5751" y="1384"/>
                  </a:lnTo>
                  <a:lnTo>
                    <a:pt x="5669" y="1338"/>
                  </a:lnTo>
                  <a:lnTo>
                    <a:pt x="5593" y="1387"/>
                  </a:lnTo>
                  <a:lnTo>
                    <a:pt x="5593" y="1344"/>
                  </a:lnTo>
                  <a:lnTo>
                    <a:pt x="5549" y="1388"/>
                  </a:lnTo>
                  <a:lnTo>
                    <a:pt x="5493" y="1386"/>
                  </a:lnTo>
                  <a:lnTo>
                    <a:pt x="5436" y="1502"/>
                  </a:lnTo>
                  <a:lnTo>
                    <a:pt x="5483" y="1526"/>
                  </a:lnTo>
                  <a:lnTo>
                    <a:pt x="5465" y="1564"/>
                  </a:lnTo>
                  <a:lnTo>
                    <a:pt x="5486" y="1625"/>
                  </a:lnTo>
                  <a:lnTo>
                    <a:pt x="5446" y="1614"/>
                  </a:lnTo>
                  <a:lnTo>
                    <a:pt x="5423" y="1668"/>
                  </a:lnTo>
                  <a:lnTo>
                    <a:pt x="5437" y="1714"/>
                  </a:lnTo>
                  <a:lnTo>
                    <a:pt x="5353" y="1753"/>
                  </a:lnTo>
                  <a:lnTo>
                    <a:pt x="5362" y="1808"/>
                  </a:lnTo>
                  <a:lnTo>
                    <a:pt x="5306" y="1822"/>
                  </a:lnTo>
                  <a:lnTo>
                    <a:pt x="5293" y="1881"/>
                  </a:lnTo>
                  <a:lnTo>
                    <a:pt x="5241" y="1943"/>
                  </a:lnTo>
                  <a:lnTo>
                    <a:pt x="5196" y="1714"/>
                  </a:lnTo>
                  <a:lnTo>
                    <a:pt x="5200" y="1591"/>
                  </a:lnTo>
                  <a:lnTo>
                    <a:pt x="5241" y="1518"/>
                  </a:lnTo>
                  <a:lnTo>
                    <a:pt x="5299" y="1503"/>
                  </a:lnTo>
                  <a:lnTo>
                    <a:pt x="5434" y="1350"/>
                  </a:lnTo>
                  <a:lnTo>
                    <a:pt x="5498" y="1318"/>
                  </a:lnTo>
                  <a:lnTo>
                    <a:pt x="5520" y="1230"/>
                  </a:lnTo>
                  <a:lnTo>
                    <a:pt x="5549" y="1207"/>
                  </a:lnTo>
                  <a:lnTo>
                    <a:pt x="5497" y="1206"/>
                  </a:lnTo>
                  <a:lnTo>
                    <a:pt x="5482" y="1279"/>
                  </a:lnTo>
                  <a:lnTo>
                    <a:pt x="5367" y="1340"/>
                  </a:lnTo>
                  <a:lnTo>
                    <a:pt x="5378" y="1246"/>
                  </a:lnTo>
                  <a:lnTo>
                    <a:pt x="5254" y="1268"/>
                  </a:lnTo>
                  <a:lnTo>
                    <a:pt x="5138" y="1387"/>
                  </a:lnTo>
                  <a:lnTo>
                    <a:pt x="5161" y="1438"/>
                  </a:lnTo>
                  <a:lnTo>
                    <a:pt x="5037" y="1455"/>
                  </a:lnTo>
                  <a:lnTo>
                    <a:pt x="5021" y="1440"/>
                  </a:lnTo>
                  <a:lnTo>
                    <a:pt x="5063" y="1432"/>
                  </a:lnTo>
                  <a:lnTo>
                    <a:pt x="4959" y="1400"/>
                  </a:lnTo>
                  <a:lnTo>
                    <a:pt x="4929" y="1432"/>
                  </a:lnTo>
                  <a:lnTo>
                    <a:pt x="4694" y="1433"/>
                  </a:lnTo>
                  <a:lnTo>
                    <a:pt x="4417" y="1709"/>
                  </a:lnTo>
                  <a:lnTo>
                    <a:pt x="4473" y="1721"/>
                  </a:lnTo>
                  <a:lnTo>
                    <a:pt x="4473" y="1771"/>
                  </a:lnTo>
                  <a:lnTo>
                    <a:pt x="4507" y="1740"/>
                  </a:lnTo>
                  <a:lnTo>
                    <a:pt x="4497" y="1783"/>
                  </a:lnTo>
                  <a:lnTo>
                    <a:pt x="4537" y="1759"/>
                  </a:lnTo>
                  <a:lnTo>
                    <a:pt x="4535" y="1786"/>
                  </a:lnTo>
                  <a:lnTo>
                    <a:pt x="4546" y="1740"/>
                  </a:lnTo>
                  <a:lnTo>
                    <a:pt x="4589" y="1741"/>
                  </a:lnTo>
                  <a:lnTo>
                    <a:pt x="4647" y="1801"/>
                  </a:lnTo>
                  <a:lnTo>
                    <a:pt x="4592" y="1806"/>
                  </a:lnTo>
                  <a:lnTo>
                    <a:pt x="4641" y="1824"/>
                  </a:lnTo>
                  <a:lnTo>
                    <a:pt x="4653" y="1866"/>
                  </a:lnTo>
                  <a:lnTo>
                    <a:pt x="4614" y="1952"/>
                  </a:lnTo>
                  <a:lnTo>
                    <a:pt x="4606" y="2082"/>
                  </a:lnTo>
                  <a:lnTo>
                    <a:pt x="4411" y="2358"/>
                  </a:lnTo>
                  <a:lnTo>
                    <a:pt x="4342" y="2396"/>
                  </a:lnTo>
                  <a:lnTo>
                    <a:pt x="4287" y="2358"/>
                  </a:lnTo>
                  <a:lnTo>
                    <a:pt x="4240" y="2412"/>
                  </a:lnTo>
                  <a:lnTo>
                    <a:pt x="4237" y="2401"/>
                  </a:lnTo>
                  <a:lnTo>
                    <a:pt x="4262" y="2358"/>
                  </a:lnTo>
                  <a:lnTo>
                    <a:pt x="4249" y="2289"/>
                  </a:lnTo>
                  <a:lnTo>
                    <a:pt x="4334" y="2261"/>
                  </a:lnTo>
                  <a:lnTo>
                    <a:pt x="4403" y="2077"/>
                  </a:lnTo>
                  <a:lnTo>
                    <a:pt x="4257" y="2121"/>
                  </a:lnTo>
                  <a:lnTo>
                    <a:pt x="4237" y="2052"/>
                  </a:lnTo>
                  <a:lnTo>
                    <a:pt x="4120" y="2010"/>
                  </a:lnTo>
                  <a:lnTo>
                    <a:pt x="4050" y="1821"/>
                  </a:lnTo>
                  <a:lnTo>
                    <a:pt x="3972" y="1786"/>
                  </a:lnTo>
                  <a:lnTo>
                    <a:pt x="3834" y="1837"/>
                  </a:lnTo>
                  <a:lnTo>
                    <a:pt x="3859" y="1878"/>
                  </a:lnTo>
                  <a:lnTo>
                    <a:pt x="3802" y="1990"/>
                  </a:lnTo>
                  <a:lnTo>
                    <a:pt x="3748" y="2020"/>
                  </a:lnTo>
                  <a:lnTo>
                    <a:pt x="3691" y="1993"/>
                  </a:lnTo>
                  <a:lnTo>
                    <a:pt x="3621" y="1981"/>
                  </a:lnTo>
                  <a:lnTo>
                    <a:pt x="3441" y="2033"/>
                  </a:lnTo>
                  <a:lnTo>
                    <a:pt x="3280" y="1956"/>
                  </a:lnTo>
                  <a:lnTo>
                    <a:pt x="3179" y="1967"/>
                  </a:lnTo>
                  <a:lnTo>
                    <a:pt x="3142" y="1905"/>
                  </a:lnTo>
                  <a:lnTo>
                    <a:pt x="3042" y="1866"/>
                  </a:lnTo>
                  <a:lnTo>
                    <a:pt x="2989" y="1908"/>
                  </a:lnTo>
                  <a:lnTo>
                    <a:pt x="2986" y="1992"/>
                  </a:lnTo>
                  <a:lnTo>
                    <a:pt x="2756" y="1955"/>
                  </a:lnTo>
                  <a:lnTo>
                    <a:pt x="2633" y="2033"/>
                  </a:lnTo>
                  <a:lnTo>
                    <a:pt x="2568" y="2063"/>
                  </a:lnTo>
                  <a:lnTo>
                    <a:pt x="2488" y="2002"/>
                  </a:lnTo>
                  <a:lnTo>
                    <a:pt x="2435" y="2036"/>
                  </a:lnTo>
                  <a:lnTo>
                    <a:pt x="2339" y="1993"/>
                  </a:lnTo>
                  <a:lnTo>
                    <a:pt x="2302" y="1990"/>
                  </a:lnTo>
                  <a:lnTo>
                    <a:pt x="2275" y="1923"/>
                  </a:lnTo>
                  <a:lnTo>
                    <a:pt x="2221" y="1923"/>
                  </a:lnTo>
                  <a:lnTo>
                    <a:pt x="2202" y="1935"/>
                  </a:lnTo>
                  <a:lnTo>
                    <a:pt x="2159" y="1885"/>
                  </a:lnTo>
                  <a:lnTo>
                    <a:pt x="2130" y="1898"/>
                  </a:lnTo>
                  <a:lnTo>
                    <a:pt x="2106" y="1914"/>
                  </a:lnTo>
                  <a:lnTo>
                    <a:pt x="1996" y="1812"/>
                  </a:lnTo>
                  <a:lnTo>
                    <a:pt x="1965" y="1802"/>
                  </a:lnTo>
                  <a:lnTo>
                    <a:pt x="1893" y="1724"/>
                  </a:lnTo>
                  <a:lnTo>
                    <a:pt x="1825" y="1771"/>
                  </a:lnTo>
                  <a:lnTo>
                    <a:pt x="1813" y="1739"/>
                  </a:lnTo>
                  <a:lnTo>
                    <a:pt x="1713" y="1733"/>
                  </a:lnTo>
                  <a:lnTo>
                    <a:pt x="1674" y="1678"/>
                  </a:lnTo>
                  <a:lnTo>
                    <a:pt x="1622" y="1682"/>
                  </a:lnTo>
                  <a:lnTo>
                    <a:pt x="1601" y="1705"/>
                  </a:lnTo>
                  <a:lnTo>
                    <a:pt x="1536" y="1718"/>
                  </a:lnTo>
                  <a:lnTo>
                    <a:pt x="1517" y="1705"/>
                  </a:lnTo>
                  <a:lnTo>
                    <a:pt x="1493" y="1749"/>
                  </a:lnTo>
                  <a:lnTo>
                    <a:pt x="1471" y="1739"/>
                  </a:lnTo>
                  <a:lnTo>
                    <a:pt x="1392" y="1751"/>
                  </a:lnTo>
                  <a:lnTo>
                    <a:pt x="1367" y="1739"/>
                  </a:lnTo>
                  <a:lnTo>
                    <a:pt x="1357" y="1751"/>
                  </a:lnTo>
                  <a:lnTo>
                    <a:pt x="1398" y="1802"/>
                  </a:lnTo>
                  <a:lnTo>
                    <a:pt x="1369" y="1832"/>
                  </a:lnTo>
                  <a:lnTo>
                    <a:pt x="1370" y="1874"/>
                  </a:lnTo>
                  <a:lnTo>
                    <a:pt x="1416" y="1875"/>
                  </a:lnTo>
                  <a:lnTo>
                    <a:pt x="1438" y="1914"/>
                  </a:lnTo>
                  <a:lnTo>
                    <a:pt x="1424" y="1944"/>
                  </a:lnTo>
                  <a:lnTo>
                    <a:pt x="1392" y="1923"/>
                  </a:lnTo>
                  <a:lnTo>
                    <a:pt x="1367" y="1943"/>
                  </a:lnTo>
                  <a:lnTo>
                    <a:pt x="1339" y="1927"/>
                  </a:lnTo>
                  <a:lnTo>
                    <a:pt x="1325" y="1898"/>
                  </a:lnTo>
                  <a:lnTo>
                    <a:pt x="1295" y="1914"/>
                  </a:lnTo>
                  <a:lnTo>
                    <a:pt x="1273" y="1900"/>
                  </a:lnTo>
                  <a:lnTo>
                    <a:pt x="1245" y="1923"/>
                  </a:lnTo>
                  <a:lnTo>
                    <a:pt x="1211" y="1929"/>
                  </a:lnTo>
                  <a:lnTo>
                    <a:pt x="1190" y="1898"/>
                  </a:lnTo>
                  <a:lnTo>
                    <a:pt x="1066" y="1890"/>
                  </a:lnTo>
                  <a:lnTo>
                    <a:pt x="1054" y="1905"/>
                  </a:lnTo>
                  <a:lnTo>
                    <a:pt x="1042" y="1904"/>
                  </a:lnTo>
                  <a:lnTo>
                    <a:pt x="1020" y="1937"/>
                  </a:lnTo>
                  <a:lnTo>
                    <a:pt x="1023" y="1970"/>
                  </a:lnTo>
                  <a:lnTo>
                    <a:pt x="1008" y="1973"/>
                  </a:lnTo>
                  <a:lnTo>
                    <a:pt x="999" y="1944"/>
                  </a:lnTo>
                  <a:lnTo>
                    <a:pt x="980" y="1947"/>
                  </a:lnTo>
                  <a:lnTo>
                    <a:pt x="975" y="2042"/>
                  </a:lnTo>
                  <a:lnTo>
                    <a:pt x="993" y="2070"/>
                  </a:lnTo>
                  <a:lnTo>
                    <a:pt x="993" y="2096"/>
                  </a:lnTo>
                  <a:lnTo>
                    <a:pt x="1015" y="2092"/>
                  </a:lnTo>
                  <a:lnTo>
                    <a:pt x="1042" y="2079"/>
                  </a:lnTo>
                  <a:lnTo>
                    <a:pt x="1064" y="2121"/>
                  </a:lnTo>
                  <a:lnTo>
                    <a:pt x="1078" y="2148"/>
                  </a:lnTo>
                  <a:lnTo>
                    <a:pt x="1097" y="2184"/>
                  </a:lnTo>
                  <a:lnTo>
                    <a:pt x="1126" y="2193"/>
                  </a:lnTo>
                  <a:lnTo>
                    <a:pt x="1089" y="2221"/>
                  </a:lnTo>
                  <a:lnTo>
                    <a:pt x="1065" y="2194"/>
                  </a:lnTo>
                  <a:lnTo>
                    <a:pt x="1040" y="2300"/>
                  </a:lnTo>
                  <a:lnTo>
                    <a:pt x="1070" y="2328"/>
                  </a:lnTo>
                  <a:lnTo>
                    <a:pt x="1095" y="2431"/>
                  </a:lnTo>
                  <a:lnTo>
                    <a:pt x="1071" y="2412"/>
                  </a:lnTo>
                  <a:lnTo>
                    <a:pt x="1047" y="2401"/>
                  </a:lnTo>
                  <a:lnTo>
                    <a:pt x="1015" y="2396"/>
                  </a:lnTo>
                  <a:lnTo>
                    <a:pt x="993" y="2384"/>
                  </a:lnTo>
                  <a:lnTo>
                    <a:pt x="973" y="2381"/>
                  </a:lnTo>
                  <a:lnTo>
                    <a:pt x="958" y="2345"/>
                  </a:lnTo>
                  <a:lnTo>
                    <a:pt x="918" y="2366"/>
                  </a:lnTo>
                  <a:lnTo>
                    <a:pt x="883" y="2365"/>
                  </a:lnTo>
                  <a:lnTo>
                    <a:pt x="856" y="2334"/>
                  </a:lnTo>
                  <a:lnTo>
                    <a:pt x="796" y="2303"/>
                  </a:lnTo>
                  <a:lnTo>
                    <a:pt x="737" y="2309"/>
                  </a:lnTo>
                  <a:lnTo>
                    <a:pt x="671" y="2258"/>
                  </a:lnTo>
                  <a:lnTo>
                    <a:pt x="722" y="2212"/>
                  </a:lnTo>
                  <a:lnTo>
                    <a:pt x="727" y="2170"/>
                  </a:lnTo>
                  <a:lnTo>
                    <a:pt x="726" y="2131"/>
                  </a:lnTo>
                  <a:lnTo>
                    <a:pt x="733" y="2098"/>
                  </a:lnTo>
                  <a:lnTo>
                    <a:pt x="765" y="2088"/>
                  </a:lnTo>
                  <a:lnTo>
                    <a:pt x="745" y="2027"/>
                  </a:lnTo>
                  <a:lnTo>
                    <a:pt x="708" y="2010"/>
                  </a:lnTo>
                  <a:lnTo>
                    <a:pt x="688" y="2000"/>
                  </a:lnTo>
                  <a:lnTo>
                    <a:pt x="660" y="2009"/>
                  </a:lnTo>
                  <a:lnTo>
                    <a:pt x="605" y="1992"/>
                  </a:lnTo>
                  <a:lnTo>
                    <a:pt x="562" y="1931"/>
                  </a:lnTo>
                  <a:lnTo>
                    <a:pt x="524" y="1913"/>
                  </a:lnTo>
                  <a:lnTo>
                    <a:pt x="505" y="1858"/>
                  </a:lnTo>
                  <a:lnTo>
                    <a:pt x="475" y="1851"/>
                  </a:lnTo>
                  <a:lnTo>
                    <a:pt x="444" y="1870"/>
                  </a:lnTo>
                  <a:lnTo>
                    <a:pt x="423" y="1881"/>
                  </a:lnTo>
                  <a:lnTo>
                    <a:pt x="412" y="1856"/>
                  </a:lnTo>
                  <a:lnTo>
                    <a:pt x="399" y="1831"/>
                  </a:lnTo>
                  <a:lnTo>
                    <a:pt x="441" y="1825"/>
                  </a:lnTo>
                  <a:lnTo>
                    <a:pt x="439" y="1810"/>
                  </a:lnTo>
                  <a:lnTo>
                    <a:pt x="429" y="1797"/>
                  </a:lnTo>
                  <a:lnTo>
                    <a:pt x="412" y="1785"/>
                  </a:lnTo>
                  <a:lnTo>
                    <a:pt x="391" y="1718"/>
                  </a:lnTo>
                  <a:lnTo>
                    <a:pt x="355" y="1686"/>
                  </a:lnTo>
                  <a:lnTo>
                    <a:pt x="322" y="1684"/>
                  </a:lnTo>
                  <a:lnTo>
                    <a:pt x="287" y="1684"/>
                  </a:lnTo>
                  <a:lnTo>
                    <a:pt x="265" y="1664"/>
                  </a:lnTo>
                  <a:lnTo>
                    <a:pt x="241" y="1660"/>
                  </a:lnTo>
                  <a:lnTo>
                    <a:pt x="222" y="1660"/>
                  </a:lnTo>
                  <a:lnTo>
                    <a:pt x="210" y="1678"/>
                  </a:lnTo>
                  <a:lnTo>
                    <a:pt x="186" y="1703"/>
                  </a:lnTo>
                  <a:lnTo>
                    <a:pt x="181" y="1730"/>
                  </a:lnTo>
                  <a:lnTo>
                    <a:pt x="173" y="1739"/>
                  </a:lnTo>
                  <a:lnTo>
                    <a:pt x="159" y="1783"/>
                  </a:lnTo>
                  <a:lnTo>
                    <a:pt x="150" y="1768"/>
                  </a:lnTo>
                  <a:lnTo>
                    <a:pt x="145" y="1752"/>
                  </a:lnTo>
                  <a:lnTo>
                    <a:pt x="0" y="172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0" name="Freeform 396"/>
            <p:cNvSpPr/>
            <p:nvPr/>
          </p:nvSpPr>
          <p:spPr bwMode="auto">
            <a:xfrm>
              <a:off x="2116533" y="1827522"/>
              <a:ext cx="90975" cy="44553"/>
            </a:xfrm>
            <a:custGeom>
              <a:avLst/>
              <a:gdLst>
                <a:gd name="T0" fmla="*/ 0 w 190"/>
                <a:gd name="T1" fmla="*/ 2 h 94"/>
                <a:gd name="T2" fmla="*/ 1 w 190"/>
                <a:gd name="T3" fmla="*/ 1 h 94"/>
                <a:gd name="T4" fmla="*/ 0 w 190"/>
                <a:gd name="T5" fmla="*/ 1 h 94"/>
                <a:gd name="T6" fmla="*/ 3 w 190"/>
                <a:gd name="T7" fmla="*/ 0 h 94"/>
                <a:gd name="T8" fmla="*/ 4 w 190"/>
                <a:gd name="T9" fmla="*/ 0 h 94"/>
                <a:gd name="T10" fmla="*/ 3 w 190"/>
                <a:gd name="T11" fmla="*/ 1 h 94"/>
                <a:gd name="T12" fmla="*/ 4 w 190"/>
                <a:gd name="T13" fmla="*/ 1 h 94"/>
                <a:gd name="T14" fmla="*/ 1 w 190"/>
                <a:gd name="T15" fmla="*/ 2 h 94"/>
                <a:gd name="T16" fmla="*/ 1 w 190"/>
                <a:gd name="T17" fmla="*/ 2 h 94"/>
                <a:gd name="T18" fmla="*/ 1 w 190"/>
                <a:gd name="T19" fmla="*/ 2 h 94"/>
                <a:gd name="T20" fmla="*/ 0 w 190"/>
                <a:gd name="T21" fmla="*/ 2 h 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0"/>
                <a:gd name="T34" fmla="*/ 0 h 94"/>
                <a:gd name="T35" fmla="*/ 190 w 190"/>
                <a:gd name="T36" fmla="*/ 94 h 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0" h="94">
                  <a:moveTo>
                    <a:pt x="0" y="67"/>
                  </a:moveTo>
                  <a:lnTo>
                    <a:pt x="39" y="46"/>
                  </a:lnTo>
                  <a:lnTo>
                    <a:pt x="11" y="27"/>
                  </a:lnTo>
                  <a:lnTo>
                    <a:pt x="146" y="0"/>
                  </a:lnTo>
                  <a:lnTo>
                    <a:pt x="168" y="1"/>
                  </a:lnTo>
                  <a:lnTo>
                    <a:pt x="142" y="25"/>
                  </a:lnTo>
                  <a:lnTo>
                    <a:pt x="190" y="23"/>
                  </a:lnTo>
                  <a:lnTo>
                    <a:pt x="66" y="79"/>
                  </a:lnTo>
                  <a:lnTo>
                    <a:pt x="39" y="94"/>
                  </a:lnTo>
                  <a:lnTo>
                    <a:pt x="45" y="71"/>
                  </a:lnTo>
                  <a:lnTo>
                    <a:pt x="0" y="6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1" name="Freeform 397"/>
            <p:cNvSpPr/>
            <p:nvPr/>
          </p:nvSpPr>
          <p:spPr bwMode="auto">
            <a:xfrm>
              <a:off x="2143488" y="2290555"/>
              <a:ext cx="37064" cy="22276"/>
            </a:xfrm>
            <a:custGeom>
              <a:avLst/>
              <a:gdLst>
                <a:gd name="T0" fmla="*/ 0 w 75"/>
                <a:gd name="T1" fmla="*/ 1 h 49"/>
                <a:gd name="T2" fmla="*/ 1 w 75"/>
                <a:gd name="T3" fmla="*/ 0 h 49"/>
                <a:gd name="T4" fmla="*/ 2 w 75"/>
                <a:gd name="T5" fmla="*/ 1 h 49"/>
                <a:gd name="T6" fmla="*/ 0 w 75"/>
                <a:gd name="T7" fmla="*/ 1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5"/>
                <a:gd name="T13" fmla="*/ 0 h 49"/>
                <a:gd name="T14" fmla="*/ 75 w 75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" h="49">
                  <a:moveTo>
                    <a:pt x="0" y="49"/>
                  </a:moveTo>
                  <a:lnTo>
                    <a:pt x="22" y="0"/>
                  </a:lnTo>
                  <a:lnTo>
                    <a:pt x="75" y="27"/>
                  </a:lnTo>
                  <a:lnTo>
                    <a:pt x="0" y="4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2" name="Freeform 398"/>
            <p:cNvSpPr/>
            <p:nvPr/>
          </p:nvSpPr>
          <p:spPr bwMode="auto">
            <a:xfrm>
              <a:off x="2207508" y="2152123"/>
              <a:ext cx="111192" cy="92288"/>
            </a:xfrm>
            <a:custGeom>
              <a:avLst/>
              <a:gdLst>
                <a:gd name="T0" fmla="*/ 0 w 229"/>
                <a:gd name="T1" fmla="*/ 2 h 204"/>
                <a:gd name="T2" fmla="*/ 0 w 229"/>
                <a:gd name="T3" fmla="*/ 3 h 204"/>
                <a:gd name="T4" fmla="*/ 1 w 229"/>
                <a:gd name="T5" fmla="*/ 3 h 204"/>
                <a:gd name="T6" fmla="*/ 2 w 229"/>
                <a:gd name="T7" fmla="*/ 4 h 204"/>
                <a:gd name="T8" fmla="*/ 2 w 229"/>
                <a:gd name="T9" fmla="*/ 3 h 204"/>
                <a:gd name="T10" fmla="*/ 2 w 229"/>
                <a:gd name="T11" fmla="*/ 5 h 204"/>
                <a:gd name="T12" fmla="*/ 5 w 229"/>
                <a:gd name="T13" fmla="*/ 5 h 204"/>
                <a:gd name="T14" fmla="*/ 4 w 229"/>
                <a:gd name="T15" fmla="*/ 4 h 204"/>
                <a:gd name="T16" fmla="*/ 3 w 229"/>
                <a:gd name="T17" fmla="*/ 3 h 204"/>
                <a:gd name="T18" fmla="*/ 3 w 229"/>
                <a:gd name="T19" fmla="*/ 1 h 204"/>
                <a:gd name="T20" fmla="*/ 5 w 229"/>
                <a:gd name="T21" fmla="*/ 0 h 204"/>
                <a:gd name="T22" fmla="*/ 1 w 229"/>
                <a:gd name="T23" fmla="*/ 0 h 204"/>
                <a:gd name="T24" fmla="*/ 1 w 229"/>
                <a:gd name="T25" fmla="*/ 2 h 204"/>
                <a:gd name="T26" fmla="*/ 0 w 229"/>
                <a:gd name="T27" fmla="*/ 2 h 2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9"/>
                <a:gd name="T43" fmla="*/ 0 h 204"/>
                <a:gd name="T44" fmla="*/ 229 w 229"/>
                <a:gd name="T45" fmla="*/ 204 h 20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9" h="204">
                  <a:moveTo>
                    <a:pt x="0" y="103"/>
                  </a:moveTo>
                  <a:lnTo>
                    <a:pt x="16" y="146"/>
                  </a:lnTo>
                  <a:lnTo>
                    <a:pt x="41" y="131"/>
                  </a:lnTo>
                  <a:lnTo>
                    <a:pt x="71" y="159"/>
                  </a:lnTo>
                  <a:lnTo>
                    <a:pt x="91" y="146"/>
                  </a:lnTo>
                  <a:lnTo>
                    <a:pt x="82" y="196"/>
                  </a:lnTo>
                  <a:lnTo>
                    <a:pt x="229" y="204"/>
                  </a:lnTo>
                  <a:lnTo>
                    <a:pt x="175" y="167"/>
                  </a:lnTo>
                  <a:lnTo>
                    <a:pt x="147" y="105"/>
                  </a:lnTo>
                  <a:lnTo>
                    <a:pt x="148" y="38"/>
                  </a:lnTo>
                  <a:lnTo>
                    <a:pt x="186" y="0"/>
                  </a:lnTo>
                  <a:lnTo>
                    <a:pt x="57" y="13"/>
                  </a:lnTo>
                  <a:lnTo>
                    <a:pt x="25" y="103"/>
                  </a:lnTo>
                  <a:lnTo>
                    <a:pt x="0" y="10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3" name="Freeform 399"/>
            <p:cNvSpPr/>
            <p:nvPr/>
          </p:nvSpPr>
          <p:spPr bwMode="auto">
            <a:xfrm>
              <a:off x="2244572" y="2002552"/>
              <a:ext cx="283034" cy="149571"/>
            </a:xfrm>
            <a:custGeom>
              <a:avLst/>
              <a:gdLst>
                <a:gd name="T0" fmla="*/ 0 w 587"/>
                <a:gd name="T1" fmla="*/ 7 h 330"/>
                <a:gd name="T2" fmla="*/ 1 w 587"/>
                <a:gd name="T3" fmla="*/ 7 h 330"/>
                <a:gd name="T4" fmla="*/ 0 w 587"/>
                <a:gd name="T5" fmla="*/ 7 h 330"/>
                <a:gd name="T6" fmla="*/ 3 w 587"/>
                <a:gd name="T7" fmla="*/ 8 h 330"/>
                <a:gd name="T8" fmla="*/ 3 w 587"/>
                <a:gd name="T9" fmla="*/ 7 h 330"/>
                <a:gd name="T10" fmla="*/ 3 w 587"/>
                <a:gd name="T11" fmla="*/ 7 h 330"/>
                <a:gd name="T12" fmla="*/ 3 w 587"/>
                <a:gd name="T13" fmla="*/ 7 h 330"/>
                <a:gd name="T14" fmla="*/ 4 w 587"/>
                <a:gd name="T15" fmla="*/ 7 h 330"/>
                <a:gd name="T16" fmla="*/ 3 w 587"/>
                <a:gd name="T17" fmla="*/ 6 h 330"/>
                <a:gd name="T18" fmla="*/ 4 w 587"/>
                <a:gd name="T19" fmla="*/ 6 h 330"/>
                <a:gd name="T20" fmla="*/ 5 w 587"/>
                <a:gd name="T21" fmla="*/ 6 h 330"/>
                <a:gd name="T22" fmla="*/ 4 w 587"/>
                <a:gd name="T23" fmla="*/ 5 h 330"/>
                <a:gd name="T24" fmla="*/ 5 w 587"/>
                <a:gd name="T25" fmla="*/ 5 h 330"/>
                <a:gd name="T26" fmla="*/ 5 w 587"/>
                <a:gd name="T27" fmla="*/ 5 h 330"/>
                <a:gd name="T28" fmla="*/ 6 w 587"/>
                <a:gd name="T29" fmla="*/ 5 h 330"/>
                <a:gd name="T30" fmla="*/ 6 w 587"/>
                <a:gd name="T31" fmla="*/ 4 h 330"/>
                <a:gd name="T32" fmla="*/ 13 w 587"/>
                <a:gd name="T33" fmla="*/ 2 h 330"/>
                <a:gd name="T34" fmla="*/ 14 w 587"/>
                <a:gd name="T35" fmla="*/ 1 h 330"/>
                <a:gd name="T36" fmla="*/ 13 w 587"/>
                <a:gd name="T37" fmla="*/ 0 h 330"/>
                <a:gd name="T38" fmla="*/ 9 w 587"/>
                <a:gd name="T39" fmla="*/ 1 h 330"/>
                <a:gd name="T40" fmla="*/ 7 w 587"/>
                <a:gd name="T41" fmla="*/ 1 h 330"/>
                <a:gd name="T42" fmla="*/ 3 w 587"/>
                <a:gd name="T43" fmla="*/ 4 h 330"/>
                <a:gd name="T44" fmla="*/ 2 w 587"/>
                <a:gd name="T45" fmla="*/ 4 h 330"/>
                <a:gd name="T46" fmla="*/ 2 w 587"/>
                <a:gd name="T47" fmla="*/ 5 h 330"/>
                <a:gd name="T48" fmla="*/ 3 w 587"/>
                <a:gd name="T49" fmla="*/ 5 h 330"/>
                <a:gd name="T50" fmla="*/ 2 w 587"/>
                <a:gd name="T51" fmla="*/ 5 h 330"/>
                <a:gd name="T52" fmla="*/ 2 w 587"/>
                <a:gd name="T53" fmla="*/ 5 h 330"/>
                <a:gd name="T54" fmla="*/ 1 w 587"/>
                <a:gd name="T55" fmla="*/ 6 h 330"/>
                <a:gd name="T56" fmla="*/ 2 w 587"/>
                <a:gd name="T57" fmla="*/ 6 h 330"/>
                <a:gd name="T58" fmla="*/ 0 w 587"/>
                <a:gd name="T59" fmla="*/ 7 h 33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87"/>
                <a:gd name="T91" fmla="*/ 0 h 330"/>
                <a:gd name="T92" fmla="*/ 587 w 587"/>
                <a:gd name="T93" fmla="*/ 330 h 33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87" h="330">
                  <a:moveTo>
                    <a:pt x="0" y="284"/>
                  </a:moveTo>
                  <a:lnTo>
                    <a:pt x="58" y="293"/>
                  </a:lnTo>
                  <a:lnTo>
                    <a:pt x="18" y="321"/>
                  </a:lnTo>
                  <a:lnTo>
                    <a:pt x="117" y="330"/>
                  </a:lnTo>
                  <a:lnTo>
                    <a:pt x="120" y="293"/>
                  </a:lnTo>
                  <a:lnTo>
                    <a:pt x="149" y="298"/>
                  </a:lnTo>
                  <a:lnTo>
                    <a:pt x="119" y="279"/>
                  </a:lnTo>
                  <a:lnTo>
                    <a:pt x="158" y="286"/>
                  </a:lnTo>
                  <a:lnTo>
                    <a:pt x="149" y="244"/>
                  </a:lnTo>
                  <a:lnTo>
                    <a:pt x="167" y="270"/>
                  </a:lnTo>
                  <a:lnTo>
                    <a:pt x="196" y="245"/>
                  </a:lnTo>
                  <a:lnTo>
                    <a:pt x="177" y="217"/>
                  </a:lnTo>
                  <a:lnTo>
                    <a:pt x="239" y="222"/>
                  </a:lnTo>
                  <a:lnTo>
                    <a:pt x="221" y="205"/>
                  </a:lnTo>
                  <a:lnTo>
                    <a:pt x="249" y="209"/>
                  </a:lnTo>
                  <a:lnTo>
                    <a:pt x="265" y="175"/>
                  </a:lnTo>
                  <a:lnTo>
                    <a:pt x="558" y="71"/>
                  </a:lnTo>
                  <a:lnTo>
                    <a:pt x="587" y="30"/>
                  </a:lnTo>
                  <a:lnTo>
                    <a:pt x="530" y="0"/>
                  </a:lnTo>
                  <a:lnTo>
                    <a:pt x="409" y="67"/>
                  </a:lnTo>
                  <a:lnTo>
                    <a:pt x="282" y="67"/>
                  </a:lnTo>
                  <a:lnTo>
                    <a:pt x="147" y="155"/>
                  </a:lnTo>
                  <a:lnTo>
                    <a:pt x="71" y="165"/>
                  </a:lnTo>
                  <a:lnTo>
                    <a:pt x="76" y="205"/>
                  </a:lnTo>
                  <a:lnTo>
                    <a:pt x="116" y="209"/>
                  </a:lnTo>
                  <a:lnTo>
                    <a:pt x="70" y="210"/>
                  </a:lnTo>
                  <a:lnTo>
                    <a:pt x="91" y="226"/>
                  </a:lnTo>
                  <a:lnTo>
                    <a:pt x="58" y="245"/>
                  </a:lnTo>
                  <a:lnTo>
                    <a:pt x="97" y="263"/>
                  </a:lnTo>
                  <a:lnTo>
                    <a:pt x="0" y="28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4" name="Freeform 400"/>
            <p:cNvSpPr/>
            <p:nvPr/>
          </p:nvSpPr>
          <p:spPr bwMode="auto">
            <a:xfrm>
              <a:off x="2407990" y="1805246"/>
              <a:ext cx="53911" cy="30232"/>
            </a:xfrm>
            <a:custGeom>
              <a:avLst/>
              <a:gdLst>
                <a:gd name="T0" fmla="*/ 0 w 115"/>
                <a:gd name="T1" fmla="*/ 1 h 66"/>
                <a:gd name="T2" fmla="*/ 1 w 115"/>
                <a:gd name="T3" fmla="*/ 1 h 66"/>
                <a:gd name="T4" fmla="*/ 3 w 115"/>
                <a:gd name="T5" fmla="*/ 1 h 66"/>
                <a:gd name="T6" fmla="*/ 1 w 115"/>
                <a:gd name="T7" fmla="*/ 0 h 66"/>
                <a:gd name="T8" fmla="*/ 0 w 115"/>
                <a:gd name="T9" fmla="*/ 1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6"/>
                <a:gd name="T17" fmla="*/ 115 w 115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6">
                  <a:moveTo>
                    <a:pt x="0" y="47"/>
                  </a:moveTo>
                  <a:lnTo>
                    <a:pt x="32" y="66"/>
                  </a:lnTo>
                  <a:lnTo>
                    <a:pt x="115" y="43"/>
                  </a:lnTo>
                  <a:lnTo>
                    <a:pt x="66" y="0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5" name="Freeform 401"/>
            <p:cNvSpPr/>
            <p:nvPr/>
          </p:nvSpPr>
          <p:spPr bwMode="auto">
            <a:xfrm>
              <a:off x="2930254" y="1865711"/>
              <a:ext cx="48857" cy="19094"/>
            </a:xfrm>
            <a:custGeom>
              <a:avLst/>
              <a:gdLst>
                <a:gd name="T0" fmla="*/ 0 w 103"/>
                <a:gd name="T1" fmla="*/ 0 h 42"/>
                <a:gd name="T2" fmla="*/ 1 w 103"/>
                <a:gd name="T3" fmla="*/ 1 h 42"/>
                <a:gd name="T4" fmla="*/ 1 w 103"/>
                <a:gd name="T5" fmla="*/ 1 h 42"/>
                <a:gd name="T6" fmla="*/ 2 w 103"/>
                <a:gd name="T7" fmla="*/ 1 h 42"/>
                <a:gd name="T8" fmla="*/ 2 w 103"/>
                <a:gd name="T9" fmla="*/ 1 h 42"/>
                <a:gd name="T10" fmla="*/ 0 w 103"/>
                <a:gd name="T11" fmla="*/ 0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3"/>
                <a:gd name="T19" fmla="*/ 0 h 42"/>
                <a:gd name="T20" fmla="*/ 103 w 103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3" h="42">
                  <a:moveTo>
                    <a:pt x="0" y="0"/>
                  </a:moveTo>
                  <a:lnTo>
                    <a:pt x="46" y="34"/>
                  </a:lnTo>
                  <a:lnTo>
                    <a:pt x="31" y="42"/>
                  </a:lnTo>
                  <a:lnTo>
                    <a:pt x="70" y="41"/>
                  </a:lnTo>
                  <a:lnTo>
                    <a:pt x="103" y="2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6" name="Freeform 402"/>
            <p:cNvSpPr/>
            <p:nvPr/>
          </p:nvSpPr>
          <p:spPr bwMode="auto">
            <a:xfrm>
              <a:off x="2940363" y="1811611"/>
              <a:ext cx="116246" cy="55691"/>
            </a:xfrm>
            <a:custGeom>
              <a:avLst/>
              <a:gdLst>
                <a:gd name="T0" fmla="*/ 0 w 242"/>
                <a:gd name="T1" fmla="*/ 2 h 123"/>
                <a:gd name="T2" fmla="*/ 1 w 242"/>
                <a:gd name="T3" fmla="*/ 1 h 123"/>
                <a:gd name="T4" fmla="*/ 4 w 242"/>
                <a:gd name="T5" fmla="*/ 0 h 123"/>
                <a:gd name="T6" fmla="*/ 6 w 242"/>
                <a:gd name="T7" fmla="*/ 1 h 123"/>
                <a:gd name="T8" fmla="*/ 5 w 242"/>
                <a:gd name="T9" fmla="*/ 2 h 123"/>
                <a:gd name="T10" fmla="*/ 5 w 242"/>
                <a:gd name="T11" fmla="*/ 2 h 123"/>
                <a:gd name="T12" fmla="*/ 2 w 242"/>
                <a:gd name="T13" fmla="*/ 3 h 123"/>
                <a:gd name="T14" fmla="*/ 0 w 242"/>
                <a:gd name="T15" fmla="*/ 2 h 1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2"/>
                <a:gd name="T25" fmla="*/ 0 h 123"/>
                <a:gd name="T26" fmla="*/ 242 w 242"/>
                <a:gd name="T27" fmla="*/ 123 h 1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" h="123">
                  <a:moveTo>
                    <a:pt x="0" y="100"/>
                  </a:moveTo>
                  <a:lnTo>
                    <a:pt x="65" y="33"/>
                  </a:lnTo>
                  <a:lnTo>
                    <a:pt x="156" y="0"/>
                  </a:lnTo>
                  <a:lnTo>
                    <a:pt x="242" y="59"/>
                  </a:lnTo>
                  <a:lnTo>
                    <a:pt x="212" y="71"/>
                  </a:lnTo>
                  <a:lnTo>
                    <a:pt x="220" y="98"/>
                  </a:lnTo>
                  <a:lnTo>
                    <a:pt x="95" y="123"/>
                  </a:lnTo>
                  <a:lnTo>
                    <a:pt x="0" y="10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7" name="Freeform 403"/>
            <p:cNvSpPr/>
            <p:nvPr/>
          </p:nvSpPr>
          <p:spPr bwMode="auto">
            <a:xfrm>
              <a:off x="2963949" y="1860937"/>
              <a:ext cx="131408" cy="63647"/>
            </a:xfrm>
            <a:custGeom>
              <a:avLst/>
              <a:gdLst>
                <a:gd name="T0" fmla="*/ 0 w 274"/>
                <a:gd name="T1" fmla="*/ 1 h 142"/>
                <a:gd name="T2" fmla="*/ 1 w 274"/>
                <a:gd name="T3" fmla="*/ 1 h 142"/>
                <a:gd name="T4" fmla="*/ 2 w 274"/>
                <a:gd name="T5" fmla="*/ 3 h 142"/>
                <a:gd name="T6" fmla="*/ 3 w 274"/>
                <a:gd name="T7" fmla="*/ 2 h 142"/>
                <a:gd name="T8" fmla="*/ 5 w 274"/>
                <a:gd name="T9" fmla="*/ 3 h 142"/>
                <a:gd name="T10" fmla="*/ 6 w 274"/>
                <a:gd name="T11" fmla="*/ 3 h 142"/>
                <a:gd name="T12" fmla="*/ 5 w 274"/>
                <a:gd name="T13" fmla="*/ 2 h 142"/>
                <a:gd name="T14" fmla="*/ 6 w 274"/>
                <a:gd name="T15" fmla="*/ 2 h 142"/>
                <a:gd name="T16" fmla="*/ 6 w 274"/>
                <a:gd name="T17" fmla="*/ 1 h 142"/>
                <a:gd name="T18" fmla="*/ 5 w 274"/>
                <a:gd name="T19" fmla="*/ 0 h 142"/>
                <a:gd name="T20" fmla="*/ 4 w 274"/>
                <a:gd name="T21" fmla="*/ 1 h 142"/>
                <a:gd name="T22" fmla="*/ 5 w 274"/>
                <a:gd name="T23" fmla="*/ 1 h 142"/>
                <a:gd name="T24" fmla="*/ 4 w 274"/>
                <a:gd name="T25" fmla="*/ 0 h 142"/>
                <a:gd name="T26" fmla="*/ 2 w 274"/>
                <a:gd name="T27" fmla="*/ 0 h 142"/>
                <a:gd name="T28" fmla="*/ 0 w 274"/>
                <a:gd name="T29" fmla="*/ 1 h 1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4"/>
                <a:gd name="T46" fmla="*/ 0 h 142"/>
                <a:gd name="T47" fmla="*/ 274 w 274"/>
                <a:gd name="T48" fmla="*/ 142 h 14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4" h="142">
                  <a:moveTo>
                    <a:pt x="0" y="61"/>
                  </a:moveTo>
                  <a:lnTo>
                    <a:pt x="50" y="68"/>
                  </a:lnTo>
                  <a:lnTo>
                    <a:pt x="85" y="118"/>
                  </a:lnTo>
                  <a:lnTo>
                    <a:pt x="114" y="103"/>
                  </a:lnTo>
                  <a:lnTo>
                    <a:pt x="225" y="142"/>
                  </a:lnTo>
                  <a:lnTo>
                    <a:pt x="264" y="126"/>
                  </a:lnTo>
                  <a:lnTo>
                    <a:pt x="235" y="88"/>
                  </a:lnTo>
                  <a:lnTo>
                    <a:pt x="258" y="98"/>
                  </a:lnTo>
                  <a:lnTo>
                    <a:pt x="274" y="39"/>
                  </a:lnTo>
                  <a:lnTo>
                    <a:pt x="215" y="12"/>
                  </a:lnTo>
                  <a:lnTo>
                    <a:pt x="156" y="52"/>
                  </a:lnTo>
                  <a:lnTo>
                    <a:pt x="203" y="31"/>
                  </a:lnTo>
                  <a:lnTo>
                    <a:pt x="173" y="0"/>
                  </a:lnTo>
                  <a:lnTo>
                    <a:pt x="79" y="11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8" name="Freeform 404"/>
            <p:cNvSpPr/>
            <p:nvPr/>
          </p:nvSpPr>
          <p:spPr bwMode="auto">
            <a:xfrm>
              <a:off x="3086934" y="1892761"/>
              <a:ext cx="109507" cy="66829"/>
            </a:xfrm>
            <a:custGeom>
              <a:avLst/>
              <a:gdLst>
                <a:gd name="T0" fmla="*/ 0 w 226"/>
                <a:gd name="T1" fmla="*/ 3 h 145"/>
                <a:gd name="T2" fmla="*/ 0 w 226"/>
                <a:gd name="T3" fmla="*/ 3 h 145"/>
                <a:gd name="T4" fmla="*/ 5 w 226"/>
                <a:gd name="T5" fmla="*/ 3 h 145"/>
                <a:gd name="T6" fmla="*/ 5 w 226"/>
                <a:gd name="T7" fmla="*/ 2 h 145"/>
                <a:gd name="T8" fmla="*/ 4 w 226"/>
                <a:gd name="T9" fmla="*/ 1 h 145"/>
                <a:gd name="T10" fmla="*/ 3 w 226"/>
                <a:gd name="T11" fmla="*/ 1 h 145"/>
                <a:gd name="T12" fmla="*/ 3 w 226"/>
                <a:gd name="T13" fmla="*/ 0 h 145"/>
                <a:gd name="T14" fmla="*/ 3 w 226"/>
                <a:gd name="T15" fmla="*/ 0 h 145"/>
                <a:gd name="T16" fmla="*/ 1 w 226"/>
                <a:gd name="T17" fmla="*/ 3 h 145"/>
                <a:gd name="T18" fmla="*/ 0 w 226"/>
                <a:gd name="T19" fmla="*/ 3 h 1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6"/>
                <a:gd name="T31" fmla="*/ 0 h 145"/>
                <a:gd name="T32" fmla="*/ 226 w 226"/>
                <a:gd name="T33" fmla="*/ 145 h 1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6" h="145">
                  <a:moveTo>
                    <a:pt x="0" y="125"/>
                  </a:moveTo>
                  <a:lnTo>
                    <a:pt x="17" y="145"/>
                  </a:lnTo>
                  <a:lnTo>
                    <a:pt x="209" y="117"/>
                  </a:lnTo>
                  <a:lnTo>
                    <a:pt x="226" y="69"/>
                  </a:lnTo>
                  <a:lnTo>
                    <a:pt x="172" y="30"/>
                  </a:lnTo>
                  <a:lnTo>
                    <a:pt x="126" y="45"/>
                  </a:lnTo>
                  <a:lnTo>
                    <a:pt x="134" y="12"/>
                  </a:lnTo>
                  <a:lnTo>
                    <a:pt x="110" y="0"/>
                  </a:lnTo>
                  <a:lnTo>
                    <a:pt x="20" y="108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9" name="Freeform 405"/>
            <p:cNvSpPr/>
            <p:nvPr/>
          </p:nvSpPr>
          <p:spPr bwMode="auto">
            <a:xfrm>
              <a:off x="3765877" y="2032784"/>
              <a:ext cx="124670" cy="63647"/>
            </a:xfrm>
            <a:custGeom>
              <a:avLst/>
              <a:gdLst>
                <a:gd name="T0" fmla="*/ 0 w 258"/>
                <a:gd name="T1" fmla="*/ 2 h 136"/>
                <a:gd name="T2" fmla="*/ 1 w 258"/>
                <a:gd name="T3" fmla="*/ 0 h 136"/>
                <a:gd name="T4" fmla="*/ 2 w 258"/>
                <a:gd name="T5" fmla="*/ 0 h 136"/>
                <a:gd name="T6" fmla="*/ 3 w 258"/>
                <a:gd name="T7" fmla="*/ 1 h 136"/>
                <a:gd name="T8" fmla="*/ 4 w 258"/>
                <a:gd name="T9" fmla="*/ 0 h 136"/>
                <a:gd name="T10" fmla="*/ 5 w 258"/>
                <a:gd name="T11" fmla="*/ 1 h 136"/>
                <a:gd name="T12" fmla="*/ 5 w 258"/>
                <a:gd name="T13" fmla="*/ 2 h 136"/>
                <a:gd name="T14" fmla="*/ 6 w 258"/>
                <a:gd name="T15" fmla="*/ 3 h 136"/>
                <a:gd name="T16" fmla="*/ 3 w 258"/>
                <a:gd name="T17" fmla="*/ 3 h 136"/>
                <a:gd name="T18" fmla="*/ 3 w 258"/>
                <a:gd name="T19" fmla="*/ 3 h 136"/>
                <a:gd name="T20" fmla="*/ 2 w 258"/>
                <a:gd name="T21" fmla="*/ 4 h 136"/>
                <a:gd name="T22" fmla="*/ 0 w 258"/>
                <a:gd name="T23" fmla="*/ 2 h 1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8"/>
                <a:gd name="T37" fmla="*/ 0 h 136"/>
                <a:gd name="T38" fmla="*/ 258 w 258"/>
                <a:gd name="T39" fmla="*/ 136 h 1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8" h="136">
                  <a:moveTo>
                    <a:pt x="0" y="73"/>
                  </a:moveTo>
                  <a:lnTo>
                    <a:pt x="53" y="5"/>
                  </a:lnTo>
                  <a:lnTo>
                    <a:pt x="88" y="0"/>
                  </a:lnTo>
                  <a:lnTo>
                    <a:pt x="147" y="50"/>
                  </a:lnTo>
                  <a:lnTo>
                    <a:pt x="157" y="13"/>
                  </a:lnTo>
                  <a:lnTo>
                    <a:pt x="220" y="44"/>
                  </a:lnTo>
                  <a:lnTo>
                    <a:pt x="216" y="93"/>
                  </a:lnTo>
                  <a:lnTo>
                    <a:pt x="258" y="112"/>
                  </a:lnTo>
                  <a:lnTo>
                    <a:pt x="123" y="120"/>
                  </a:lnTo>
                  <a:lnTo>
                    <a:pt x="115" y="98"/>
                  </a:lnTo>
                  <a:lnTo>
                    <a:pt x="92" y="136"/>
                  </a:lnTo>
                  <a:lnTo>
                    <a:pt x="0" y="7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0" name="Freeform 406"/>
            <p:cNvSpPr/>
            <p:nvPr/>
          </p:nvSpPr>
          <p:spPr bwMode="auto">
            <a:xfrm>
              <a:off x="3853483" y="2035967"/>
              <a:ext cx="75813" cy="42962"/>
            </a:xfrm>
            <a:custGeom>
              <a:avLst/>
              <a:gdLst>
                <a:gd name="T0" fmla="*/ 0 w 158"/>
                <a:gd name="T1" fmla="*/ 0 h 92"/>
                <a:gd name="T2" fmla="*/ 1 w 158"/>
                <a:gd name="T3" fmla="*/ 1 h 92"/>
                <a:gd name="T4" fmla="*/ 1 w 158"/>
                <a:gd name="T5" fmla="*/ 2 h 92"/>
                <a:gd name="T6" fmla="*/ 1 w 158"/>
                <a:gd name="T7" fmla="*/ 2 h 92"/>
                <a:gd name="T8" fmla="*/ 3 w 158"/>
                <a:gd name="T9" fmla="*/ 2 h 92"/>
                <a:gd name="T10" fmla="*/ 4 w 158"/>
                <a:gd name="T11" fmla="*/ 1 h 92"/>
                <a:gd name="T12" fmla="*/ 0 w 158"/>
                <a:gd name="T13" fmla="*/ 0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8"/>
                <a:gd name="T22" fmla="*/ 0 h 92"/>
                <a:gd name="T23" fmla="*/ 158 w 158"/>
                <a:gd name="T24" fmla="*/ 92 h 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8" h="92">
                  <a:moveTo>
                    <a:pt x="0" y="0"/>
                  </a:moveTo>
                  <a:lnTo>
                    <a:pt x="50" y="33"/>
                  </a:lnTo>
                  <a:lnTo>
                    <a:pt x="39" y="65"/>
                  </a:lnTo>
                  <a:lnTo>
                    <a:pt x="64" y="92"/>
                  </a:lnTo>
                  <a:lnTo>
                    <a:pt x="110" y="92"/>
                  </a:lnTo>
                  <a:lnTo>
                    <a:pt x="158" y="5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1" name="Freeform 407"/>
            <p:cNvSpPr/>
            <p:nvPr/>
          </p:nvSpPr>
          <p:spPr bwMode="auto">
            <a:xfrm>
              <a:off x="3861906" y="2756770"/>
              <a:ext cx="53911" cy="219583"/>
            </a:xfrm>
            <a:custGeom>
              <a:avLst/>
              <a:gdLst>
                <a:gd name="T0" fmla="*/ 0 w 115"/>
                <a:gd name="T1" fmla="*/ 3 h 483"/>
                <a:gd name="T2" fmla="*/ 0 w 115"/>
                <a:gd name="T3" fmla="*/ 4 h 483"/>
                <a:gd name="T4" fmla="*/ 0 w 115"/>
                <a:gd name="T5" fmla="*/ 11 h 483"/>
                <a:gd name="T6" fmla="*/ 1 w 115"/>
                <a:gd name="T7" fmla="*/ 10 h 483"/>
                <a:gd name="T8" fmla="*/ 1 w 115"/>
                <a:gd name="T9" fmla="*/ 11 h 483"/>
                <a:gd name="T10" fmla="*/ 1 w 115"/>
                <a:gd name="T11" fmla="*/ 9 h 483"/>
                <a:gd name="T12" fmla="*/ 1 w 115"/>
                <a:gd name="T13" fmla="*/ 7 h 483"/>
                <a:gd name="T14" fmla="*/ 3 w 115"/>
                <a:gd name="T15" fmla="*/ 8 h 483"/>
                <a:gd name="T16" fmla="*/ 1 w 115"/>
                <a:gd name="T17" fmla="*/ 4 h 483"/>
                <a:gd name="T18" fmla="*/ 1 w 115"/>
                <a:gd name="T19" fmla="*/ 0 h 483"/>
                <a:gd name="T20" fmla="*/ 0 w 115"/>
                <a:gd name="T21" fmla="*/ 3 h 4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5"/>
                <a:gd name="T34" fmla="*/ 0 h 483"/>
                <a:gd name="T35" fmla="*/ 115 w 115"/>
                <a:gd name="T36" fmla="*/ 483 h 48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5" h="483">
                  <a:moveTo>
                    <a:pt x="0" y="123"/>
                  </a:moveTo>
                  <a:lnTo>
                    <a:pt x="19" y="182"/>
                  </a:lnTo>
                  <a:lnTo>
                    <a:pt x="19" y="483"/>
                  </a:lnTo>
                  <a:lnTo>
                    <a:pt x="39" y="446"/>
                  </a:lnTo>
                  <a:lnTo>
                    <a:pt x="70" y="469"/>
                  </a:lnTo>
                  <a:lnTo>
                    <a:pt x="32" y="387"/>
                  </a:lnTo>
                  <a:lnTo>
                    <a:pt x="53" y="304"/>
                  </a:lnTo>
                  <a:lnTo>
                    <a:pt x="115" y="329"/>
                  </a:lnTo>
                  <a:lnTo>
                    <a:pt x="57" y="169"/>
                  </a:lnTo>
                  <a:lnTo>
                    <a:pt x="39" y="0"/>
                  </a:lnTo>
                  <a:lnTo>
                    <a:pt x="0" y="12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2" name="Freeform 408"/>
            <p:cNvSpPr/>
            <p:nvPr/>
          </p:nvSpPr>
          <p:spPr bwMode="auto">
            <a:xfrm>
              <a:off x="3944458" y="2059834"/>
              <a:ext cx="84236" cy="31824"/>
            </a:xfrm>
            <a:custGeom>
              <a:avLst/>
              <a:gdLst>
                <a:gd name="T0" fmla="*/ 0 w 179"/>
                <a:gd name="T1" fmla="*/ 0 h 70"/>
                <a:gd name="T2" fmla="*/ 1 w 179"/>
                <a:gd name="T3" fmla="*/ 1 h 70"/>
                <a:gd name="T4" fmla="*/ 3 w 179"/>
                <a:gd name="T5" fmla="*/ 2 h 70"/>
                <a:gd name="T6" fmla="*/ 4 w 179"/>
                <a:gd name="T7" fmla="*/ 1 h 70"/>
                <a:gd name="T8" fmla="*/ 0 w 179"/>
                <a:gd name="T9" fmla="*/ 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9"/>
                <a:gd name="T16" fmla="*/ 0 h 70"/>
                <a:gd name="T17" fmla="*/ 179 w 179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9" h="70">
                  <a:moveTo>
                    <a:pt x="0" y="0"/>
                  </a:moveTo>
                  <a:lnTo>
                    <a:pt x="31" y="47"/>
                  </a:lnTo>
                  <a:lnTo>
                    <a:pt x="112" y="70"/>
                  </a:lnTo>
                  <a:lnTo>
                    <a:pt x="179" y="5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3" name="Freeform 409"/>
            <p:cNvSpPr/>
            <p:nvPr/>
          </p:nvSpPr>
          <p:spPr bwMode="auto">
            <a:xfrm>
              <a:off x="1097275" y="3033635"/>
              <a:ext cx="224068" cy="178212"/>
            </a:xfrm>
            <a:custGeom>
              <a:avLst/>
              <a:gdLst>
                <a:gd name="T0" fmla="*/ 0 w 469"/>
                <a:gd name="T1" fmla="*/ 1 h 392"/>
                <a:gd name="T2" fmla="*/ 0 w 469"/>
                <a:gd name="T3" fmla="*/ 2 h 392"/>
                <a:gd name="T4" fmla="*/ 3 w 469"/>
                <a:gd name="T5" fmla="*/ 3 h 392"/>
                <a:gd name="T6" fmla="*/ 2 w 469"/>
                <a:gd name="T7" fmla="*/ 5 h 392"/>
                <a:gd name="T8" fmla="*/ 2 w 469"/>
                <a:gd name="T9" fmla="*/ 8 h 392"/>
                <a:gd name="T10" fmla="*/ 3 w 469"/>
                <a:gd name="T11" fmla="*/ 9 h 392"/>
                <a:gd name="T12" fmla="*/ 6 w 469"/>
                <a:gd name="T13" fmla="*/ 8 h 392"/>
                <a:gd name="T14" fmla="*/ 8 w 469"/>
                <a:gd name="T15" fmla="*/ 6 h 392"/>
                <a:gd name="T16" fmla="*/ 8 w 469"/>
                <a:gd name="T17" fmla="*/ 5 h 392"/>
                <a:gd name="T18" fmla="*/ 9 w 469"/>
                <a:gd name="T19" fmla="*/ 3 h 392"/>
                <a:gd name="T20" fmla="*/ 11 w 469"/>
                <a:gd name="T21" fmla="*/ 2 h 392"/>
                <a:gd name="T22" fmla="*/ 11 w 469"/>
                <a:gd name="T23" fmla="*/ 1 h 392"/>
                <a:gd name="T24" fmla="*/ 9 w 469"/>
                <a:gd name="T25" fmla="*/ 1 h 392"/>
                <a:gd name="T26" fmla="*/ 9 w 469"/>
                <a:gd name="T27" fmla="*/ 1 h 392"/>
                <a:gd name="T28" fmla="*/ 6 w 469"/>
                <a:gd name="T29" fmla="*/ 0 h 392"/>
                <a:gd name="T30" fmla="*/ 1 w 469"/>
                <a:gd name="T31" fmla="*/ 0 h 392"/>
                <a:gd name="T32" fmla="*/ 0 w 469"/>
                <a:gd name="T33" fmla="*/ 1 h 39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9"/>
                <a:gd name="T52" fmla="*/ 0 h 392"/>
                <a:gd name="T53" fmla="*/ 469 w 469"/>
                <a:gd name="T54" fmla="*/ 392 h 39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9" h="392">
                  <a:moveTo>
                    <a:pt x="0" y="33"/>
                  </a:moveTo>
                  <a:lnTo>
                    <a:pt x="13" y="97"/>
                  </a:lnTo>
                  <a:lnTo>
                    <a:pt x="112" y="106"/>
                  </a:lnTo>
                  <a:lnTo>
                    <a:pt x="70" y="209"/>
                  </a:lnTo>
                  <a:lnTo>
                    <a:pt x="70" y="335"/>
                  </a:lnTo>
                  <a:lnTo>
                    <a:pt x="138" y="392"/>
                  </a:lnTo>
                  <a:lnTo>
                    <a:pt x="275" y="355"/>
                  </a:lnTo>
                  <a:lnTo>
                    <a:pt x="354" y="261"/>
                  </a:lnTo>
                  <a:lnTo>
                    <a:pt x="338" y="223"/>
                  </a:lnTo>
                  <a:lnTo>
                    <a:pt x="379" y="152"/>
                  </a:lnTo>
                  <a:lnTo>
                    <a:pt x="468" y="98"/>
                  </a:lnTo>
                  <a:lnTo>
                    <a:pt x="469" y="67"/>
                  </a:lnTo>
                  <a:lnTo>
                    <a:pt x="412" y="60"/>
                  </a:lnTo>
                  <a:lnTo>
                    <a:pt x="400" y="55"/>
                  </a:lnTo>
                  <a:lnTo>
                    <a:pt x="279" y="13"/>
                  </a:lnTo>
                  <a:lnTo>
                    <a:pt x="39" y="0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4" name="Freeform 410"/>
            <p:cNvSpPr/>
            <p:nvPr/>
          </p:nvSpPr>
          <p:spPr bwMode="auto">
            <a:xfrm>
              <a:off x="1459491" y="1865711"/>
              <a:ext cx="193743" cy="151162"/>
            </a:xfrm>
            <a:custGeom>
              <a:avLst/>
              <a:gdLst>
                <a:gd name="T0" fmla="*/ 0 w 404"/>
                <a:gd name="T1" fmla="*/ 1 h 334"/>
                <a:gd name="T2" fmla="*/ 0 w 404"/>
                <a:gd name="T3" fmla="*/ 2 h 334"/>
                <a:gd name="T4" fmla="*/ 1 w 404"/>
                <a:gd name="T5" fmla="*/ 2 h 334"/>
                <a:gd name="T6" fmla="*/ 1 w 404"/>
                <a:gd name="T7" fmla="*/ 2 h 334"/>
                <a:gd name="T8" fmla="*/ 1 w 404"/>
                <a:gd name="T9" fmla="*/ 3 h 334"/>
                <a:gd name="T10" fmla="*/ 0 w 404"/>
                <a:gd name="T11" fmla="*/ 3 h 334"/>
                <a:gd name="T12" fmla="*/ 2 w 404"/>
                <a:gd name="T13" fmla="*/ 3 h 334"/>
                <a:gd name="T14" fmla="*/ 1 w 404"/>
                <a:gd name="T15" fmla="*/ 4 h 334"/>
                <a:gd name="T16" fmla="*/ 2 w 404"/>
                <a:gd name="T17" fmla="*/ 4 h 334"/>
                <a:gd name="T18" fmla="*/ 3 w 404"/>
                <a:gd name="T19" fmla="*/ 4 h 334"/>
                <a:gd name="T20" fmla="*/ 3 w 404"/>
                <a:gd name="T21" fmla="*/ 3 h 334"/>
                <a:gd name="T22" fmla="*/ 4 w 404"/>
                <a:gd name="T23" fmla="*/ 3 h 334"/>
                <a:gd name="T24" fmla="*/ 4 w 404"/>
                <a:gd name="T25" fmla="*/ 4 h 334"/>
                <a:gd name="T26" fmla="*/ 5 w 404"/>
                <a:gd name="T27" fmla="*/ 3 h 334"/>
                <a:gd name="T28" fmla="*/ 5 w 404"/>
                <a:gd name="T29" fmla="*/ 4 h 334"/>
                <a:gd name="T30" fmla="*/ 6 w 404"/>
                <a:gd name="T31" fmla="*/ 4 h 334"/>
                <a:gd name="T32" fmla="*/ 3 w 404"/>
                <a:gd name="T33" fmla="*/ 5 h 334"/>
                <a:gd name="T34" fmla="*/ 3 w 404"/>
                <a:gd name="T35" fmla="*/ 5 h 334"/>
                <a:gd name="T36" fmla="*/ 5 w 404"/>
                <a:gd name="T37" fmla="*/ 5 h 334"/>
                <a:gd name="T38" fmla="*/ 4 w 404"/>
                <a:gd name="T39" fmla="*/ 5 h 334"/>
                <a:gd name="T40" fmla="*/ 5 w 404"/>
                <a:gd name="T41" fmla="*/ 6 h 334"/>
                <a:gd name="T42" fmla="*/ 3 w 404"/>
                <a:gd name="T43" fmla="*/ 6 h 334"/>
                <a:gd name="T44" fmla="*/ 5 w 404"/>
                <a:gd name="T45" fmla="*/ 8 h 334"/>
                <a:gd name="T46" fmla="*/ 7 w 404"/>
                <a:gd name="T47" fmla="*/ 4 h 334"/>
                <a:gd name="T48" fmla="*/ 9 w 404"/>
                <a:gd name="T49" fmla="*/ 3 h 334"/>
                <a:gd name="T50" fmla="*/ 7 w 404"/>
                <a:gd name="T51" fmla="*/ 2 h 334"/>
                <a:gd name="T52" fmla="*/ 7 w 404"/>
                <a:gd name="T53" fmla="*/ 1 h 334"/>
                <a:gd name="T54" fmla="*/ 6 w 404"/>
                <a:gd name="T55" fmla="*/ 2 h 334"/>
                <a:gd name="T56" fmla="*/ 6 w 404"/>
                <a:gd name="T57" fmla="*/ 1 h 334"/>
                <a:gd name="T58" fmla="*/ 5 w 404"/>
                <a:gd name="T59" fmla="*/ 0 h 334"/>
                <a:gd name="T60" fmla="*/ 4 w 404"/>
                <a:gd name="T61" fmla="*/ 1 h 334"/>
                <a:gd name="T62" fmla="*/ 5 w 404"/>
                <a:gd name="T63" fmla="*/ 3 h 334"/>
                <a:gd name="T64" fmla="*/ 3 w 404"/>
                <a:gd name="T65" fmla="*/ 1 h 334"/>
                <a:gd name="T66" fmla="*/ 3 w 404"/>
                <a:gd name="T67" fmla="*/ 1 h 334"/>
                <a:gd name="T68" fmla="*/ 3 w 404"/>
                <a:gd name="T69" fmla="*/ 2 h 334"/>
                <a:gd name="T70" fmla="*/ 1 w 404"/>
                <a:gd name="T71" fmla="*/ 1 h 334"/>
                <a:gd name="T72" fmla="*/ 3 w 404"/>
                <a:gd name="T73" fmla="*/ 1 h 334"/>
                <a:gd name="T74" fmla="*/ 0 w 404"/>
                <a:gd name="T75" fmla="*/ 1 h 33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04"/>
                <a:gd name="T115" fmla="*/ 0 h 334"/>
                <a:gd name="T116" fmla="*/ 404 w 404"/>
                <a:gd name="T117" fmla="*/ 334 h 33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04" h="334">
                  <a:moveTo>
                    <a:pt x="0" y="41"/>
                  </a:moveTo>
                  <a:lnTo>
                    <a:pt x="2" y="81"/>
                  </a:lnTo>
                  <a:lnTo>
                    <a:pt x="43" y="81"/>
                  </a:lnTo>
                  <a:lnTo>
                    <a:pt x="30" y="100"/>
                  </a:lnTo>
                  <a:lnTo>
                    <a:pt x="64" y="115"/>
                  </a:lnTo>
                  <a:lnTo>
                    <a:pt x="19" y="112"/>
                  </a:lnTo>
                  <a:lnTo>
                    <a:pt x="94" y="147"/>
                  </a:lnTo>
                  <a:lnTo>
                    <a:pt x="66" y="160"/>
                  </a:lnTo>
                  <a:lnTo>
                    <a:pt x="86" y="187"/>
                  </a:lnTo>
                  <a:lnTo>
                    <a:pt x="151" y="170"/>
                  </a:lnTo>
                  <a:lnTo>
                    <a:pt x="150" y="135"/>
                  </a:lnTo>
                  <a:lnTo>
                    <a:pt x="176" y="123"/>
                  </a:lnTo>
                  <a:lnTo>
                    <a:pt x="182" y="162"/>
                  </a:lnTo>
                  <a:lnTo>
                    <a:pt x="224" y="135"/>
                  </a:lnTo>
                  <a:lnTo>
                    <a:pt x="215" y="162"/>
                  </a:lnTo>
                  <a:lnTo>
                    <a:pt x="250" y="164"/>
                  </a:lnTo>
                  <a:lnTo>
                    <a:pt x="113" y="203"/>
                  </a:lnTo>
                  <a:lnTo>
                    <a:pt x="118" y="230"/>
                  </a:lnTo>
                  <a:lnTo>
                    <a:pt x="235" y="211"/>
                  </a:lnTo>
                  <a:lnTo>
                    <a:pt x="157" y="237"/>
                  </a:lnTo>
                  <a:lnTo>
                    <a:pt x="201" y="252"/>
                  </a:lnTo>
                  <a:lnTo>
                    <a:pt x="120" y="265"/>
                  </a:lnTo>
                  <a:lnTo>
                    <a:pt x="238" y="334"/>
                  </a:lnTo>
                  <a:lnTo>
                    <a:pt x="314" y="162"/>
                  </a:lnTo>
                  <a:lnTo>
                    <a:pt x="404" y="122"/>
                  </a:lnTo>
                  <a:lnTo>
                    <a:pt x="306" y="92"/>
                  </a:lnTo>
                  <a:lnTo>
                    <a:pt x="291" y="47"/>
                  </a:lnTo>
                  <a:lnTo>
                    <a:pt x="261" y="73"/>
                  </a:lnTo>
                  <a:lnTo>
                    <a:pt x="276" y="34"/>
                  </a:lnTo>
                  <a:lnTo>
                    <a:pt x="208" y="0"/>
                  </a:lnTo>
                  <a:lnTo>
                    <a:pt x="185" y="34"/>
                  </a:lnTo>
                  <a:lnTo>
                    <a:pt x="216" y="115"/>
                  </a:lnTo>
                  <a:lnTo>
                    <a:pt x="143" y="30"/>
                  </a:lnTo>
                  <a:lnTo>
                    <a:pt x="118" y="47"/>
                  </a:lnTo>
                  <a:lnTo>
                    <a:pt x="134" y="89"/>
                  </a:lnTo>
                  <a:lnTo>
                    <a:pt x="62" y="51"/>
                  </a:lnTo>
                  <a:lnTo>
                    <a:pt x="113" y="27"/>
                  </a:lnTo>
                  <a:lnTo>
                    <a:pt x="0" y="4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5" name="Freeform 411"/>
            <p:cNvSpPr/>
            <p:nvPr/>
          </p:nvSpPr>
          <p:spPr bwMode="auto">
            <a:xfrm>
              <a:off x="1584160" y="1845025"/>
              <a:ext cx="175211" cy="63647"/>
            </a:xfrm>
            <a:custGeom>
              <a:avLst/>
              <a:gdLst>
                <a:gd name="T0" fmla="*/ 0 w 365"/>
                <a:gd name="T1" fmla="*/ 1 h 141"/>
                <a:gd name="T2" fmla="*/ 1 w 365"/>
                <a:gd name="T3" fmla="*/ 1 h 141"/>
                <a:gd name="T4" fmla="*/ 0 w 365"/>
                <a:gd name="T5" fmla="*/ 1 h 141"/>
                <a:gd name="T6" fmla="*/ 1 w 365"/>
                <a:gd name="T7" fmla="*/ 2 h 141"/>
                <a:gd name="T8" fmla="*/ 4 w 365"/>
                <a:gd name="T9" fmla="*/ 2 h 141"/>
                <a:gd name="T10" fmla="*/ 2 w 365"/>
                <a:gd name="T11" fmla="*/ 2 h 141"/>
                <a:gd name="T12" fmla="*/ 5 w 365"/>
                <a:gd name="T13" fmla="*/ 3 h 141"/>
                <a:gd name="T14" fmla="*/ 7 w 365"/>
                <a:gd name="T15" fmla="*/ 3 h 141"/>
                <a:gd name="T16" fmla="*/ 9 w 365"/>
                <a:gd name="T17" fmla="*/ 1 h 141"/>
                <a:gd name="T18" fmla="*/ 8 w 365"/>
                <a:gd name="T19" fmla="*/ 1 h 141"/>
                <a:gd name="T20" fmla="*/ 6 w 365"/>
                <a:gd name="T21" fmla="*/ 1 h 141"/>
                <a:gd name="T22" fmla="*/ 7 w 365"/>
                <a:gd name="T23" fmla="*/ 0 h 141"/>
                <a:gd name="T24" fmla="*/ 5 w 365"/>
                <a:gd name="T25" fmla="*/ 1 h 141"/>
                <a:gd name="T26" fmla="*/ 5 w 365"/>
                <a:gd name="T27" fmla="*/ 0 h 141"/>
                <a:gd name="T28" fmla="*/ 4 w 365"/>
                <a:gd name="T29" fmla="*/ 1 h 141"/>
                <a:gd name="T30" fmla="*/ 2 w 365"/>
                <a:gd name="T31" fmla="*/ 0 h 141"/>
                <a:gd name="T32" fmla="*/ 2 w 365"/>
                <a:gd name="T33" fmla="*/ 1 h 141"/>
                <a:gd name="T34" fmla="*/ 1 w 365"/>
                <a:gd name="T35" fmla="*/ 0 h 141"/>
                <a:gd name="T36" fmla="*/ 2 w 365"/>
                <a:gd name="T37" fmla="*/ 1 h 141"/>
                <a:gd name="T38" fmla="*/ 0 w 365"/>
                <a:gd name="T39" fmla="*/ 1 h 1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65"/>
                <a:gd name="T61" fmla="*/ 0 h 141"/>
                <a:gd name="T62" fmla="*/ 365 w 365"/>
                <a:gd name="T63" fmla="*/ 141 h 14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65" h="141">
                  <a:moveTo>
                    <a:pt x="0" y="38"/>
                  </a:moveTo>
                  <a:lnTo>
                    <a:pt x="53" y="49"/>
                  </a:lnTo>
                  <a:lnTo>
                    <a:pt x="19" y="66"/>
                  </a:lnTo>
                  <a:lnTo>
                    <a:pt x="33" y="76"/>
                  </a:lnTo>
                  <a:lnTo>
                    <a:pt x="168" y="74"/>
                  </a:lnTo>
                  <a:lnTo>
                    <a:pt x="83" y="96"/>
                  </a:lnTo>
                  <a:lnTo>
                    <a:pt x="219" y="141"/>
                  </a:lnTo>
                  <a:lnTo>
                    <a:pt x="309" y="115"/>
                  </a:lnTo>
                  <a:lnTo>
                    <a:pt x="365" y="66"/>
                  </a:lnTo>
                  <a:lnTo>
                    <a:pt x="351" y="43"/>
                  </a:lnTo>
                  <a:lnTo>
                    <a:pt x="265" y="45"/>
                  </a:lnTo>
                  <a:lnTo>
                    <a:pt x="277" y="19"/>
                  </a:lnTo>
                  <a:lnTo>
                    <a:pt x="209" y="45"/>
                  </a:lnTo>
                  <a:lnTo>
                    <a:pt x="198" y="0"/>
                  </a:lnTo>
                  <a:lnTo>
                    <a:pt x="182" y="57"/>
                  </a:lnTo>
                  <a:lnTo>
                    <a:pt x="83" y="0"/>
                  </a:lnTo>
                  <a:lnTo>
                    <a:pt x="85" y="35"/>
                  </a:lnTo>
                  <a:lnTo>
                    <a:pt x="57" y="19"/>
                  </a:lnTo>
                  <a:lnTo>
                    <a:pt x="69" y="51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6" name="Freeform 412"/>
            <p:cNvSpPr/>
            <p:nvPr/>
          </p:nvSpPr>
          <p:spPr bwMode="auto">
            <a:xfrm>
              <a:off x="1644810" y="1948452"/>
              <a:ext cx="74128" cy="41371"/>
            </a:xfrm>
            <a:custGeom>
              <a:avLst/>
              <a:gdLst>
                <a:gd name="T0" fmla="*/ 0 w 157"/>
                <a:gd name="T1" fmla="*/ 2 h 92"/>
                <a:gd name="T2" fmla="*/ 0 w 157"/>
                <a:gd name="T3" fmla="*/ 1 h 92"/>
                <a:gd name="T4" fmla="*/ 2 w 157"/>
                <a:gd name="T5" fmla="*/ 0 h 92"/>
                <a:gd name="T6" fmla="*/ 2 w 157"/>
                <a:gd name="T7" fmla="*/ 1 h 92"/>
                <a:gd name="T8" fmla="*/ 3 w 157"/>
                <a:gd name="T9" fmla="*/ 1 h 92"/>
                <a:gd name="T10" fmla="*/ 1 w 157"/>
                <a:gd name="T11" fmla="*/ 2 h 92"/>
                <a:gd name="T12" fmla="*/ 2 w 157"/>
                <a:gd name="T13" fmla="*/ 1 h 92"/>
                <a:gd name="T14" fmla="*/ 0 w 157"/>
                <a:gd name="T15" fmla="*/ 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7"/>
                <a:gd name="T25" fmla="*/ 0 h 92"/>
                <a:gd name="T26" fmla="*/ 157 w 15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7" h="92">
                  <a:moveTo>
                    <a:pt x="0" y="73"/>
                  </a:moveTo>
                  <a:lnTo>
                    <a:pt x="14" y="26"/>
                  </a:lnTo>
                  <a:lnTo>
                    <a:pt x="78" y="0"/>
                  </a:lnTo>
                  <a:lnTo>
                    <a:pt x="88" y="26"/>
                  </a:lnTo>
                  <a:lnTo>
                    <a:pt x="157" y="48"/>
                  </a:lnTo>
                  <a:lnTo>
                    <a:pt x="62" y="92"/>
                  </a:lnTo>
                  <a:lnTo>
                    <a:pt x="78" y="68"/>
                  </a:lnTo>
                  <a:lnTo>
                    <a:pt x="0" y="7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7" name="Freeform 413"/>
            <p:cNvSpPr/>
            <p:nvPr/>
          </p:nvSpPr>
          <p:spPr bwMode="auto">
            <a:xfrm>
              <a:off x="1467914" y="2304876"/>
              <a:ext cx="235861" cy="423253"/>
            </a:xfrm>
            <a:custGeom>
              <a:avLst/>
              <a:gdLst>
                <a:gd name="T0" fmla="*/ 0 w 492"/>
                <a:gd name="T1" fmla="*/ 16 h 935"/>
                <a:gd name="T2" fmla="*/ 0 w 492"/>
                <a:gd name="T3" fmla="*/ 18 h 935"/>
                <a:gd name="T4" fmla="*/ 1 w 492"/>
                <a:gd name="T5" fmla="*/ 20 h 935"/>
                <a:gd name="T6" fmla="*/ 1 w 492"/>
                <a:gd name="T7" fmla="*/ 22 h 935"/>
                <a:gd name="T8" fmla="*/ 4 w 492"/>
                <a:gd name="T9" fmla="*/ 20 h 935"/>
                <a:gd name="T10" fmla="*/ 5 w 492"/>
                <a:gd name="T11" fmla="*/ 17 h 935"/>
                <a:gd name="T12" fmla="*/ 4 w 492"/>
                <a:gd name="T13" fmla="*/ 17 h 935"/>
                <a:gd name="T14" fmla="*/ 6 w 492"/>
                <a:gd name="T15" fmla="*/ 16 h 935"/>
                <a:gd name="T16" fmla="*/ 4 w 492"/>
                <a:gd name="T17" fmla="*/ 16 h 935"/>
                <a:gd name="T18" fmla="*/ 6 w 492"/>
                <a:gd name="T19" fmla="*/ 16 h 935"/>
                <a:gd name="T20" fmla="*/ 7 w 492"/>
                <a:gd name="T21" fmla="*/ 15 h 935"/>
                <a:gd name="T22" fmla="*/ 5 w 492"/>
                <a:gd name="T23" fmla="*/ 14 h 935"/>
                <a:gd name="T24" fmla="*/ 4 w 492"/>
                <a:gd name="T25" fmla="*/ 15 h 935"/>
                <a:gd name="T26" fmla="*/ 5 w 492"/>
                <a:gd name="T27" fmla="*/ 14 h 935"/>
                <a:gd name="T28" fmla="*/ 5 w 492"/>
                <a:gd name="T29" fmla="*/ 11 h 935"/>
                <a:gd name="T30" fmla="*/ 9 w 492"/>
                <a:gd name="T31" fmla="*/ 8 h 935"/>
                <a:gd name="T32" fmla="*/ 9 w 492"/>
                <a:gd name="T33" fmla="*/ 7 h 935"/>
                <a:gd name="T34" fmla="*/ 9 w 492"/>
                <a:gd name="T35" fmla="*/ 6 h 935"/>
                <a:gd name="T36" fmla="*/ 11 w 492"/>
                <a:gd name="T37" fmla="*/ 5 h 935"/>
                <a:gd name="T38" fmla="*/ 11 w 492"/>
                <a:gd name="T39" fmla="*/ 2 h 935"/>
                <a:gd name="T40" fmla="*/ 8 w 492"/>
                <a:gd name="T41" fmla="*/ 0 h 935"/>
                <a:gd name="T42" fmla="*/ 8 w 492"/>
                <a:gd name="T43" fmla="*/ 0 h 935"/>
                <a:gd name="T44" fmla="*/ 8 w 492"/>
                <a:gd name="T45" fmla="*/ 1 h 935"/>
                <a:gd name="T46" fmla="*/ 6 w 492"/>
                <a:gd name="T47" fmla="*/ 1 h 935"/>
                <a:gd name="T48" fmla="*/ 6 w 492"/>
                <a:gd name="T49" fmla="*/ 2 h 935"/>
                <a:gd name="T50" fmla="*/ 5 w 492"/>
                <a:gd name="T51" fmla="*/ 2 h 935"/>
                <a:gd name="T52" fmla="*/ 5 w 492"/>
                <a:gd name="T53" fmla="*/ 3 h 935"/>
                <a:gd name="T54" fmla="*/ 3 w 492"/>
                <a:gd name="T55" fmla="*/ 5 h 935"/>
                <a:gd name="T56" fmla="*/ 2 w 492"/>
                <a:gd name="T57" fmla="*/ 7 h 935"/>
                <a:gd name="T58" fmla="*/ 3 w 492"/>
                <a:gd name="T59" fmla="*/ 9 h 935"/>
                <a:gd name="T60" fmla="*/ 1 w 492"/>
                <a:gd name="T61" fmla="*/ 9 h 935"/>
                <a:gd name="T62" fmla="*/ 1 w 492"/>
                <a:gd name="T63" fmla="*/ 12 h 935"/>
                <a:gd name="T64" fmla="*/ 1 w 492"/>
                <a:gd name="T65" fmla="*/ 13 h 935"/>
                <a:gd name="T66" fmla="*/ 1 w 492"/>
                <a:gd name="T67" fmla="*/ 13 h 935"/>
                <a:gd name="T68" fmla="*/ 1 w 492"/>
                <a:gd name="T69" fmla="*/ 15 h 935"/>
                <a:gd name="T70" fmla="*/ 0 w 492"/>
                <a:gd name="T71" fmla="*/ 16 h 9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92"/>
                <a:gd name="T109" fmla="*/ 0 h 935"/>
                <a:gd name="T110" fmla="*/ 492 w 492"/>
                <a:gd name="T111" fmla="*/ 935 h 93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92" h="935">
                  <a:moveTo>
                    <a:pt x="0" y="704"/>
                  </a:moveTo>
                  <a:lnTo>
                    <a:pt x="19" y="810"/>
                  </a:lnTo>
                  <a:lnTo>
                    <a:pt x="63" y="862"/>
                  </a:lnTo>
                  <a:lnTo>
                    <a:pt x="59" y="935"/>
                  </a:lnTo>
                  <a:lnTo>
                    <a:pt x="179" y="885"/>
                  </a:lnTo>
                  <a:lnTo>
                    <a:pt x="209" y="739"/>
                  </a:lnTo>
                  <a:lnTo>
                    <a:pt x="187" y="732"/>
                  </a:lnTo>
                  <a:lnTo>
                    <a:pt x="275" y="686"/>
                  </a:lnTo>
                  <a:lnTo>
                    <a:pt x="191" y="675"/>
                  </a:lnTo>
                  <a:lnTo>
                    <a:pt x="253" y="686"/>
                  </a:lnTo>
                  <a:lnTo>
                    <a:pt x="290" y="648"/>
                  </a:lnTo>
                  <a:lnTo>
                    <a:pt x="237" y="599"/>
                  </a:lnTo>
                  <a:lnTo>
                    <a:pt x="189" y="633"/>
                  </a:lnTo>
                  <a:lnTo>
                    <a:pt x="227" y="604"/>
                  </a:lnTo>
                  <a:lnTo>
                    <a:pt x="228" y="470"/>
                  </a:lnTo>
                  <a:lnTo>
                    <a:pt x="395" y="341"/>
                  </a:lnTo>
                  <a:lnTo>
                    <a:pt x="383" y="314"/>
                  </a:lnTo>
                  <a:lnTo>
                    <a:pt x="410" y="249"/>
                  </a:lnTo>
                  <a:lnTo>
                    <a:pt x="492" y="230"/>
                  </a:lnTo>
                  <a:lnTo>
                    <a:pt x="470" y="79"/>
                  </a:lnTo>
                  <a:lnTo>
                    <a:pt x="358" y="0"/>
                  </a:lnTo>
                  <a:lnTo>
                    <a:pt x="339" y="0"/>
                  </a:lnTo>
                  <a:lnTo>
                    <a:pt x="338" y="48"/>
                  </a:lnTo>
                  <a:lnTo>
                    <a:pt x="270" y="39"/>
                  </a:lnTo>
                  <a:lnTo>
                    <a:pt x="253" y="79"/>
                  </a:lnTo>
                  <a:lnTo>
                    <a:pt x="208" y="90"/>
                  </a:lnTo>
                  <a:lnTo>
                    <a:pt x="196" y="150"/>
                  </a:lnTo>
                  <a:lnTo>
                    <a:pt x="129" y="222"/>
                  </a:lnTo>
                  <a:lnTo>
                    <a:pt x="97" y="324"/>
                  </a:lnTo>
                  <a:lnTo>
                    <a:pt x="109" y="364"/>
                  </a:lnTo>
                  <a:lnTo>
                    <a:pt x="42" y="394"/>
                  </a:lnTo>
                  <a:lnTo>
                    <a:pt x="35" y="526"/>
                  </a:lnTo>
                  <a:lnTo>
                    <a:pt x="57" y="553"/>
                  </a:lnTo>
                  <a:lnTo>
                    <a:pt x="35" y="578"/>
                  </a:lnTo>
                  <a:lnTo>
                    <a:pt x="46" y="636"/>
                  </a:lnTo>
                  <a:lnTo>
                    <a:pt x="0" y="70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8" name="Freeform 414"/>
            <p:cNvSpPr/>
            <p:nvPr/>
          </p:nvSpPr>
          <p:spPr bwMode="auto">
            <a:xfrm>
              <a:off x="1371885" y="2933391"/>
              <a:ext cx="80867" cy="44553"/>
            </a:xfrm>
            <a:custGeom>
              <a:avLst/>
              <a:gdLst>
                <a:gd name="T0" fmla="*/ 0 w 169"/>
                <a:gd name="T1" fmla="*/ 1 h 98"/>
                <a:gd name="T2" fmla="*/ 1 w 169"/>
                <a:gd name="T3" fmla="*/ 2 h 98"/>
                <a:gd name="T4" fmla="*/ 2 w 169"/>
                <a:gd name="T5" fmla="*/ 2 h 98"/>
                <a:gd name="T6" fmla="*/ 3 w 169"/>
                <a:gd name="T7" fmla="*/ 2 h 98"/>
                <a:gd name="T8" fmla="*/ 4 w 169"/>
                <a:gd name="T9" fmla="*/ 1 h 98"/>
                <a:gd name="T10" fmla="*/ 3 w 169"/>
                <a:gd name="T11" fmla="*/ 1 h 98"/>
                <a:gd name="T12" fmla="*/ 3 w 169"/>
                <a:gd name="T13" fmla="*/ 0 h 98"/>
                <a:gd name="T14" fmla="*/ 3 w 169"/>
                <a:gd name="T15" fmla="*/ 0 h 98"/>
                <a:gd name="T16" fmla="*/ 1 w 169"/>
                <a:gd name="T17" fmla="*/ 0 h 98"/>
                <a:gd name="T18" fmla="*/ 0 w 169"/>
                <a:gd name="T19" fmla="*/ 1 h 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9"/>
                <a:gd name="T31" fmla="*/ 0 h 98"/>
                <a:gd name="T32" fmla="*/ 169 w 169"/>
                <a:gd name="T33" fmla="*/ 98 h 9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9" h="98">
                  <a:moveTo>
                    <a:pt x="0" y="66"/>
                  </a:moveTo>
                  <a:lnTo>
                    <a:pt x="39" y="98"/>
                  </a:lnTo>
                  <a:lnTo>
                    <a:pt x="92" y="70"/>
                  </a:lnTo>
                  <a:lnTo>
                    <a:pt x="115" y="96"/>
                  </a:lnTo>
                  <a:lnTo>
                    <a:pt x="169" y="44"/>
                  </a:lnTo>
                  <a:lnTo>
                    <a:pt x="136" y="38"/>
                  </a:lnTo>
                  <a:lnTo>
                    <a:pt x="135" y="16"/>
                  </a:lnTo>
                  <a:lnTo>
                    <a:pt x="128" y="9"/>
                  </a:lnTo>
                  <a:lnTo>
                    <a:pt x="54" y="0"/>
                  </a:lnTo>
                  <a:lnTo>
                    <a:pt x="0" y="6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9" name="Freeform 415"/>
            <p:cNvSpPr/>
            <p:nvPr/>
          </p:nvSpPr>
          <p:spPr bwMode="auto">
            <a:xfrm>
              <a:off x="1912681" y="3186389"/>
              <a:ext cx="131408" cy="109791"/>
            </a:xfrm>
            <a:custGeom>
              <a:avLst/>
              <a:gdLst>
                <a:gd name="T0" fmla="*/ 0 w 273"/>
                <a:gd name="T1" fmla="*/ 5 h 244"/>
                <a:gd name="T2" fmla="*/ 0 w 273"/>
                <a:gd name="T3" fmla="*/ 5 h 244"/>
                <a:gd name="T4" fmla="*/ 1 w 273"/>
                <a:gd name="T5" fmla="*/ 3 h 244"/>
                <a:gd name="T6" fmla="*/ 1 w 273"/>
                <a:gd name="T7" fmla="*/ 3 h 244"/>
                <a:gd name="T8" fmla="*/ 1 w 273"/>
                <a:gd name="T9" fmla="*/ 1 h 244"/>
                <a:gd name="T10" fmla="*/ 1 w 273"/>
                <a:gd name="T11" fmla="*/ 0 h 244"/>
                <a:gd name="T12" fmla="*/ 6 w 273"/>
                <a:gd name="T13" fmla="*/ 0 h 244"/>
                <a:gd name="T14" fmla="*/ 5 w 273"/>
                <a:gd name="T15" fmla="*/ 1 h 244"/>
                <a:gd name="T16" fmla="*/ 5 w 273"/>
                <a:gd name="T17" fmla="*/ 3 h 244"/>
                <a:gd name="T18" fmla="*/ 3 w 273"/>
                <a:gd name="T19" fmla="*/ 4 h 244"/>
                <a:gd name="T20" fmla="*/ 1 w 273"/>
                <a:gd name="T21" fmla="*/ 6 h 244"/>
                <a:gd name="T22" fmla="*/ 0 w 273"/>
                <a:gd name="T23" fmla="*/ 5 h 24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3"/>
                <a:gd name="T37" fmla="*/ 0 h 244"/>
                <a:gd name="T38" fmla="*/ 273 w 273"/>
                <a:gd name="T39" fmla="*/ 244 h 24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3" h="244">
                  <a:moveTo>
                    <a:pt x="0" y="225"/>
                  </a:moveTo>
                  <a:lnTo>
                    <a:pt x="5" y="199"/>
                  </a:lnTo>
                  <a:lnTo>
                    <a:pt x="43" y="147"/>
                  </a:lnTo>
                  <a:lnTo>
                    <a:pt x="22" y="126"/>
                  </a:lnTo>
                  <a:lnTo>
                    <a:pt x="21" y="64"/>
                  </a:lnTo>
                  <a:lnTo>
                    <a:pt x="43" y="12"/>
                  </a:lnTo>
                  <a:lnTo>
                    <a:pt x="273" y="0"/>
                  </a:lnTo>
                  <a:lnTo>
                    <a:pt x="231" y="37"/>
                  </a:lnTo>
                  <a:lnTo>
                    <a:pt x="215" y="135"/>
                  </a:lnTo>
                  <a:lnTo>
                    <a:pt x="122" y="191"/>
                  </a:lnTo>
                  <a:lnTo>
                    <a:pt x="38" y="244"/>
                  </a:lnTo>
                  <a:lnTo>
                    <a:pt x="0" y="2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0" name="Freeform 416"/>
            <p:cNvSpPr/>
            <p:nvPr/>
          </p:nvSpPr>
          <p:spPr bwMode="auto">
            <a:xfrm>
              <a:off x="3049870" y="3544404"/>
              <a:ext cx="146571" cy="307097"/>
            </a:xfrm>
            <a:custGeom>
              <a:avLst/>
              <a:gdLst>
                <a:gd name="T0" fmla="*/ 0 w 303"/>
                <a:gd name="T1" fmla="*/ 3 h 678"/>
                <a:gd name="T2" fmla="*/ 1 w 303"/>
                <a:gd name="T3" fmla="*/ 1 h 678"/>
                <a:gd name="T4" fmla="*/ 3 w 303"/>
                <a:gd name="T5" fmla="*/ 0 h 678"/>
                <a:gd name="T6" fmla="*/ 3 w 303"/>
                <a:gd name="T7" fmla="*/ 1 h 678"/>
                <a:gd name="T8" fmla="*/ 3 w 303"/>
                <a:gd name="T9" fmla="*/ 3 h 678"/>
                <a:gd name="T10" fmla="*/ 5 w 303"/>
                <a:gd name="T11" fmla="*/ 3 h 678"/>
                <a:gd name="T12" fmla="*/ 6 w 303"/>
                <a:gd name="T13" fmla="*/ 3 h 678"/>
                <a:gd name="T14" fmla="*/ 7 w 303"/>
                <a:gd name="T15" fmla="*/ 5 h 678"/>
                <a:gd name="T16" fmla="*/ 7 w 303"/>
                <a:gd name="T17" fmla="*/ 7 h 678"/>
                <a:gd name="T18" fmla="*/ 5 w 303"/>
                <a:gd name="T19" fmla="*/ 7 h 678"/>
                <a:gd name="T20" fmla="*/ 5 w 303"/>
                <a:gd name="T21" fmla="*/ 7 h 678"/>
                <a:gd name="T22" fmla="*/ 5 w 303"/>
                <a:gd name="T23" fmla="*/ 9 h 678"/>
                <a:gd name="T24" fmla="*/ 3 w 303"/>
                <a:gd name="T25" fmla="*/ 7 h 678"/>
                <a:gd name="T26" fmla="*/ 1 w 303"/>
                <a:gd name="T27" fmla="*/ 11 h 678"/>
                <a:gd name="T28" fmla="*/ 3 w 303"/>
                <a:gd name="T29" fmla="*/ 14 h 678"/>
                <a:gd name="T30" fmla="*/ 4 w 303"/>
                <a:gd name="T31" fmla="*/ 15 h 678"/>
                <a:gd name="T32" fmla="*/ 3 w 303"/>
                <a:gd name="T33" fmla="*/ 16 h 678"/>
                <a:gd name="T34" fmla="*/ 3 w 303"/>
                <a:gd name="T35" fmla="*/ 15 h 678"/>
                <a:gd name="T36" fmla="*/ 3 w 303"/>
                <a:gd name="T37" fmla="*/ 15 h 678"/>
                <a:gd name="T38" fmla="*/ 1 w 303"/>
                <a:gd name="T39" fmla="*/ 13 h 678"/>
                <a:gd name="T40" fmla="*/ 1 w 303"/>
                <a:gd name="T41" fmla="*/ 11 h 678"/>
                <a:gd name="T42" fmla="*/ 2 w 303"/>
                <a:gd name="T43" fmla="*/ 9 h 678"/>
                <a:gd name="T44" fmla="*/ 1 w 303"/>
                <a:gd name="T45" fmla="*/ 6 h 678"/>
                <a:gd name="T46" fmla="*/ 1 w 303"/>
                <a:gd name="T47" fmla="*/ 5 h 678"/>
                <a:gd name="T48" fmla="*/ 0 w 303"/>
                <a:gd name="T49" fmla="*/ 3 h 67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3"/>
                <a:gd name="T76" fmla="*/ 0 h 678"/>
                <a:gd name="T77" fmla="*/ 303 w 303"/>
                <a:gd name="T78" fmla="*/ 678 h 67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3" h="678">
                  <a:moveTo>
                    <a:pt x="0" y="109"/>
                  </a:moveTo>
                  <a:lnTo>
                    <a:pt x="22" y="56"/>
                  </a:lnTo>
                  <a:lnTo>
                    <a:pt x="105" y="0"/>
                  </a:lnTo>
                  <a:lnTo>
                    <a:pt x="141" y="53"/>
                  </a:lnTo>
                  <a:lnTo>
                    <a:pt x="130" y="144"/>
                  </a:lnTo>
                  <a:lnTo>
                    <a:pt x="228" y="105"/>
                  </a:lnTo>
                  <a:lnTo>
                    <a:pt x="265" y="144"/>
                  </a:lnTo>
                  <a:lnTo>
                    <a:pt x="303" y="234"/>
                  </a:lnTo>
                  <a:lnTo>
                    <a:pt x="293" y="290"/>
                  </a:lnTo>
                  <a:lnTo>
                    <a:pt x="217" y="287"/>
                  </a:lnTo>
                  <a:lnTo>
                    <a:pt x="192" y="311"/>
                  </a:lnTo>
                  <a:lnTo>
                    <a:pt x="204" y="406"/>
                  </a:lnTo>
                  <a:lnTo>
                    <a:pt x="106" y="324"/>
                  </a:lnTo>
                  <a:lnTo>
                    <a:pt x="66" y="472"/>
                  </a:lnTo>
                  <a:lnTo>
                    <a:pt x="113" y="605"/>
                  </a:lnTo>
                  <a:lnTo>
                    <a:pt x="179" y="652"/>
                  </a:lnTo>
                  <a:lnTo>
                    <a:pt x="144" y="678"/>
                  </a:lnTo>
                  <a:lnTo>
                    <a:pt x="135" y="637"/>
                  </a:lnTo>
                  <a:lnTo>
                    <a:pt x="106" y="637"/>
                  </a:lnTo>
                  <a:lnTo>
                    <a:pt x="31" y="562"/>
                  </a:lnTo>
                  <a:lnTo>
                    <a:pt x="43" y="477"/>
                  </a:lnTo>
                  <a:lnTo>
                    <a:pt x="83" y="397"/>
                  </a:lnTo>
                  <a:lnTo>
                    <a:pt x="29" y="267"/>
                  </a:lnTo>
                  <a:lnTo>
                    <a:pt x="45" y="207"/>
                  </a:lnTo>
                  <a:lnTo>
                    <a:pt x="0" y="10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1" name="Freeform 417"/>
            <p:cNvSpPr/>
            <p:nvPr/>
          </p:nvSpPr>
          <p:spPr bwMode="auto">
            <a:xfrm>
              <a:off x="2197400" y="3429839"/>
              <a:ext cx="96029" cy="73194"/>
            </a:xfrm>
            <a:custGeom>
              <a:avLst/>
              <a:gdLst>
                <a:gd name="T0" fmla="*/ 0 w 201"/>
                <a:gd name="T1" fmla="*/ 2 h 159"/>
                <a:gd name="T2" fmla="*/ 0 w 201"/>
                <a:gd name="T3" fmla="*/ 2 h 159"/>
                <a:gd name="T4" fmla="*/ 1 w 201"/>
                <a:gd name="T5" fmla="*/ 2 h 159"/>
                <a:gd name="T6" fmla="*/ 3 w 201"/>
                <a:gd name="T7" fmla="*/ 2 h 159"/>
                <a:gd name="T8" fmla="*/ 4 w 201"/>
                <a:gd name="T9" fmla="*/ 0 h 159"/>
                <a:gd name="T10" fmla="*/ 5 w 201"/>
                <a:gd name="T11" fmla="*/ 1 h 159"/>
                <a:gd name="T12" fmla="*/ 4 w 201"/>
                <a:gd name="T13" fmla="*/ 1 h 159"/>
                <a:gd name="T14" fmla="*/ 4 w 201"/>
                <a:gd name="T15" fmla="*/ 2 h 159"/>
                <a:gd name="T16" fmla="*/ 4 w 201"/>
                <a:gd name="T17" fmla="*/ 4 h 159"/>
                <a:gd name="T18" fmla="*/ 1 w 201"/>
                <a:gd name="T19" fmla="*/ 3 h 159"/>
                <a:gd name="T20" fmla="*/ 0 w 201"/>
                <a:gd name="T21" fmla="*/ 2 h 1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1"/>
                <a:gd name="T34" fmla="*/ 0 h 159"/>
                <a:gd name="T35" fmla="*/ 201 w 201"/>
                <a:gd name="T36" fmla="*/ 159 h 1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1" h="159">
                  <a:moveTo>
                    <a:pt x="0" y="74"/>
                  </a:moveTo>
                  <a:lnTo>
                    <a:pt x="12" y="70"/>
                  </a:lnTo>
                  <a:lnTo>
                    <a:pt x="27" y="96"/>
                  </a:lnTo>
                  <a:lnTo>
                    <a:pt x="112" y="94"/>
                  </a:lnTo>
                  <a:lnTo>
                    <a:pt x="190" y="0"/>
                  </a:lnTo>
                  <a:lnTo>
                    <a:pt x="201" y="58"/>
                  </a:lnTo>
                  <a:lnTo>
                    <a:pt x="178" y="59"/>
                  </a:lnTo>
                  <a:lnTo>
                    <a:pt x="190" y="94"/>
                  </a:lnTo>
                  <a:lnTo>
                    <a:pt x="159" y="159"/>
                  </a:lnTo>
                  <a:lnTo>
                    <a:pt x="37" y="145"/>
                  </a:lnTo>
                  <a:lnTo>
                    <a:pt x="0" y="7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2" name="Freeform 418"/>
            <p:cNvSpPr/>
            <p:nvPr/>
          </p:nvSpPr>
          <p:spPr bwMode="auto">
            <a:xfrm>
              <a:off x="1397156" y="3187980"/>
              <a:ext cx="70758" cy="152753"/>
            </a:xfrm>
            <a:custGeom>
              <a:avLst/>
              <a:gdLst>
                <a:gd name="T0" fmla="*/ 0 w 149"/>
                <a:gd name="T1" fmla="*/ 4 h 334"/>
                <a:gd name="T2" fmla="*/ 1 w 149"/>
                <a:gd name="T3" fmla="*/ 3 h 334"/>
                <a:gd name="T4" fmla="*/ 1 w 149"/>
                <a:gd name="T5" fmla="*/ 0 h 334"/>
                <a:gd name="T6" fmla="*/ 3 w 149"/>
                <a:gd name="T7" fmla="*/ 0 h 334"/>
                <a:gd name="T8" fmla="*/ 3 w 149"/>
                <a:gd name="T9" fmla="*/ 1 h 334"/>
                <a:gd name="T10" fmla="*/ 3 w 149"/>
                <a:gd name="T11" fmla="*/ 2 h 334"/>
                <a:gd name="T12" fmla="*/ 2 w 149"/>
                <a:gd name="T13" fmla="*/ 4 h 334"/>
                <a:gd name="T14" fmla="*/ 3 w 149"/>
                <a:gd name="T15" fmla="*/ 5 h 334"/>
                <a:gd name="T16" fmla="*/ 2 w 149"/>
                <a:gd name="T17" fmla="*/ 8 h 334"/>
                <a:gd name="T18" fmla="*/ 1 w 149"/>
                <a:gd name="T19" fmla="*/ 6 h 334"/>
                <a:gd name="T20" fmla="*/ 0 w 149"/>
                <a:gd name="T21" fmla="*/ 4 h 3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9"/>
                <a:gd name="T34" fmla="*/ 0 h 334"/>
                <a:gd name="T35" fmla="*/ 149 w 149"/>
                <a:gd name="T36" fmla="*/ 334 h 3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9" h="334">
                  <a:moveTo>
                    <a:pt x="0" y="155"/>
                  </a:moveTo>
                  <a:lnTo>
                    <a:pt x="35" y="124"/>
                  </a:lnTo>
                  <a:lnTo>
                    <a:pt x="47" y="4"/>
                  </a:lnTo>
                  <a:lnTo>
                    <a:pt x="142" y="0"/>
                  </a:lnTo>
                  <a:lnTo>
                    <a:pt x="119" y="40"/>
                  </a:lnTo>
                  <a:lnTo>
                    <a:pt x="146" y="93"/>
                  </a:lnTo>
                  <a:lnTo>
                    <a:pt x="91" y="155"/>
                  </a:lnTo>
                  <a:lnTo>
                    <a:pt x="149" y="195"/>
                  </a:lnTo>
                  <a:lnTo>
                    <a:pt x="76" y="334"/>
                  </a:lnTo>
                  <a:lnTo>
                    <a:pt x="67" y="245"/>
                  </a:lnTo>
                  <a:lnTo>
                    <a:pt x="0" y="15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3" name="Freeform 419"/>
            <p:cNvSpPr/>
            <p:nvPr/>
          </p:nvSpPr>
          <p:spPr bwMode="auto">
            <a:xfrm>
              <a:off x="1739155" y="3075006"/>
              <a:ext cx="52226" cy="42962"/>
            </a:xfrm>
            <a:custGeom>
              <a:avLst/>
              <a:gdLst>
                <a:gd name="T0" fmla="*/ 0 w 107"/>
                <a:gd name="T1" fmla="*/ 1 h 93"/>
                <a:gd name="T2" fmla="*/ 0 w 107"/>
                <a:gd name="T3" fmla="*/ 0 h 93"/>
                <a:gd name="T4" fmla="*/ 2 w 107"/>
                <a:gd name="T5" fmla="*/ 0 h 93"/>
                <a:gd name="T6" fmla="*/ 3 w 107"/>
                <a:gd name="T7" fmla="*/ 1 h 93"/>
                <a:gd name="T8" fmla="*/ 1 w 107"/>
                <a:gd name="T9" fmla="*/ 1 h 93"/>
                <a:gd name="T10" fmla="*/ 0 w 107"/>
                <a:gd name="T11" fmla="*/ 2 h 93"/>
                <a:gd name="T12" fmla="*/ 1 w 107"/>
                <a:gd name="T13" fmla="*/ 2 h 93"/>
                <a:gd name="T14" fmla="*/ 0 w 107"/>
                <a:gd name="T15" fmla="*/ 1 h 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7"/>
                <a:gd name="T25" fmla="*/ 0 h 93"/>
                <a:gd name="T26" fmla="*/ 107 w 107"/>
                <a:gd name="T27" fmla="*/ 93 h 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7" h="93">
                  <a:moveTo>
                    <a:pt x="0" y="61"/>
                  </a:moveTo>
                  <a:lnTo>
                    <a:pt x="14" y="4"/>
                  </a:lnTo>
                  <a:lnTo>
                    <a:pt x="73" y="0"/>
                  </a:lnTo>
                  <a:lnTo>
                    <a:pt x="107" y="45"/>
                  </a:lnTo>
                  <a:lnTo>
                    <a:pt x="59" y="47"/>
                  </a:lnTo>
                  <a:lnTo>
                    <a:pt x="6" y="93"/>
                  </a:lnTo>
                  <a:lnTo>
                    <a:pt x="29" y="65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4" name="Freeform 420"/>
            <p:cNvSpPr/>
            <p:nvPr/>
          </p:nvSpPr>
          <p:spPr bwMode="auto">
            <a:xfrm>
              <a:off x="1745894" y="3071824"/>
              <a:ext cx="338629" cy="143206"/>
            </a:xfrm>
            <a:custGeom>
              <a:avLst/>
              <a:gdLst>
                <a:gd name="T0" fmla="*/ 0 w 703"/>
                <a:gd name="T1" fmla="*/ 3 h 317"/>
                <a:gd name="T2" fmla="*/ 1 w 703"/>
                <a:gd name="T3" fmla="*/ 4 h 317"/>
                <a:gd name="T4" fmla="*/ 0 w 703"/>
                <a:gd name="T5" fmla="*/ 5 h 317"/>
                <a:gd name="T6" fmla="*/ 1 w 703"/>
                <a:gd name="T7" fmla="*/ 5 h 317"/>
                <a:gd name="T8" fmla="*/ 1 w 703"/>
                <a:gd name="T9" fmla="*/ 6 h 317"/>
                <a:gd name="T10" fmla="*/ 2 w 703"/>
                <a:gd name="T11" fmla="*/ 6 h 317"/>
                <a:gd name="T12" fmla="*/ 1 w 703"/>
                <a:gd name="T13" fmla="*/ 6 h 317"/>
                <a:gd name="T14" fmla="*/ 2 w 703"/>
                <a:gd name="T15" fmla="*/ 6 h 317"/>
                <a:gd name="T16" fmla="*/ 3 w 703"/>
                <a:gd name="T17" fmla="*/ 7 h 317"/>
                <a:gd name="T18" fmla="*/ 4 w 703"/>
                <a:gd name="T19" fmla="*/ 6 h 317"/>
                <a:gd name="T20" fmla="*/ 6 w 703"/>
                <a:gd name="T21" fmla="*/ 7 h 317"/>
                <a:gd name="T22" fmla="*/ 9 w 703"/>
                <a:gd name="T23" fmla="*/ 6 h 317"/>
                <a:gd name="T24" fmla="*/ 9 w 703"/>
                <a:gd name="T25" fmla="*/ 7 h 317"/>
                <a:gd name="T26" fmla="*/ 9 w 703"/>
                <a:gd name="T27" fmla="*/ 6 h 317"/>
                <a:gd name="T28" fmla="*/ 15 w 703"/>
                <a:gd name="T29" fmla="*/ 6 h 317"/>
                <a:gd name="T30" fmla="*/ 16 w 703"/>
                <a:gd name="T31" fmla="*/ 6 h 317"/>
                <a:gd name="T32" fmla="*/ 16 w 703"/>
                <a:gd name="T33" fmla="*/ 3 h 317"/>
                <a:gd name="T34" fmla="*/ 16 w 703"/>
                <a:gd name="T35" fmla="*/ 3 h 317"/>
                <a:gd name="T36" fmla="*/ 15 w 703"/>
                <a:gd name="T37" fmla="*/ 1 h 317"/>
                <a:gd name="T38" fmla="*/ 13 w 703"/>
                <a:gd name="T39" fmla="*/ 1 h 317"/>
                <a:gd name="T40" fmla="*/ 11 w 703"/>
                <a:gd name="T41" fmla="*/ 1 h 317"/>
                <a:gd name="T42" fmla="*/ 8 w 703"/>
                <a:gd name="T43" fmla="*/ 0 h 317"/>
                <a:gd name="T44" fmla="*/ 6 w 703"/>
                <a:gd name="T45" fmla="*/ 0 h 317"/>
                <a:gd name="T46" fmla="*/ 4 w 703"/>
                <a:gd name="T47" fmla="*/ 1 h 317"/>
                <a:gd name="T48" fmla="*/ 3 w 703"/>
                <a:gd name="T49" fmla="*/ 1 h 317"/>
                <a:gd name="T50" fmla="*/ 3 w 703"/>
                <a:gd name="T51" fmla="*/ 2 h 317"/>
                <a:gd name="T52" fmla="*/ 0 w 703"/>
                <a:gd name="T53" fmla="*/ 3 h 31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03"/>
                <a:gd name="T82" fmla="*/ 0 h 317"/>
                <a:gd name="T83" fmla="*/ 703 w 703"/>
                <a:gd name="T84" fmla="*/ 317 h 31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03" h="317">
                  <a:moveTo>
                    <a:pt x="0" y="106"/>
                  </a:moveTo>
                  <a:lnTo>
                    <a:pt x="27" y="188"/>
                  </a:lnTo>
                  <a:lnTo>
                    <a:pt x="1" y="196"/>
                  </a:lnTo>
                  <a:lnTo>
                    <a:pt x="27" y="210"/>
                  </a:lnTo>
                  <a:lnTo>
                    <a:pt x="39" y="260"/>
                  </a:lnTo>
                  <a:lnTo>
                    <a:pt x="79" y="254"/>
                  </a:lnTo>
                  <a:lnTo>
                    <a:pt x="39" y="276"/>
                  </a:lnTo>
                  <a:lnTo>
                    <a:pt x="84" y="267"/>
                  </a:lnTo>
                  <a:lnTo>
                    <a:pt x="136" y="300"/>
                  </a:lnTo>
                  <a:lnTo>
                    <a:pt x="179" y="265"/>
                  </a:lnTo>
                  <a:lnTo>
                    <a:pt x="246" y="311"/>
                  </a:lnTo>
                  <a:lnTo>
                    <a:pt x="368" y="265"/>
                  </a:lnTo>
                  <a:lnTo>
                    <a:pt x="366" y="317"/>
                  </a:lnTo>
                  <a:lnTo>
                    <a:pt x="388" y="265"/>
                  </a:lnTo>
                  <a:lnTo>
                    <a:pt x="618" y="253"/>
                  </a:lnTo>
                  <a:lnTo>
                    <a:pt x="703" y="249"/>
                  </a:lnTo>
                  <a:lnTo>
                    <a:pt x="675" y="139"/>
                  </a:lnTo>
                  <a:lnTo>
                    <a:pt x="695" y="115"/>
                  </a:lnTo>
                  <a:lnTo>
                    <a:pt x="624" y="20"/>
                  </a:lnTo>
                  <a:lnTo>
                    <a:pt x="577" y="20"/>
                  </a:lnTo>
                  <a:lnTo>
                    <a:pt x="449" y="60"/>
                  </a:lnTo>
                  <a:lnTo>
                    <a:pt x="336" y="0"/>
                  </a:lnTo>
                  <a:lnTo>
                    <a:pt x="267" y="1"/>
                  </a:lnTo>
                  <a:lnTo>
                    <a:pt x="180" y="56"/>
                  </a:lnTo>
                  <a:lnTo>
                    <a:pt x="108" y="41"/>
                  </a:lnTo>
                  <a:lnTo>
                    <a:pt x="132" y="70"/>
                  </a:lnTo>
                  <a:lnTo>
                    <a:pt x="0" y="10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5" name="Freeform 421"/>
            <p:cNvSpPr/>
            <p:nvPr/>
          </p:nvSpPr>
          <p:spPr bwMode="auto">
            <a:xfrm>
              <a:off x="1077059" y="2736085"/>
              <a:ext cx="72443" cy="93880"/>
            </a:xfrm>
            <a:custGeom>
              <a:avLst/>
              <a:gdLst>
                <a:gd name="T0" fmla="*/ 0 w 152"/>
                <a:gd name="T1" fmla="*/ 4 h 209"/>
                <a:gd name="T2" fmla="*/ 0 w 152"/>
                <a:gd name="T3" fmla="*/ 4 h 209"/>
                <a:gd name="T4" fmla="*/ 0 w 152"/>
                <a:gd name="T5" fmla="*/ 5 h 209"/>
                <a:gd name="T6" fmla="*/ 3 w 152"/>
                <a:gd name="T7" fmla="*/ 4 h 209"/>
                <a:gd name="T8" fmla="*/ 3 w 152"/>
                <a:gd name="T9" fmla="*/ 1 h 209"/>
                <a:gd name="T10" fmla="*/ 3 w 152"/>
                <a:gd name="T11" fmla="*/ 1 h 209"/>
                <a:gd name="T12" fmla="*/ 2 w 152"/>
                <a:gd name="T13" fmla="*/ 1 h 209"/>
                <a:gd name="T14" fmla="*/ 2 w 152"/>
                <a:gd name="T15" fmla="*/ 1 h 209"/>
                <a:gd name="T16" fmla="*/ 2 w 152"/>
                <a:gd name="T17" fmla="*/ 0 h 209"/>
                <a:gd name="T18" fmla="*/ 2 w 152"/>
                <a:gd name="T19" fmla="*/ 0 h 209"/>
                <a:gd name="T20" fmla="*/ 1 w 152"/>
                <a:gd name="T21" fmla="*/ 1 h 209"/>
                <a:gd name="T22" fmla="*/ 0 w 152"/>
                <a:gd name="T23" fmla="*/ 1 h 209"/>
                <a:gd name="T24" fmla="*/ 1 w 152"/>
                <a:gd name="T25" fmla="*/ 2 h 209"/>
                <a:gd name="T26" fmla="*/ 0 w 152"/>
                <a:gd name="T27" fmla="*/ 3 h 209"/>
                <a:gd name="T28" fmla="*/ 1 w 152"/>
                <a:gd name="T29" fmla="*/ 3 h 209"/>
                <a:gd name="T30" fmla="*/ 0 w 152"/>
                <a:gd name="T31" fmla="*/ 4 h 209"/>
                <a:gd name="T32" fmla="*/ 1 w 152"/>
                <a:gd name="T33" fmla="*/ 3 h 209"/>
                <a:gd name="T34" fmla="*/ 0 w 152"/>
                <a:gd name="T35" fmla="*/ 4 h 20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2"/>
                <a:gd name="T55" fmla="*/ 0 h 209"/>
                <a:gd name="T56" fmla="*/ 152 w 152"/>
                <a:gd name="T57" fmla="*/ 209 h 20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2" h="209">
                  <a:moveTo>
                    <a:pt x="0" y="177"/>
                  </a:moveTo>
                  <a:lnTo>
                    <a:pt x="18" y="193"/>
                  </a:lnTo>
                  <a:lnTo>
                    <a:pt x="2" y="209"/>
                  </a:lnTo>
                  <a:lnTo>
                    <a:pt x="142" y="178"/>
                  </a:lnTo>
                  <a:lnTo>
                    <a:pt x="152" y="67"/>
                  </a:lnTo>
                  <a:lnTo>
                    <a:pt x="133" y="41"/>
                  </a:lnTo>
                  <a:lnTo>
                    <a:pt x="93" y="54"/>
                  </a:lnTo>
                  <a:lnTo>
                    <a:pt x="79" y="37"/>
                  </a:lnTo>
                  <a:lnTo>
                    <a:pt x="96" y="12"/>
                  </a:lnTo>
                  <a:lnTo>
                    <a:pt x="79" y="0"/>
                  </a:lnTo>
                  <a:lnTo>
                    <a:pt x="63" y="52"/>
                  </a:lnTo>
                  <a:lnTo>
                    <a:pt x="2" y="67"/>
                  </a:lnTo>
                  <a:lnTo>
                    <a:pt x="22" y="79"/>
                  </a:lnTo>
                  <a:lnTo>
                    <a:pt x="8" y="109"/>
                  </a:lnTo>
                  <a:lnTo>
                    <a:pt x="49" y="117"/>
                  </a:lnTo>
                  <a:lnTo>
                    <a:pt x="13" y="158"/>
                  </a:lnTo>
                  <a:lnTo>
                    <a:pt x="53" y="148"/>
                  </a:lnTo>
                  <a:lnTo>
                    <a:pt x="0" y="17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6" name="Freeform 422"/>
            <p:cNvSpPr/>
            <p:nvPr/>
          </p:nvSpPr>
          <p:spPr bwMode="auto">
            <a:xfrm>
              <a:off x="1115807" y="2729720"/>
              <a:ext cx="45488" cy="36597"/>
            </a:xfrm>
            <a:custGeom>
              <a:avLst/>
              <a:gdLst>
                <a:gd name="T0" fmla="*/ 0 w 97"/>
                <a:gd name="T1" fmla="*/ 1 h 82"/>
                <a:gd name="T2" fmla="*/ 0 w 97"/>
                <a:gd name="T3" fmla="*/ 1 h 82"/>
                <a:gd name="T4" fmla="*/ 1 w 97"/>
                <a:gd name="T5" fmla="*/ 1 h 82"/>
                <a:gd name="T6" fmla="*/ 2 w 97"/>
                <a:gd name="T7" fmla="*/ 2 h 82"/>
                <a:gd name="T8" fmla="*/ 2 w 97"/>
                <a:gd name="T9" fmla="*/ 1 h 82"/>
                <a:gd name="T10" fmla="*/ 2 w 97"/>
                <a:gd name="T11" fmla="*/ 0 h 82"/>
                <a:gd name="T12" fmla="*/ 1 w 97"/>
                <a:gd name="T13" fmla="*/ 0 h 82"/>
                <a:gd name="T14" fmla="*/ 0 w 97"/>
                <a:gd name="T15" fmla="*/ 1 h 82"/>
                <a:gd name="T16" fmla="*/ 0 w 97"/>
                <a:gd name="T17" fmla="*/ 1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7"/>
                <a:gd name="T28" fmla="*/ 0 h 82"/>
                <a:gd name="T29" fmla="*/ 97 w 97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7" h="82">
                  <a:moveTo>
                    <a:pt x="0" y="52"/>
                  </a:moveTo>
                  <a:lnTo>
                    <a:pt x="14" y="69"/>
                  </a:lnTo>
                  <a:lnTo>
                    <a:pt x="54" y="56"/>
                  </a:lnTo>
                  <a:lnTo>
                    <a:pt x="73" y="82"/>
                  </a:lnTo>
                  <a:lnTo>
                    <a:pt x="97" y="52"/>
                  </a:lnTo>
                  <a:lnTo>
                    <a:pt x="74" y="15"/>
                  </a:lnTo>
                  <a:lnTo>
                    <a:pt x="29" y="0"/>
                  </a:lnTo>
                  <a:lnTo>
                    <a:pt x="17" y="27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7" name="Freeform 423"/>
            <p:cNvSpPr/>
            <p:nvPr/>
          </p:nvSpPr>
          <p:spPr bwMode="auto">
            <a:xfrm>
              <a:off x="1136024" y="2646979"/>
              <a:ext cx="13478" cy="14321"/>
            </a:xfrm>
            <a:custGeom>
              <a:avLst/>
              <a:gdLst>
                <a:gd name="T0" fmla="*/ 0 w 26"/>
                <a:gd name="T1" fmla="*/ 1 h 35"/>
                <a:gd name="T2" fmla="*/ 0 w 26"/>
                <a:gd name="T3" fmla="*/ 0 h 35"/>
                <a:gd name="T4" fmla="*/ 1 w 26"/>
                <a:gd name="T5" fmla="*/ 0 h 35"/>
                <a:gd name="T6" fmla="*/ 0 w 26"/>
                <a:gd name="T7" fmla="*/ 1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35"/>
                <a:gd name="T14" fmla="*/ 26 w 26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35">
                  <a:moveTo>
                    <a:pt x="0" y="35"/>
                  </a:moveTo>
                  <a:lnTo>
                    <a:pt x="0" y="8"/>
                  </a:lnTo>
                  <a:lnTo>
                    <a:pt x="26" y="0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8" name="Freeform 424"/>
            <p:cNvSpPr/>
            <p:nvPr/>
          </p:nvSpPr>
          <p:spPr bwMode="auto">
            <a:xfrm>
              <a:off x="1141078" y="2662891"/>
              <a:ext cx="10108" cy="11138"/>
            </a:xfrm>
            <a:custGeom>
              <a:avLst/>
              <a:gdLst>
                <a:gd name="T0" fmla="*/ 0 w 22"/>
                <a:gd name="T1" fmla="*/ 0 h 24"/>
                <a:gd name="T2" fmla="*/ 0 w 22"/>
                <a:gd name="T3" fmla="*/ 0 h 24"/>
                <a:gd name="T4" fmla="*/ 1 w 22"/>
                <a:gd name="T5" fmla="*/ 1 h 24"/>
                <a:gd name="T6" fmla="*/ 0 w 22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4"/>
                <a:gd name="T14" fmla="*/ 22 w 22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4">
                  <a:moveTo>
                    <a:pt x="0" y="18"/>
                  </a:moveTo>
                  <a:lnTo>
                    <a:pt x="14" y="0"/>
                  </a:lnTo>
                  <a:lnTo>
                    <a:pt x="22" y="24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9" name="Freeform 425"/>
            <p:cNvSpPr/>
            <p:nvPr/>
          </p:nvSpPr>
          <p:spPr bwMode="auto">
            <a:xfrm>
              <a:off x="1151186" y="2637432"/>
              <a:ext cx="143201" cy="237086"/>
            </a:xfrm>
            <a:custGeom>
              <a:avLst/>
              <a:gdLst>
                <a:gd name="T0" fmla="*/ 0 w 297"/>
                <a:gd name="T1" fmla="*/ 3 h 521"/>
                <a:gd name="T2" fmla="*/ 0 w 297"/>
                <a:gd name="T3" fmla="*/ 1 h 521"/>
                <a:gd name="T4" fmla="*/ 1 w 297"/>
                <a:gd name="T5" fmla="*/ 0 h 521"/>
                <a:gd name="T6" fmla="*/ 3 w 297"/>
                <a:gd name="T7" fmla="*/ 0 h 521"/>
                <a:gd name="T8" fmla="*/ 2 w 297"/>
                <a:gd name="T9" fmla="*/ 1 h 521"/>
                <a:gd name="T10" fmla="*/ 4 w 297"/>
                <a:gd name="T11" fmla="*/ 2 h 521"/>
                <a:gd name="T12" fmla="*/ 3 w 297"/>
                <a:gd name="T13" fmla="*/ 4 h 521"/>
                <a:gd name="T14" fmla="*/ 4 w 297"/>
                <a:gd name="T15" fmla="*/ 4 h 521"/>
                <a:gd name="T16" fmla="*/ 5 w 297"/>
                <a:gd name="T17" fmla="*/ 7 h 521"/>
                <a:gd name="T18" fmla="*/ 5 w 297"/>
                <a:gd name="T19" fmla="*/ 7 h 521"/>
                <a:gd name="T20" fmla="*/ 6 w 297"/>
                <a:gd name="T21" fmla="*/ 8 h 521"/>
                <a:gd name="T22" fmla="*/ 5 w 297"/>
                <a:gd name="T23" fmla="*/ 8 h 521"/>
                <a:gd name="T24" fmla="*/ 7 w 297"/>
                <a:gd name="T25" fmla="*/ 9 h 521"/>
                <a:gd name="T26" fmla="*/ 6 w 297"/>
                <a:gd name="T27" fmla="*/ 10 h 521"/>
                <a:gd name="T28" fmla="*/ 7 w 297"/>
                <a:gd name="T29" fmla="*/ 11 h 521"/>
                <a:gd name="T30" fmla="*/ 0 w 297"/>
                <a:gd name="T31" fmla="*/ 12 h 521"/>
                <a:gd name="T32" fmla="*/ 3 w 297"/>
                <a:gd name="T33" fmla="*/ 10 h 521"/>
                <a:gd name="T34" fmla="*/ 2 w 297"/>
                <a:gd name="T35" fmla="*/ 10 h 521"/>
                <a:gd name="T36" fmla="*/ 1 w 297"/>
                <a:gd name="T37" fmla="*/ 9 h 521"/>
                <a:gd name="T38" fmla="*/ 2 w 297"/>
                <a:gd name="T39" fmla="*/ 9 h 521"/>
                <a:gd name="T40" fmla="*/ 1 w 297"/>
                <a:gd name="T41" fmla="*/ 8 h 521"/>
                <a:gd name="T42" fmla="*/ 3 w 297"/>
                <a:gd name="T43" fmla="*/ 7 h 521"/>
                <a:gd name="T44" fmla="*/ 3 w 297"/>
                <a:gd name="T45" fmla="*/ 6 h 521"/>
                <a:gd name="T46" fmla="*/ 2 w 297"/>
                <a:gd name="T47" fmla="*/ 6 h 521"/>
                <a:gd name="T48" fmla="*/ 3 w 297"/>
                <a:gd name="T49" fmla="*/ 5 h 521"/>
                <a:gd name="T50" fmla="*/ 1 w 297"/>
                <a:gd name="T51" fmla="*/ 6 h 521"/>
                <a:gd name="T52" fmla="*/ 1 w 297"/>
                <a:gd name="T53" fmla="*/ 4 h 521"/>
                <a:gd name="T54" fmla="*/ 0 w 297"/>
                <a:gd name="T55" fmla="*/ 5 h 521"/>
                <a:gd name="T56" fmla="*/ 1 w 297"/>
                <a:gd name="T57" fmla="*/ 3 h 521"/>
                <a:gd name="T58" fmla="*/ 0 w 297"/>
                <a:gd name="T59" fmla="*/ 3 h 52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97"/>
                <a:gd name="T91" fmla="*/ 0 h 521"/>
                <a:gd name="T92" fmla="*/ 297 w 297"/>
                <a:gd name="T93" fmla="*/ 521 h 52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97" h="521">
                  <a:moveTo>
                    <a:pt x="0" y="122"/>
                  </a:moveTo>
                  <a:lnTo>
                    <a:pt x="11" y="50"/>
                  </a:lnTo>
                  <a:lnTo>
                    <a:pt x="49" y="0"/>
                  </a:lnTo>
                  <a:lnTo>
                    <a:pt x="113" y="0"/>
                  </a:lnTo>
                  <a:lnTo>
                    <a:pt x="73" y="62"/>
                  </a:lnTo>
                  <a:lnTo>
                    <a:pt x="161" y="74"/>
                  </a:lnTo>
                  <a:lnTo>
                    <a:pt x="106" y="161"/>
                  </a:lnTo>
                  <a:lnTo>
                    <a:pt x="175" y="189"/>
                  </a:lnTo>
                  <a:lnTo>
                    <a:pt x="239" y="296"/>
                  </a:lnTo>
                  <a:lnTo>
                    <a:pt x="220" y="304"/>
                  </a:lnTo>
                  <a:lnTo>
                    <a:pt x="248" y="330"/>
                  </a:lnTo>
                  <a:lnTo>
                    <a:pt x="231" y="359"/>
                  </a:lnTo>
                  <a:lnTo>
                    <a:pt x="297" y="364"/>
                  </a:lnTo>
                  <a:lnTo>
                    <a:pt x="258" y="433"/>
                  </a:lnTo>
                  <a:lnTo>
                    <a:pt x="285" y="455"/>
                  </a:lnTo>
                  <a:lnTo>
                    <a:pt x="18" y="521"/>
                  </a:lnTo>
                  <a:lnTo>
                    <a:pt x="139" y="423"/>
                  </a:lnTo>
                  <a:lnTo>
                    <a:pt x="102" y="438"/>
                  </a:lnTo>
                  <a:lnTo>
                    <a:pt x="34" y="410"/>
                  </a:lnTo>
                  <a:lnTo>
                    <a:pt x="85" y="375"/>
                  </a:lnTo>
                  <a:lnTo>
                    <a:pt x="55" y="359"/>
                  </a:lnTo>
                  <a:lnTo>
                    <a:pt x="123" y="319"/>
                  </a:lnTo>
                  <a:lnTo>
                    <a:pt x="133" y="271"/>
                  </a:lnTo>
                  <a:lnTo>
                    <a:pt x="95" y="256"/>
                  </a:lnTo>
                  <a:lnTo>
                    <a:pt x="113" y="229"/>
                  </a:lnTo>
                  <a:lnTo>
                    <a:pt x="46" y="242"/>
                  </a:lnTo>
                  <a:lnTo>
                    <a:pt x="49" y="169"/>
                  </a:lnTo>
                  <a:lnTo>
                    <a:pt x="11" y="202"/>
                  </a:lnTo>
                  <a:lnTo>
                    <a:pt x="31" y="126"/>
                  </a:lnTo>
                  <a:lnTo>
                    <a:pt x="0" y="12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0" name="Freeform 426"/>
            <p:cNvSpPr/>
            <p:nvPr/>
          </p:nvSpPr>
          <p:spPr bwMode="auto">
            <a:xfrm>
              <a:off x="4709322" y="2483088"/>
              <a:ext cx="55596" cy="19094"/>
            </a:xfrm>
            <a:custGeom>
              <a:avLst/>
              <a:gdLst>
                <a:gd name="T0" fmla="*/ 0 w 116"/>
                <a:gd name="T1" fmla="*/ 0 h 42"/>
                <a:gd name="T2" fmla="*/ 2 w 116"/>
                <a:gd name="T3" fmla="*/ 0 h 42"/>
                <a:gd name="T4" fmla="*/ 3 w 116"/>
                <a:gd name="T5" fmla="*/ 1 h 42"/>
                <a:gd name="T6" fmla="*/ 2 w 116"/>
                <a:gd name="T7" fmla="*/ 1 h 42"/>
                <a:gd name="T8" fmla="*/ 0 w 116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42"/>
                <a:gd name="T17" fmla="*/ 116 w 116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42">
                  <a:moveTo>
                    <a:pt x="0" y="14"/>
                  </a:moveTo>
                  <a:lnTo>
                    <a:pt x="71" y="0"/>
                  </a:lnTo>
                  <a:lnTo>
                    <a:pt x="116" y="21"/>
                  </a:lnTo>
                  <a:lnTo>
                    <a:pt x="92" y="42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1" name="Freeform 427"/>
            <p:cNvSpPr/>
            <p:nvPr/>
          </p:nvSpPr>
          <p:spPr bwMode="auto">
            <a:xfrm>
              <a:off x="3135791" y="3493486"/>
              <a:ext cx="129724" cy="299141"/>
            </a:xfrm>
            <a:custGeom>
              <a:avLst/>
              <a:gdLst>
                <a:gd name="T0" fmla="*/ 0 w 268"/>
                <a:gd name="T1" fmla="*/ 1 h 659"/>
                <a:gd name="T2" fmla="*/ 1 w 268"/>
                <a:gd name="T3" fmla="*/ 2 h 659"/>
                <a:gd name="T4" fmla="*/ 2 w 268"/>
                <a:gd name="T5" fmla="*/ 3 h 659"/>
                <a:gd name="T6" fmla="*/ 1 w 268"/>
                <a:gd name="T7" fmla="*/ 4 h 659"/>
                <a:gd name="T8" fmla="*/ 4 w 268"/>
                <a:gd name="T9" fmla="*/ 6 h 659"/>
                <a:gd name="T10" fmla="*/ 5 w 268"/>
                <a:gd name="T11" fmla="*/ 9 h 659"/>
                <a:gd name="T12" fmla="*/ 5 w 268"/>
                <a:gd name="T13" fmla="*/ 11 h 659"/>
                <a:gd name="T14" fmla="*/ 2 w 268"/>
                <a:gd name="T15" fmla="*/ 13 h 659"/>
                <a:gd name="T16" fmla="*/ 3 w 268"/>
                <a:gd name="T17" fmla="*/ 15 h 659"/>
                <a:gd name="T18" fmla="*/ 3 w 268"/>
                <a:gd name="T19" fmla="*/ 14 h 659"/>
                <a:gd name="T20" fmla="*/ 4 w 268"/>
                <a:gd name="T21" fmla="*/ 14 h 659"/>
                <a:gd name="T22" fmla="*/ 4 w 268"/>
                <a:gd name="T23" fmla="*/ 13 h 659"/>
                <a:gd name="T24" fmla="*/ 6 w 268"/>
                <a:gd name="T25" fmla="*/ 12 h 659"/>
                <a:gd name="T26" fmla="*/ 6 w 268"/>
                <a:gd name="T27" fmla="*/ 8 h 659"/>
                <a:gd name="T28" fmla="*/ 3 w 268"/>
                <a:gd name="T29" fmla="*/ 5 h 659"/>
                <a:gd name="T30" fmla="*/ 3 w 268"/>
                <a:gd name="T31" fmla="*/ 3 h 659"/>
                <a:gd name="T32" fmla="*/ 5 w 268"/>
                <a:gd name="T33" fmla="*/ 2 h 659"/>
                <a:gd name="T34" fmla="*/ 3 w 268"/>
                <a:gd name="T35" fmla="*/ 0 h 659"/>
                <a:gd name="T36" fmla="*/ 0 w 268"/>
                <a:gd name="T37" fmla="*/ 1 h 6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8"/>
                <a:gd name="T58" fmla="*/ 0 h 659"/>
                <a:gd name="T59" fmla="*/ 268 w 268"/>
                <a:gd name="T60" fmla="*/ 659 h 6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8" h="659">
                  <a:moveTo>
                    <a:pt x="0" y="34"/>
                  </a:moveTo>
                  <a:lnTo>
                    <a:pt x="39" y="101"/>
                  </a:lnTo>
                  <a:lnTo>
                    <a:pt x="92" y="128"/>
                  </a:lnTo>
                  <a:lnTo>
                    <a:pt x="65" y="181"/>
                  </a:lnTo>
                  <a:lnTo>
                    <a:pt x="158" y="268"/>
                  </a:lnTo>
                  <a:lnTo>
                    <a:pt x="201" y="387"/>
                  </a:lnTo>
                  <a:lnTo>
                    <a:pt x="204" y="489"/>
                  </a:lnTo>
                  <a:lnTo>
                    <a:pt x="87" y="577"/>
                  </a:lnTo>
                  <a:lnTo>
                    <a:pt x="110" y="659"/>
                  </a:lnTo>
                  <a:lnTo>
                    <a:pt x="143" y="602"/>
                  </a:lnTo>
                  <a:lnTo>
                    <a:pt x="165" y="615"/>
                  </a:lnTo>
                  <a:lnTo>
                    <a:pt x="175" y="580"/>
                  </a:lnTo>
                  <a:lnTo>
                    <a:pt x="268" y="519"/>
                  </a:lnTo>
                  <a:lnTo>
                    <a:pt x="254" y="354"/>
                  </a:lnTo>
                  <a:lnTo>
                    <a:pt x="129" y="201"/>
                  </a:lnTo>
                  <a:lnTo>
                    <a:pt x="142" y="151"/>
                  </a:lnTo>
                  <a:lnTo>
                    <a:pt x="217" y="76"/>
                  </a:lnTo>
                  <a:lnTo>
                    <a:pt x="115" y="0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2" name="Freeform 428"/>
            <p:cNvSpPr/>
            <p:nvPr/>
          </p:nvSpPr>
          <p:spPr bwMode="auto">
            <a:xfrm>
              <a:off x="2057568" y="3579410"/>
              <a:ext cx="176896" cy="132068"/>
            </a:xfrm>
            <a:custGeom>
              <a:avLst/>
              <a:gdLst>
                <a:gd name="T0" fmla="*/ 0 w 369"/>
                <a:gd name="T1" fmla="*/ 7 h 289"/>
                <a:gd name="T2" fmla="*/ 2 w 369"/>
                <a:gd name="T3" fmla="*/ 5 h 289"/>
                <a:gd name="T4" fmla="*/ 2 w 369"/>
                <a:gd name="T5" fmla="*/ 5 h 289"/>
                <a:gd name="T6" fmla="*/ 3 w 369"/>
                <a:gd name="T7" fmla="*/ 4 h 289"/>
                <a:gd name="T8" fmla="*/ 5 w 369"/>
                <a:gd name="T9" fmla="*/ 1 h 289"/>
                <a:gd name="T10" fmla="*/ 8 w 369"/>
                <a:gd name="T11" fmla="*/ 0 h 289"/>
                <a:gd name="T12" fmla="*/ 9 w 369"/>
                <a:gd name="T13" fmla="*/ 3 h 289"/>
                <a:gd name="T14" fmla="*/ 8 w 369"/>
                <a:gd name="T15" fmla="*/ 4 h 289"/>
                <a:gd name="T16" fmla="*/ 5 w 369"/>
                <a:gd name="T17" fmla="*/ 5 h 289"/>
                <a:gd name="T18" fmla="*/ 0 w 369"/>
                <a:gd name="T19" fmla="*/ 7 h 2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9"/>
                <a:gd name="T31" fmla="*/ 0 h 289"/>
                <a:gd name="T32" fmla="*/ 369 w 369"/>
                <a:gd name="T33" fmla="*/ 289 h 2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9" h="289">
                  <a:moveTo>
                    <a:pt x="0" y="289"/>
                  </a:moveTo>
                  <a:lnTo>
                    <a:pt x="96" y="225"/>
                  </a:lnTo>
                  <a:lnTo>
                    <a:pt x="79" y="194"/>
                  </a:lnTo>
                  <a:lnTo>
                    <a:pt x="108" y="157"/>
                  </a:lnTo>
                  <a:lnTo>
                    <a:pt x="207" y="33"/>
                  </a:lnTo>
                  <a:lnTo>
                    <a:pt x="329" y="0"/>
                  </a:lnTo>
                  <a:lnTo>
                    <a:pt x="369" y="113"/>
                  </a:lnTo>
                  <a:lnTo>
                    <a:pt x="336" y="157"/>
                  </a:lnTo>
                  <a:lnTo>
                    <a:pt x="197" y="232"/>
                  </a:lnTo>
                  <a:lnTo>
                    <a:pt x="0" y="28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3" name="Freeform 429"/>
            <p:cNvSpPr/>
            <p:nvPr/>
          </p:nvSpPr>
          <p:spPr bwMode="auto">
            <a:xfrm>
              <a:off x="2044090" y="3614415"/>
              <a:ext cx="65704" cy="97062"/>
            </a:xfrm>
            <a:custGeom>
              <a:avLst/>
              <a:gdLst>
                <a:gd name="T0" fmla="*/ 0 w 137"/>
                <a:gd name="T1" fmla="*/ 1 h 211"/>
                <a:gd name="T2" fmla="*/ 1 w 137"/>
                <a:gd name="T3" fmla="*/ 5 h 211"/>
                <a:gd name="T4" fmla="*/ 3 w 137"/>
                <a:gd name="T5" fmla="*/ 3 h 211"/>
                <a:gd name="T6" fmla="*/ 3 w 137"/>
                <a:gd name="T7" fmla="*/ 3 h 211"/>
                <a:gd name="T8" fmla="*/ 3 w 137"/>
                <a:gd name="T9" fmla="*/ 2 h 211"/>
                <a:gd name="T10" fmla="*/ 3 w 137"/>
                <a:gd name="T11" fmla="*/ 1 h 211"/>
                <a:gd name="T12" fmla="*/ 1 w 137"/>
                <a:gd name="T13" fmla="*/ 0 h 211"/>
                <a:gd name="T14" fmla="*/ 0 w 137"/>
                <a:gd name="T15" fmla="*/ 1 h 2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7"/>
                <a:gd name="T25" fmla="*/ 0 h 211"/>
                <a:gd name="T26" fmla="*/ 137 w 137"/>
                <a:gd name="T27" fmla="*/ 211 h 2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7" h="211">
                  <a:moveTo>
                    <a:pt x="0" y="42"/>
                  </a:moveTo>
                  <a:lnTo>
                    <a:pt x="29" y="211"/>
                  </a:lnTo>
                  <a:lnTo>
                    <a:pt x="125" y="147"/>
                  </a:lnTo>
                  <a:lnTo>
                    <a:pt x="108" y="116"/>
                  </a:lnTo>
                  <a:lnTo>
                    <a:pt x="137" y="79"/>
                  </a:lnTo>
                  <a:lnTo>
                    <a:pt x="137" y="32"/>
                  </a:lnTo>
                  <a:lnTo>
                    <a:pt x="67" y="0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4" name="Freeform 430"/>
            <p:cNvSpPr/>
            <p:nvPr/>
          </p:nvSpPr>
          <p:spPr bwMode="auto">
            <a:xfrm>
              <a:off x="1513402" y="2952485"/>
              <a:ext cx="171842" cy="146388"/>
            </a:xfrm>
            <a:custGeom>
              <a:avLst/>
              <a:gdLst>
                <a:gd name="T0" fmla="*/ 0 w 356"/>
                <a:gd name="T1" fmla="*/ 2 h 323"/>
                <a:gd name="T2" fmla="*/ 0 w 356"/>
                <a:gd name="T3" fmla="*/ 1 h 323"/>
                <a:gd name="T4" fmla="*/ 2 w 356"/>
                <a:gd name="T5" fmla="*/ 0 h 323"/>
                <a:gd name="T6" fmla="*/ 4 w 356"/>
                <a:gd name="T7" fmla="*/ 1 h 323"/>
                <a:gd name="T8" fmla="*/ 6 w 356"/>
                <a:gd name="T9" fmla="*/ 1 h 323"/>
                <a:gd name="T10" fmla="*/ 8 w 356"/>
                <a:gd name="T11" fmla="*/ 3 h 323"/>
                <a:gd name="T12" fmla="*/ 8 w 356"/>
                <a:gd name="T13" fmla="*/ 6 h 323"/>
                <a:gd name="T14" fmla="*/ 8 w 356"/>
                <a:gd name="T15" fmla="*/ 7 h 323"/>
                <a:gd name="T16" fmla="*/ 7 w 356"/>
                <a:gd name="T17" fmla="*/ 7 h 323"/>
                <a:gd name="T18" fmla="*/ 6 w 356"/>
                <a:gd name="T19" fmla="*/ 5 h 323"/>
                <a:gd name="T20" fmla="*/ 5 w 356"/>
                <a:gd name="T21" fmla="*/ 6 h 323"/>
                <a:gd name="T22" fmla="*/ 2 w 356"/>
                <a:gd name="T23" fmla="*/ 4 h 323"/>
                <a:gd name="T24" fmla="*/ 1 w 356"/>
                <a:gd name="T25" fmla="*/ 2 h 323"/>
                <a:gd name="T26" fmla="*/ 0 w 356"/>
                <a:gd name="T27" fmla="*/ 3 h 323"/>
                <a:gd name="T28" fmla="*/ 0 w 356"/>
                <a:gd name="T29" fmla="*/ 2 h 3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6"/>
                <a:gd name="T46" fmla="*/ 0 h 323"/>
                <a:gd name="T47" fmla="*/ 356 w 356"/>
                <a:gd name="T48" fmla="*/ 323 h 3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6" h="323">
                  <a:moveTo>
                    <a:pt x="0" y="76"/>
                  </a:moveTo>
                  <a:lnTo>
                    <a:pt x="0" y="23"/>
                  </a:lnTo>
                  <a:lnTo>
                    <a:pt x="91" y="0"/>
                  </a:lnTo>
                  <a:lnTo>
                    <a:pt x="164" y="64"/>
                  </a:lnTo>
                  <a:lnTo>
                    <a:pt x="245" y="46"/>
                  </a:lnTo>
                  <a:lnTo>
                    <a:pt x="345" y="146"/>
                  </a:lnTo>
                  <a:lnTo>
                    <a:pt x="332" y="253"/>
                  </a:lnTo>
                  <a:lnTo>
                    <a:pt x="356" y="299"/>
                  </a:lnTo>
                  <a:lnTo>
                    <a:pt x="281" y="323"/>
                  </a:lnTo>
                  <a:lnTo>
                    <a:pt x="243" y="235"/>
                  </a:lnTo>
                  <a:lnTo>
                    <a:pt x="211" y="272"/>
                  </a:lnTo>
                  <a:lnTo>
                    <a:pt x="91" y="183"/>
                  </a:lnTo>
                  <a:lnTo>
                    <a:pt x="33" y="89"/>
                  </a:lnTo>
                  <a:lnTo>
                    <a:pt x="2" y="110"/>
                  </a:lnTo>
                  <a:lnTo>
                    <a:pt x="0" y="7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5" name="Freeform 431"/>
            <p:cNvSpPr/>
            <p:nvPr/>
          </p:nvSpPr>
          <p:spPr bwMode="auto">
            <a:xfrm>
              <a:off x="1472969" y="4079039"/>
              <a:ext cx="234177" cy="249815"/>
            </a:xfrm>
            <a:custGeom>
              <a:avLst/>
              <a:gdLst>
                <a:gd name="T0" fmla="*/ 0 w 485"/>
                <a:gd name="T1" fmla="*/ 12 h 550"/>
                <a:gd name="T2" fmla="*/ 1 w 485"/>
                <a:gd name="T3" fmla="*/ 12 h 550"/>
                <a:gd name="T4" fmla="*/ 9 w 485"/>
                <a:gd name="T5" fmla="*/ 13 h 550"/>
                <a:gd name="T6" fmla="*/ 11 w 485"/>
                <a:gd name="T7" fmla="*/ 12 h 550"/>
                <a:gd name="T8" fmla="*/ 9 w 485"/>
                <a:gd name="T9" fmla="*/ 11 h 550"/>
                <a:gd name="T10" fmla="*/ 9 w 485"/>
                <a:gd name="T11" fmla="*/ 7 h 550"/>
                <a:gd name="T12" fmla="*/ 11 w 485"/>
                <a:gd name="T13" fmla="*/ 7 h 550"/>
                <a:gd name="T14" fmla="*/ 11 w 485"/>
                <a:gd name="T15" fmla="*/ 5 h 550"/>
                <a:gd name="T16" fmla="*/ 9 w 485"/>
                <a:gd name="T17" fmla="*/ 5 h 550"/>
                <a:gd name="T18" fmla="*/ 9 w 485"/>
                <a:gd name="T19" fmla="*/ 2 h 550"/>
                <a:gd name="T20" fmla="*/ 8 w 485"/>
                <a:gd name="T21" fmla="*/ 1 h 550"/>
                <a:gd name="T22" fmla="*/ 7 w 485"/>
                <a:gd name="T23" fmla="*/ 1 h 550"/>
                <a:gd name="T24" fmla="*/ 7 w 485"/>
                <a:gd name="T25" fmla="*/ 2 h 550"/>
                <a:gd name="T26" fmla="*/ 5 w 485"/>
                <a:gd name="T27" fmla="*/ 2 h 550"/>
                <a:gd name="T28" fmla="*/ 4 w 485"/>
                <a:gd name="T29" fmla="*/ 0 h 550"/>
                <a:gd name="T30" fmla="*/ 1 w 485"/>
                <a:gd name="T31" fmla="*/ 1 h 550"/>
                <a:gd name="T32" fmla="*/ 2 w 485"/>
                <a:gd name="T33" fmla="*/ 5 h 550"/>
                <a:gd name="T34" fmla="*/ 0 w 485"/>
                <a:gd name="T35" fmla="*/ 12 h 5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5"/>
                <a:gd name="T55" fmla="*/ 0 h 550"/>
                <a:gd name="T56" fmla="*/ 485 w 485"/>
                <a:gd name="T57" fmla="*/ 550 h 55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5" h="550">
                  <a:moveTo>
                    <a:pt x="0" y="515"/>
                  </a:moveTo>
                  <a:lnTo>
                    <a:pt x="63" y="496"/>
                  </a:lnTo>
                  <a:lnTo>
                    <a:pt x="376" y="550"/>
                  </a:lnTo>
                  <a:lnTo>
                    <a:pt x="446" y="524"/>
                  </a:lnTo>
                  <a:lnTo>
                    <a:pt x="399" y="484"/>
                  </a:lnTo>
                  <a:lnTo>
                    <a:pt x="399" y="317"/>
                  </a:lnTo>
                  <a:lnTo>
                    <a:pt x="485" y="317"/>
                  </a:lnTo>
                  <a:lnTo>
                    <a:pt x="480" y="227"/>
                  </a:lnTo>
                  <a:lnTo>
                    <a:pt x="399" y="236"/>
                  </a:lnTo>
                  <a:lnTo>
                    <a:pt x="391" y="77"/>
                  </a:lnTo>
                  <a:lnTo>
                    <a:pt x="356" y="48"/>
                  </a:lnTo>
                  <a:lnTo>
                    <a:pt x="305" y="52"/>
                  </a:lnTo>
                  <a:lnTo>
                    <a:pt x="294" y="96"/>
                  </a:lnTo>
                  <a:lnTo>
                    <a:pt x="239" y="102"/>
                  </a:lnTo>
                  <a:lnTo>
                    <a:pt x="179" y="0"/>
                  </a:lnTo>
                  <a:lnTo>
                    <a:pt x="34" y="23"/>
                  </a:lnTo>
                  <a:lnTo>
                    <a:pt x="86" y="231"/>
                  </a:lnTo>
                  <a:lnTo>
                    <a:pt x="0" y="51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6" name="Freeform 432"/>
            <p:cNvSpPr/>
            <p:nvPr/>
          </p:nvSpPr>
          <p:spPr bwMode="auto">
            <a:xfrm>
              <a:off x="1479707" y="4058354"/>
              <a:ext cx="18532" cy="20685"/>
            </a:xfrm>
            <a:custGeom>
              <a:avLst/>
              <a:gdLst>
                <a:gd name="T0" fmla="*/ 0 w 40"/>
                <a:gd name="T1" fmla="*/ 0 h 48"/>
                <a:gd name="T2" fmla="*/ 0 w 40"/>
                <a:gd name="T3" fmla="*/ 1 h 48"/>
                <a:gd name="T4" fmla="*/ 1 w 40"/>
                <a:gd name="T5" fmla="*/ 0 h 48"/>
                <a:gd name="T6" fmla="*/ 0 w 40"/>
                <a:gd name="T7" fmla="*/ 0 h 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48"/>
                <a:gd name="T14" fmla="*/ 40 w 40"/>
                <a:gd name="T15" fmla="*/ 48 h 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48">
                  <a:moveTo>
                    <a:pt x="0" y="16"/>
                  </a:moveTo>
                  <a:lnTo>
                    <a:pt x="18" y="48"/>
                  </a:lnTo>
                  <a:lnTo>
                    <a:pt x="40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7" name="Freeform 433"/>
            <p:cNvSpPr/>
            <p:nvPr/>
          </p:nvSpPr>
          <p:spPr bwMode="auto">
            <a:xfrm>
              <a:off x="1626278" y="4322490"/>
              <a:ext cx="171842" cy="186168"/>
            </a:xfrm>
            <a:custGeom>
              <a:avLst/>
              <a:gdLst>
                <a:gd name="T0" fmla="*/ 0 w 358"/>
                <a:gd name="T1" fmla="*/ 7 h 410"/>
                <a:gd name="T2" fmla="*/ 0 w 358"/>
                <a:gd name="T3" fmla="*/ 5 h 410"/>
                <a:gd name="T4" fmla="*/ 1 w 358"/>
                <a:gd name="T5" fmla="*/ 4 h 410"/>
                <a:gd name="T6" fmla="*/ 1 w 358"/>
                <a:gd name="T7" fmla="*/ 1 h 410"/>
                <a:gd name="T8" fmla="*/ 3 w 358"/>
                <a:gd name="T9" fmla="*/ 0 h 410"/>
                <a:gd name="T10" fmla="*/ 3 w 358"/>
                <a:gd name="T11" fmla="*/ 1 h 410"/>
                <a:gd name="T12" fmla="*/ 5 w 358"/>
                <a:gd name="T13" fmla="*/ 0 h 410"/>
                <a:gd name="T14" fmla="*/ 7 w 358"/>
                <a:gd name="T15" fmla="*/ 4 h 410"/>
                <a:gd name="T16" fmla="*/ 8 w 358"/>
                <a:gd name="T17" fmla="*/ 5 h 410"/>
                <a:gd name="T18" fmla="*/ 5 w 358"/>
                <a:gd name="T19" fmla="*/ 8 h 410"/>
                <a:gd name="T20" fmla="*/ 3 w 358"/>
                <a:gd name="T21" fmla="*/ 8 h 410"/>
                <a:gd name="T22" fmla="*/ 2 w 358"/>
                <a:gd name="T23" fmla="*/ 9 h 410"/>
                <a:gd name="T24" fmla="*/ 1 w 358"/>
                <a:gd name="T25" fmla="*/ 9 h 410"/>
                <a:gd name="T26" fmla="*/ 1 w 358"/>
                <a:gd name="T27" fmla="*/ 8 h 410"/>
                <a:gd name="T28" fmla="*/ 0 w 358"/>
                <a:gd name="T29" fmla="*/ 7 h 4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8"/>
                <a:gd name="T46" fmla="*/ 0 h 410"/>
                <a:gd name="T47" fmla="*/ 358 w 358"/>
                <a:gd name="T48" fmla="*/ 410 h 4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8" h="410">
                  <a:moveTo>
                    <a:pt x="0" y="314"/>
                  </a:moveTo>
                  <a:lnTo>
                    <a:pt x="0" y="191"/>
                  </a:lnTo>
                  <a:lnTo>
                    <a:pt x="40" y="188"/>
                  </a:lnTo>
                  <a:lnTo>
                    <a:pt x="40" y="30"/>
                  </a:lnTo>
                  <a:lnTo>
                    <a:pt x="115" y="12"/>
                  </a:lnTo>
                  <a:lnTo>
                    <a:pt x="138" y="39"/>
                  </a:lnTo>
                  <a:lnTo>
                    <a:pt x="201" y="0"/>
                  </a:lnTo>
                  <a:lnTo>
                    <a:pt x="306" y="169"/>
                  </a:lnTo>
                  <a:lnTo>
                    <a:pt x="358" y="197"/>
                  </a:lnTo>
                  <a:lnTo>
                    <a:pt x="216" y="353"/>
                  </a:lnTo>
                  <a:lnTo>
                    <a:pt x="131" y="353"/>
                  </a:lnTo>
                  <a:lnTo>
                    <a:pt x="86" y="408"/>
                  </a:lnTo>
                  <a:lnTo>
                    <a:pt x="32" y="410"/>
                  </a:lnTo>
                  <a:lnTo>
                    <a:pt x="34" y="360"/>
                  </a:lnTo>
                  <a:lnTo>
                    <a:pt x="0" y="31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8" name="Freeform 434"/>
            <p:cNvSpPr/>
            <p:nvPr/>
          </p:nvSpPr>
          <p:spPr bwMode="auto">
            <a:xfrm>
              <a:off x="1794751" y="4010619"/>
              <a:ext cx="32010" cy="38188"/>
            </a:xfrm>
            <a:custGeom>
              <a:avLst/>
              <a:gdLst>
                <a:gd name="T0" fmla="*/ 0 w 69"/>
                <a:gd name="T1" fmla="*/ 0 h 88"/>
                <a:gd name="T2" fmla="*/ 0 w 69"/>
                <a:gd name="T3" fmla="*/ 1 h 88"/>
                <a:gd name="T4" fmla="*/ 1 w 69"/>
                <a:gd name="T5" fmla="*/ 2 h 88"/>
                <a:gd name="T6" fmla="*/ 1 w 69"/>
                <a:gd name="T7" fmla="*/ 1 h 88"/>
                <a:gd name="T8" fmla="*/ 1 w 69"/>
                <a:gd name="T9" fmla="*/ 0 h 88"/>
                <a:gd name="T10" fmla="*/ 0 w 69"/>
                <a:gd name="T11" fmla="*/ 0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"/>
                <a:gd name="T19" fmla="*/ 0 h 88"/>
                <a:gd name="T20" fmla="*/ 69 w 69"/>
                <a:gd name="T21" fmla="*/ 88 h 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" h="88">
                  <a:moveTo>
                    <a:pt x="0" y="15"/>
                  </a:moveTo>
                  <a:lnTo>
                    <a:pt x="8" y="45"/>
                  </a:lnTo>
                  <a:lnTo>
                    <a:pt x="27" y="88"/>
                  </a:lnTo>
                  <a:lnTo>
                    <a:pt x="69" y="35"/>
                  </a:lnTo>
                  <a:lnTo>
                    <a:pt x="66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9" name="Freeform 435"/>
            <p:cNvSpPr/>
            <p:nvPr/>
          </p:nvSpPr>
          <p:spPr bwMode="auto">
            <a:xfrm>
              <a:off x="1417373" y="3708295"/>
              <a:ext cx="139832" cy="225947"/>
            </a:xfrm>
            <a:custGeom>
              <a:avLst/>
              <a:gdLst>
                <a:gd name="T0" fmla="*/ 0 w 294"/>
                <a:gd name="T1" fmla="*/ 8 h 498"/>
                <a:gd name="T2" fmla="*/ 1 w 294"/>
                <a:gd name="T3" fmla="*/ 6 h 498"/>
                <a:gd name="T4" fmla="*/ 3 w 294"/>
                <a:gd name="T5" fmla="*/ 6 h 498"/>
                <a:gd name="T6" fmla="*/ 4 w 294"/>
                <a:gd name="T7" fmla="*/ 2 h 498"/>
                <a:gd name="T8" fmla="*/ 5 w 294"/>
                <a:gd name="T9" fmla="*/ 1 h 498"/>
                <a:gd name="T10" fmla="*/ 5 w 294"/>
                <a:gd name="T11" fmla="*/ 0 h 498"/>
                <a:gd name="T12" fmla="*/ 5 w 294"/>
                <a:gd name="T13" fmla="*/ 0 h 498"/>
                <a:gd name="T14" fmla="*/ 6 w 294"/>
                <a:gd name="T15" fmla="*/ 3 h 498"/>
                <a:gd name="T16" fmla="*/ 5 w 294"/>
                <a:gd name="T17" fmla="*/ 3 h 498"/>
                <a:gd name="T18" fmla="*/ 6 w 294"/>
                <a:gd name="T19" fmla="*/ 5 h 498"/>
                <a:gd name="T20" fmla="*/ 5 w 294"/>
                <a:gd name="T21" fmla="*/ 8 h 498"/>
                <a:gd name="T22" fmla="*/ 6 w 294"/>
                <a:gd name="T23" fmla="*/ 10 h 498"/>
                <a:gd name="T24" fmla="*/ 6 w 294"/>
                <a:gd name="T25" fmla="*/ 11 h 498"/>
                <a:gd name="T26" fmla="*/ 4 w 294"/>
                <a:gd name="T27" fmla="*/ 11 h 498"/>
                <a:gd name="T28" fmla="*/ 2 w 294"/>
                <a:gd name="T29" fmla="*/ 11 h 498"/>
                <a:gd name="T30" fmla="*/ 1 w 294"/>
                <a:gd name="T31" fmla="*/ 11 h 498"/>
                <a:gd name="T32" fmla="*/ 1 w 294"/>
                <a:gd name="T33" fmla="*/ 9 h 498"/>
                <a:gd name="T34" fmla="*/ 0 w 294"/>
                <a:gd name="T35" fmla="*/ 8 h 4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4"/>
                <a:gd name="T55" fmla="*/ 0 h 498"/>
                <a:gd name="T56" fmla="*/ 294 w 294"/>
                <a:gd name="T57" fmla="*/ 498 h 49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4" h="498">
                  <a:moveTo>
                    <a:pt x="0" y="355"/>
                  </a:moveTo>
                  <a:lnTo>
                    <a:pt x="38" y="263"/>
                  </a:lnTo>
                  <a:lnTo>
                    <a:pt x="109" y="275"/>
                  </a:lnTo>
                  <a:lnTo>
                    <a:pt x="192" y="81"/>
                  </a:lnTo>
                  <a:lnTo>
                    <a:pt x="231" y="46"/>
                  </a:lnTo>
                  <a:lnTo>
                    <a:pt x="214" y="8"/>
                  </a:lnTo>
                  <a:lnTo>
                    <a:pt x="235" y="0"/>
                  </a:lnTo>
                  <a:lnTo>
                    <a:pt x="260" y="123"/>
                  </a:lnTo>
                  <a:lnTo>
                    <a:pt x="214" y="142"/>
                  </a:lnTo>
                  <a:lnTo>
                    <a:pt x="265" y="238"/>
                  </a:lnTo>
                  <a:lnTo>
                    <a:pt x="235" y="352"/>
                  </a:lnTo>
                  <a:lnTo>
                    <a:pt x="294" y="437"/>
                  </a:lnTo>
                  <a:lnTo>
                    <a:pt x="287" y="498"/>
                  </a:lnTo>
                  <a:lnTo>
                    <a:pt x="185" y="471"/>
                  </a:lnTo>
                  <a:lnTo>
                    <a:pt x="107" y="470"/>
                  </a:lnTo>
                  <a:lnTo>
                    <a:pt x="45" y="471"/>
                  </a:lnTo>
                  <a:lnTo>
                    <a:pt x="44" y="388"/>
                  </a:lnTo>
                  <a:lnTo>
                    <a:pt x="0" y="35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0" name="Freeform 436"/>
            <p:cNvSpPr/>
            <p:nvPr/>
          </p:nvSpPr>
          <p:spPr bwMode="auto">
            <a:xfrm>
              <a:off x="1528564" y="3743301"/>
              <a:ext cx="239231" cy="162300"/>
            </a:xfrm>
            <a:custGeom>
              <a:avLst/>
              <a:gdLst>
                <a:gd name="T0" fmla="*/ 0 w 497"/>
                <a:gd name="T1" fmla="*/ 6 h 357"/>
                <a:gd name="T2" fmla="*/ 1 w 497"/>
                <a:gd name="T3" fmla="*/ 4 h 357"/>
                <a:gd name="T4" fmla="*/ 4 w 497"/>
                <a:gd name="T5" fmla="*/ 3 h 357"/>
                <a:gd name="T6" fmla="*/ 4 w 497"/>
                <a:gd name="T7" fmla="*/ 2 h 357"/>
                <a:gd name="T8" fmla="*/ 5 w 497"/>
                <a:gd name="T9" fmla="*/ 2 h 357"/>
                <a:gd name="T10" fmla="*/ 7 w 497"/>
                <a:gd name="T11" fmla="*/ 0 h 357"/>
                <a:gd name="T12" fmla="*/ 8 w 497"/>
                <a:gd name="T13" fmla="*/ 2 h 357"/>
                <a:gd name="T14" fmla="*/ 9 w 497"/>
                <a:gd name="T15" fmla="*/ 3 h 357"/>
                <a:gd name="T16" fmla="*/ 12 w 497"/>
                <a:gd name="T17" fmla="*/ 6 h 357"/>
                <a:gd name="T18" fmla="*/ 6 w 497"/>
                <a:gd name="T19" fmla="*/ 7 h 357"/>
                <a:gd name="T20" fmla="*/ 4 w 497"/>
                <a:gd name="T21" fmla="*/ 6 h 357"/>
                <a:gd name="T22" fmla="*/ 4 w 497"/>
                <a:gd name="T23" fmla="*/ 7 h 357"/>
                <a:gd name="T24" fmla="*/ 2 w 497"/>
                <a:gd name="T25" fmla="*/ 7 h 357"/>
                <a:gd name="T26" fmla="*/ 1 w 497"/>
                <a:gd name="T27" fmla="*/ 8 h 357"/>
                <a:gd name="T28" fmla="*/ 0 w 497"/>
                <a:gd name="T29" fmla="*/ 6 h 3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97"/>
                <a:gd name="T46" fmla="*/ 0 h 357"/>
                <a:gd name="T47" fmla="*/ 497 w 497"/>
                <a:gd name="T48" fmla="*/ 357 h 35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97" h="357">
                  <a:moveTo>
                    <a:pt x="0" y="272"/>
                  </a:moveTo>
                  <a:lnTo>
                    <a:pt x="30" y="158"/>
                  </a:lnTo>
                  <a:lnTo>
                    <a:pt x="157" y="130"/>
                  </a:lnTo>
                  <a:lnTo>
                    <a:pt x="169" y="93"/>
                  </a:lnTo>
                  <a:lnTo>
                    <a:pt x="226" y="80"/>
                  </a:lnTo>
                  <a:lnTo>
                    <a:pt x="311" y="0"/>
                  </a:lnTo>
                  <a:lnTo>
                    <a:pt x="340" y="95"/>
                  </a:lnTo>
                  <a:lnTo>
                    <a:pt x="405" y="130"/>
                  </a:lnTo>
                  <a:lnTo>
                    <a:pt x="497" y="258"/>
                  </a:lnTo>
                  <a:lnTo>
                    <a:pt x="266" y="295"/>
                  </a:lnTo>
                  <a:lnTo>
                    <a:pt x="188" y="258"/>
                  </a:lnTo>
                  <a:lnTo>
                    <a:pt x="157" y="322"/>
                  </a:lnTo>
                  <a:lnTo>
                    <a:pt x="91" y="322"/>
                  </a:lnTo>
                  <a:lnTo>
                    <a:pt x="59" y="357"/>
                  </a:lnTo>
                  <a:lnTo>
                    <a:pt x="0" y="27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1" name="Freeform 437"/>
            <p:cNvSpPr/>
            <p:nvPr/>
          </p:nvSpPr>
          <p:spPr bwMode="auto">
            <a:xfrm>
              <a:off x="1508348" y="3487121"/>
              <a:ext cx="195428" cy="327783"/>
            </a:xfrm>
            <a:custGeom>
              <a:avLst/>
              <a:gdLst>
                <a:gd name="T0" fmla="*/ 0 w 409"/>
                <a:gd name="T1" fmla="*/ 10 h 725"/>
                <a:gd name="T2" fmla="*/ 1 w 409"/>
                <a:gd name="T3" fmla="*/ 10 h 725"/>
                <a:gd name="T4" fmla="*/ 1 w 409"/>
                <a:gd name="T5" fmla="*/ 11 h 725"/>
                <a:gd name="T6" fmla="*/ 2 w 409"/>
                <a:gd name="T7" fmla="*/ 14 h 725"/>
                <a:gd name="T8" fmla="*/ 1 w 409"/>
                <a:gd name="T9" fmla="*/ 14 h 725"/>
                <a:gd name="T10" fmla="*/ 2 w 409"/>
                <a:gd name="T11" fmla="*/ 17 h 725"/>
                <a:gd name="T12" fmla="*/ 5 w 409"/>
                <a:gd name="T13" fmla="*/ 16 h 725"/>
                <a:gd name="T14" fmla="*/ 5 w 409"/>
                <a:gd name="T15" fmla="*/ 15 h 725"/>
                <a:gd name="T16" fmla="*/ 6 w 409"/>
                <a:gd name="T17" fmla="*/ 15 h 725"/>
                <a:gd name="T18" fmla="*/ 8 w 409"/>
                <a:gd name="T19" fmla="*/ 13 h 725"/>
                <a:gd name="T20" fmla="*/ 7 w 409"/>
                <a:gd name="T21" fmla="*/ 11 h 725"/>
                <a:gd name="T22" fmla="*/ 8 w 409"/>
                <a:gd name="T23" fmla="*/ 8 h 725"/>
                <a:gd name="T24" fmla="*/ 9 w 409"/>
                <a:gd name="T25" fmla="*/ 8 h 725"/>
                <a:gd name="T26" fmla="*/ 9 w 409"/>
                <a:gd name="T27" fmla="*/ 4 h 725"/>
                <a:gd name="T28" fmla="*/ 2 w 409"/>
                <a:gd name="T29" fmla="*/ 0 h 725"/>
                <a:gd name="T30" fmla="*/ 1 w 409"/>
                <a:gd name="T31" fmla="*/ 1 h 725"/>
                <a:gd name="T32" fmla="*/ 1 w 409"/>
                <a:gd name="T33" fmla="*/ 2 h 725"/>
                <a:gd name="T34" fmla="*/ 2 w 409"/>
                <a:gd name="T35" fmla="*/ 3 h 725"/>
                <a:gd name="T36" fmla="*/ 2 w 409"/>
                <a:gd name="T37" fmla="*/ 7 h 725"/>
                <a:gd name="T38" fmla="*/ 0 w 409"/>
                <a:gd name="T39" fmla="*/ 10 h 7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09"/>
                <a:gd name="T61" fmla="*/ 0 h 725"/>
                <a:gd name="T62" fmla="*/ 409 w 409"/>
                <a:gd name="T63" fmla="*/ 725 h 7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09" h="725">
                  <a:moveTo>
                    <a:pt x="0" y="416"/>
                  </a:moveTo>
                  <a:lnTo>
                    <a:pt x="60" y="451"/>
                  </a:lnTo>
                  <a:lnTo>
                    <a:pt x="45" y="487"/>
                  </a:lnTo>
                  <a:lnTo>
                    <a:pt x="70" y="610"/>
                  </a:lnTo>
                  <a:lnTo>
                    <a:pt x="24" y="629"/>
                  </a:lnTo>
                  <a:lnTo>
                    <a:pt x="75" y="725"/>
                  </a:lnTo>
                  <a:lnTo>
                    <a:pt x="202" y="697"/>
                  </a:lnTo>
                  <a:lnTo>
                    <a:pt x="214" y="660"/>
                  </a:lnTo>
                  <a:lnTo>
                    <a:pt x="271" y="647"/>
                  </a:lnTo>
                  <a:lnTo>
                    <a:pt x="356" y="567"/>
                  </a:lnTo>
                  <a:lnTo>
                    <a:pt x="326" y="478"/>
                  </a:lnTo>
                  <a:lnTo>
                    <a:pt x="368" y="361"/>
                  </a:lnTo>
                  <a:lnTo>
                    <a:pt x="408" y="352"/>
                  </a:lnTo>
                  <a:lnTo>
                    <a:pt x="409" y="184"/>
                  </a:lnTo>
                  <a:lnTo>
                    <a:pt x="103" y="0"/>
                  </a:lnTo>
                  <a:lnTo>
                    <a:pt x="64" y="21"/>
                  </a:lnTo>
                  <a:lnTo>
                    <a:pt x="64" y="90"/>
                  </a:lnTo>
                  <a:lnTo>
                    <a:pt x="103" y="140"/>
                  </a:lnTo>
                  <a:lnTo>
                    <a:pt x="75" y="298"/>
                  </a:lnTo>
                  <a:lnTo>
                    <a:pt x="0" y="41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2" name="Freeform 438"/>
            <p:cNvSpPr/>
            <p:nvPr/>
          </p:nvSpPr>
          <p:spPr bwMode="auto">
            <a:xfrm>
              <a:off x="1466230" y="3889689"/>
              <a:ext cx="138147" cy="175030"/>
            </a:xfrm>
            <a:custGeom>
              <a:avLst/>
              <a:gdLst>
                <a:gd name="T0" fmla="*/ 0 w 289"/>
                <a:gd name="T1" fmla="*/ 8 h 385"/>
                <a:gd name="T2" fmla="*/ 1 w 289"/>
                <a:gd name="T3" fmla="*/ 9 h 385"/>
                <a:gd name="T4" fmla="*/ 2 w 289"/>
                <a:gd name="T5" fmla="*/ 9 h 385"/>
                <a:gd name="T6" fmla="*/ 3 w 289"/>
                <a:gd name="T7" fmla="*/ 9 h 385"/>
                <a:gd name="T8" fmla="*/ 4 w 289"/>
                <a:gd name="T9" fmla="*/ 8 h 385"/>
                <a:gd name="T10" fmla="*/ 5 w 289"/>
                <a:gd name="T11" fmla="*/ 6 h 385"/>
                <a:gd name="T12" fmla="*/ 6 w 289"/>
                <a:gd name="T13" fmla="*/ 5 h 385"/>
                <a:gd name="T14" fmla="*/ 7 w 289"/>
                <a:gd name="T15" fmla="*/ 0 h 385"/>
                <a:gd name="T16" fmla="*/ 5 w 289"/>
                <a:gd name="T17" fmla="*/ 0 h 385"/>
                <a:gd name="T18" fmla="*/ 4 w 289"/>
                <a:gd name="T19" fmla="*/ 1 h 385"/>
                <a:gd name="T20" fmla="*/ 4 w 289"/>
                <a:gd name="T21" fmla="*/ 2 h 385"/>
                <a:gd name="T22" fmla="*/ 2 w 289"/>
                <a:gd name="T23" fmla="*/ 2 h 385"/>
                <a:gd name="T24" fmla="*/ 2 w 289"/>
                <a:gd name="T25" fmla="*/ 3 h 385"/>
                <a:gd name="T26" fmla="*/ 3 w 289"/>
                <a:gd name="T27" fmla="*/ 3 h 385"/>
                <a:gd name="T28" fmla="*/ 3 w 289"/>
                <a:gd name="T29" fmla="*/ 6 h 385"/>
                <a:gd name="T30" fmla="*/ 1 w 289"/>
                <a:gd name="T31" fmla="*/ 6 h 385"/>
                <a:gd name="T32" fmla="*/ 0 w 289"/>
                <a:gd name="T33" fmla="*/ 8 h 3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9"/>
                <a:gd name="T52" fmla="*/ 0 h 385"/>
                <a:gd name="T53" fmla="*/ 289 w 289"/>
                <a:gd name="T54" fmla="*/ 385 h 38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9" h="385">
                  <a:moveTo>
                    <a:pt x="0" y="335"/>
                  </a:moveTo>
                  <a:lnTo>
                    <a:pt x="30" y="385"/>
                  </a:lnTo>
                  <a:lnTo>
                    <a:pt x="70" y="369"/>
                  </a:lnTo>
                  <a:lnTo>
                    <a:pt x="130" y="372"/>
                  </a:lnTo>
                  <a:lnTo>
                    <a:pt x="183" y="333"/>
                  </a:lnTo>
                  <a:lnTo>
                    <a:pt x="199" y="257"/>
                  </a:lnTo>
                  <a:lnTo>
                    <a:pt x="251" y="192"/>
                  </a:lnTo>
                  <a:lnTo>
                    <a:pt x="289" y="0"/>
                  </a:lnTo>
                  <a:lnTo>
                    <a:pt x="223" y="0"/>
                  </a:lnTo>
                  <a:lnTo>
                    <a:pt x="191" y="35"/>
                  </a:lnTo>
                  <a:lnTo>
                    <a:pt x="184" y="96"/>
                  </a:lnTo>
                  <a:lnTo>
                    <a:pt x="82" y="69"/>
                  </a:lnTo>
                  <a:lnTo>
                    <a:pt x="78" y="110"/>
                  </a:lnTo>
                  <a:lnTo>
                    <a:pt x="121" y="111"/>
                  </a:lnTo>
                  <a:lnTo>
                    <a:pt x="107" y="264"/>
                  </a:lnTo>
                  <a:lnTo>
                    <a:pt x="59" y="246"/>
                  </a:lnTo>
                  <a:lnTo>
                    <a:pt x="0" y="33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3" name="Freeform 439"/>
            <p:cNvSpPr/>
            <p:nvPr/>
          </p:nvSpPr>
          <p:spPr bwMode="auto">
            <a:xfrm>
              <a:off x="1488131" y="3861048"/>
              <a:ext cx="347053" cy="367562"/>
            </a:xfrm>
            <a:custGeom>
              <a:avLst/>
              <a:gdLst>
                <a:gd name="T0" fmla="*/ 0 w 722"/>
                <a:gd name="T1" fmla="*/ 11 h 811"/>
                <a:gd name="T2" fmla="*/ 0 w 722"/>
                <a:gd name="T3" fmla="*/ 12 h 811"/>
                <a:gd name="T4" fmla="*/ 3 w 722"/>
                <a:gd name="T5" fmla="*/ 11 h 811"/>
                <a:gd name="T6" fmla="*/ 5 w 722"/>
                <a:gd name="T7" fmla="*/ 13 h 811"/>
                <a:gd name="T8" fmla="*/ 6 w 722"/>
                <a:gd name="T9" fmla="*/ 13 h 811"/>
                <a:gd name="T10" fmla="*/ 6 w 722"/>
                <a:gd name="T11" fmla="*/ 12 h 811"/>
                <a:gd name="T12" fmla="*/ 7 w 722"/>
                <a:gd name="T13" fmla="*/ 12 h 811"/>
                <a:gd name="T14" fmla="*/ 8 w 722"/>
                <a:gd name="T15" fmla="*/ 13 h 811"/>
                <a:gd name="T16" fmla="*/ 9 w 722"/>
                <a:gd name="T17" fmla="*/ 17 h 811"/>
                <a:gd name="T18" fmla="*/ 11 w 722"/>
                <a:gd name="T19" fmla="*/ 17 h 811"/>
                <a:gd name="T20" fmla="*/ 15 w 722"/>
                <a:gd name="T21" fmla="*/ 19 h 811"/>
                <a:gd name="T22" fmla="*/ 15 w 722"/>
                <a:gd name="T23" fmla="*/ 18 h 811"/>
                <a:gd name="T24" fmla="*/ 15 w 722"/>
                <a:gd name="T25" fmla="*/ 17 h 811"/>
                <a:gd name="T26" fmla="*/ 15 w 722"/>
                <a:gd name="T27" fmla="*/ 15 h 811"/>
                <a:gd name="T28" fmla="*/ 16 w 722"/>
                <a:gd name="T29" fmla="*/ 14 h 811"/>
                <a:gd name="T30" fmla="*/ 15 w 722"/>
                <a:gd name="T31" fmla="*/ 12 h 811"/>
                <a:gd name="T32" fmla="*/ 15 w 722"/>
                <a:gd name="T33" fmla="*/ 9 h 811"/>
                <a:gd name="T34" fmla="*/ 15 w 722"/>
                <a:gd name="T35" fmla="*/ 8 h 811"/>
                <a:gd name="T36" fmla="*/ 15 w 722"/>
                <a:gd name="T37" fmla="*/ 7 h 811"/>
                <a:gd name="T38" fmla="*/ 16 w 722"/>
                <a:gd name="T39" fmla="*/ 4 h 811"/>
                <a:gd name="T40" fmla="*/ 17 w 722"/>
                <a:gd name="T41" fmla="*/ 3 h 811"/>
                <a:gd name="T42" fmla="*/ 17 w 722"/>
                <a:gd name="T43" fmla="*/ 1 h 811"/>
                <a:gd name="T44" fmla="*/ 13 w 722"/>
                <a:gd name="T45" fmla="*/ 0 h 811"/>
                <a:gd name="T46" fmla="*/ 8 w 722"/>
                <a:gd name="T47" fmla="*/ 1 h 811"/>
                <a:gd name="T48" fmla="*/ 6 w 722"/>
                <a:gd name="T49" fmla="*/ 0 h 811"/>
                <a:gd name="T50" fmla="*/ 6 w 722"/>
                <a:gd name="T51" fmla="*/ 1 h 811"/>
                <a:gd name="T52" fmla="*/ 5 w 722"/>
                <a:gd name="T53" fmla="*/ 6 h 811"/>
                <a:gd name="T54" fmla="*/ 3 w 722"/>
                <a:gd name="T55" fmla="*/ 7 h 811"/>
                <a:gd name="T56" fmla="*/ 3 w 722"/>
                <a:gd name="T57" fmla="*/ 9 h 811"/>
                <a:gd name="T58" fmla="*/ 2 w 722"/>
                <a:gd name="T59" fmla="*/ 10 h 811"/>
                <a:gd name="T60" fmla="*/ 1 w 722"/>
                <a:gd name="T61" fmla="*/ 10 h 811"/>
                <a:gd name="T62" fmla="*/ 0 w 722"/>
                <a:gd name="T63" fmla="*/ 11 h 81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22"/>
                <a:gd name="T97" fmla="*/ 0 h 811"/>
                <a:gd name="T98" fmla="*/ 722 w 722"/>
                <a:gd name="T99" fmla="*/ 811 h 81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22" h="811">
                  <a:moveTo>
                    <a:pt x="0" y="481"/>
                  </a:moveTo>
                  <a:lnTo>
                    <a:pt x="1" y="504"/>
                  </a:lnTo>
                  <a:lnTo>
                    <a:pt x="146" y="481"/>
                  </a:lnTo>
                  <a:lnTo>
                    <a:pt x="206" y="583"/>
                  </a:lnTo>
                  <a:lnTo>
                    <a:pt x="261" y="577"/>
                  </a:lnTo>
                  <a:lnTo>
                    <a:pt x="272" y="533"/>
                  </a:lnTo>
                  <a:lnTo>
                    <a:pt x="323" y="529"/>
                  </a:lnTo>
                  <a:lnTo>
                    <a:pt x="358" y="558"/>
                  </a:lnTo>
                  <a:lnTo>
                    <a:pt x="366" y="717"/>
                  </a:lnTo>
                  <a:lnTo>
                    <a:pt x="447" y="708"/>
                  </a:lnTo>
                  <a:lnTo>
                    <a:pt x="666" y="811"/>
                  </a:lnTo>
                  <a:lnTo>
                    <a:pt x="664" y="763"/>
                  </a:lnTo>
                  <a:lnTo>
                    <a:pt x="620" y="742"/>
                  </a:lnTo>
                  <a:lnTo>
                    <a:pt x="626" y="628"/>
                  </a:lnTo>
                  <a:lnTo>
                    <a:pt x="695" y="586"/>
                  </a:lnTo>
                  <a:lnTo>
                    <a:pt x="655" y="509"/>
                  </a:lnTo>
                  <a:lnTo>
                    <a:pt x="645" y="374"/>
                  </a:lnTo>
                  <a:lnTo>
                    <a:pt x="637" y="344"/>
                  </a:lnTo>
                  <a:lnTo>
                    <a:pt x="666" y="284"/>
                  </a:lnTo>
                  <a:lnTo>
                    <a:pt x="695" y="174"/>
                  </a:lnTo>
                  <a:lnTo>
                    <a:pt x="722" y="132"/>
                  </a:lnTo>
                  <a:lnTo>
                    <a:pt x="709" y="67"/>
                  </a:lnTo>
                  <a:lnTo>
                    <a:pt x="581" y="0"/>
                  </a:lnTo>
                  <a:lnTo>
                    <a:pt x="350" y="37"/>
                  </a:lnTo>
                  <a:lnTo>
                    <a:pt x="272" y="0"/>
                  </a:lnTo>
                  <a:lnTo>
                    <a:pt x="241" y="64"/>
                  </a:lnTo>
                  <a:lnTo>
                    <a:pt x="203" y="256"/>
                  </a:lnTo>
                  <a:lnTo>
                    <a:pt x="151" y="321"/>
                  </a:lnTo>
                  <a:lnTo>
                    <a:pt x="135" y="397"/>
                  </a:lnTo>
                  <a:lnTo>
                    <a:pt x="82" y="436"/>
                  </a:lnTo>
                  <a:lnTo>
                    <a:pt x="22" y="433"/>
                  </a:lnTo>
                  <a:lnTo>
                    <a:pt x="0" y="48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4" name="Freeform 440"/>
            <p:cNvSpPr/>
            <p:nvPr/>
          </p:nvSpPr>
          <p:spPr bwMode="auto">
            <a:xfrm>
              <a:off x="1855401" y="3221394"/>
              <a:ext cx="42118" cy="23868"/>
            </a:xfrm>
            <a:custGeom>
              <a:avLst/>
              <a:gdLst>
                <a:gd name="T0" fmla="*/ 0 w 89"/>
                <a:gd name="T1" fmla="*/ 1 h 54"/>
                <a:gd name="T2" fmla="*/ 1 w 89"/>
                <a:gd name="T3" fmla="*/ 1 h 54"/>
                <a:gd name="T4" fmla="*/ 2 w 89"/>
                <a:gd name="T5" fmla="*/ 0 h 54"/>
                <a:gd name="T6" fmla="*/ 0 w 89"/>
                <a:gd name="T7" fmla="*/ 1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54"/>
                <a:gd name="T14" fmla="*/ 89 w 89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54">
                  <a:moveTo>
                    <a:pt x="0" y="30"/>
                  </a:moveTo>
                  <a:lnTo>
                    <a:pt x="32" y="54"/>
                  </a:lnTo>
                  <a:lnTo>
                    <a:pt x="89" y="0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5" name="Freeform 441"/>
            <p:cNvSpPr/>
            <p:nvPr/>
          </p:nvSpPr>
          <p:spPr bwMode="auto">
            <a:xfrm>
              <a:off x="1279225" y="3714660"/>
              <a:ext cx="48857" cy="124112"/>
            </a:xfrm>
            <a:custGeom>
              <a:avLst/>
              <a:gdLst>
                <a:gd name="T0" fmla="*/ 0 w 102"/>
                <a:gd name="T1" fmla="*/ 1 h 274"/>
                <a:gd name="T2" fmla="*/ 1 w 102"/>
                <a:gd name="T3" fmla="*/ 6 h 274"/>
                <a:gd name="T4" fmla="*/ 2 w 102"/>
                <a:gd name="T5" fmla="*/ 6 h 274"/>
                <a:gd name="T6" fmla="*/ 2 w 102"/>
                <a:gd name="T7" fmla="*/ 1 h 274"/>
                <a:gd name="T8" fmla="*/ 2 w 102"/>
                <a:gd name="T9" fmla="*/ 0 h 274"/>
                <a:gd name="T10" fmla="*/ 1 w 102"/>
                <a:gd name="T11" fmla="*/ 0 h 274"/>
                <a:gd name="T12" fmla="*/ 0 w 102"/>
                <a:gd name="T13" fmla="*/ 1 h 2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274"/>
                <a:gd name="T23" fmla="*/ 102 w 102"/>
                <a:gd name="T24" fmla="*/ 274 h 2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274">
                  <a:moveTo>
                    <a:pt x="0" y="65"/>
                  </a:moveTo>
                  <a:lnTo>
                    <a:pt x="41" y="274"/>
                  </a:lnTo>
                  <a:lnTo>
                    <a:pt x="73" y="270"/>
                  </a:lnTo>
                  <a:lnTo>
                    <a:pt x="102" y="30"/>
                  </a:lnTo>
                  <a:lnTo>
                    <a:pt x="73" y="0"/>
                  </a:lnTo>
                  <a:lnTo>
                    <a:pt x="52" y="19"/>
                  </a:lnTo>
                  <a:lnTo>
                    <a:pt x="0" y="6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6" name="Freeform 442"/>
            <p:cNvSpPr/>
            <p:nvPr/>
          </p:nvSpPr>
          <p:spPr bwMode="auto">
            <a:xfrm>
              <a:off x="1434220" y="3919922"/>
              <a:ext cx="33694" cy="25459"/>
            </a:xfrm>
            <a:custGeom>
              <a:avLst/>
              <a:gdLst>
                <a:gd name="T0" fmla="*/ 0 w 69"/>
                <a:gd name="T1" fmla="*/ 2 h 52"/>
                <a:gd name="T2" fmla="*/ 0 w 69"/>
                <a:gd name="T3" fmla="*/ 0 h 52"/>
                <a:gd name="T4" fmla="*/ 2 w 69"/>
                <a:gd name="T5" fmla="*/ 0 h 52"/>
                <a:gd name="T6" fmla="*/ 2 w 69"/>
                <a:gd name="T7" fmla="*/ 1 h 52"/>
                <a:gd name="T8" fmla="*/ 0 w 69"/>
                <a:gd name="T9" fmla="*/ 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52"/>
                <a:gd name="T17" fmla="*/ 69 w 69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52">
                  <a:moveTo>
                    <a:pt x="0" y="52"/>
                  </a:moveTo>
                  <a:lnTo>
                    <a:pt x="7" y="1"/>
                  </a:lnTo>
                  <a:lnTo>
                    <a:pt x="69" y="0"/>
                  </a:lnTo>
                  <a:lnTo>
                    <a:pt x="69" y="46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7" name="Freeform 443"/>
            <p:cNvSpPr/>
            <p:nvPr/>
          </p:nvSpPr>
          <p:spPr bwMode="auto">
            <a:xfrm>
              <a:off x="1867194" y="3598504"/>
              <a:ext cx="276295" cy="295959"/>
            </a:xfrm>
            <a:custGeom>
              <a:avLst/>
              <a:gdLst>
                <a:gd name="T0" fmla="*/ 0 w 576"/>
                <a:gd name="T1" fmla="*/ 11 h 650"/>
                <a:gd name="T2" fmla="*/ 1 w 576"/>
                <a:gd name="T3" fmla="*/ 10 h 650"/>
                <a:gd name="T4" fmla="*/ 1 w 576"/>
                <a:gd name="T5" fmla="*/ 8 h 650"/>
                <a:gd name="T6" fmla="*/ 3 w 576"/>
                <a:gd name="T7" fmla="*/ 5 h 650"/>
                <a:gd name="T8" fmla="*/ 3 w 576"/>
                <a:gd name="T9" fmla="*/ 1 h 650"/>
                <a:gd name="T10" fmla="*/ 5 w 576"/>
                <a:gd name="T11" fmla="*/ 0 h 650"/>
                <a:gd name="T12" fmla="*/ 6 w 576"/>
                <a:gd name="T13" fmla="*/ 3 h 650"/>
                <a:gd name="T14" fmla="*/ 9 w 576"/>
                <a:gd name="T15" fmla="*/ 6 h 650"/>
                <a:gd name="T16" fmla="*/ 8 w 576"/>
                <a:gd name="T17" fmla="*/ 7 h 650"/>
                <a:gd name="T18" fmla="*/ 9 w 576"/>
                <a:gd name="T19" fmla="*/ 8 h 650"/>
                <a:gd name="T20" fmla="*/ 10 w 576"/>
                <a:gd name="T21" fmla="*/ 9 h 650"/>
                <a:gd name="T22" fmla="*/ 13 w 576"/>
                <a:gd name="T23" fmla="*/ 11 h 650"/>
                <a:gd name="T24" fmla="*/ 11 w 576"/>
                <a:gd name="T25" fmla="*/ 14 h 650"/>
                <a:gd name="T26" fmla="*/ 8 w 576"/>
                <a:gd name="T27" fmla="*/ 15 h 650"/>
                <a:gd name="T28" fmla="*/ 5 w 576"/>
                <a:gd name="T29" fmla="*/ 15 h 650"/>
                <a:gd name="T30" fmla="*/ 3 w 576"/>
                <a:gd name="T31" fmla="*/ 14 h 650"/>
                <a:gd name="T32" fmla="*/ 1 w 576"/>
                <a:gd name="T33" fmla="*/ 12 h 650"/>
                <a:gd name="T34" fmla="*/ 0 w 576"/>
                <a:gd name="T35" fmla="*/ 11 h 6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76"/>
                <a:gd name="T55" fmla="*/ 0 h 650"/>
                <a:gd name="T56" fmla="*/ 576 w 576"/>
                <a:gd name="T57" fmla="*/ 650 h 65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76" h="650">
                  <a:moveTo>
                    <a:pt x="0" y="454"/>
                  </a:moveTo>
                  <a:lnTo>
                    <a:pt x="43" y="422"/>
                  </a:lnTo>
                  <a:lnTo>
                    <a:pt x="51" y="342"/>
                  </a:lnTo>
                  <a:lnTo>
                    <a:pt x="121" y="232"/>
                  </a:lnTo>
                  <a:lnTo>
                    <a:pt x="152" y="43"/>
                  </a:lnTo>
                  <a:lnTo>
                    <a:pt x="211" y="0"/>
                  </a:lnTo>
                  <a:lnTo>
                    <a:pt x="255" y="131"/>
                  </a:lnTo>
                  <a:lnTo>
                    <a:pt x="380" y="241"/>
                  </a:lnTo>
                  <a:lnTo>
                    <a:pt x="336" y="308"/>
                  </a:lnTo>
                  <a:lnTo>
                    <a:pt x="379" y="324"/>
                  </a:lnTo>
                  <a:lnTo>
                    <a:pt x="423" y="404"/>
                  </a:lnTo>
                  <a:lnTo>
                    <a:pt x="576" y="449"/>
                  </a:lnTo>
                  <a:lnTo>
                    <a:pt x="459" y="581"/>
                  </a:lnTo>
                  <a:lnTo>
                    <a:pt x="340" y="630"/>
                  </a:lnTo>
                  <a:lnTo>
                    <a:pt x="229" y="650"/>
                  </a:lnTo>
                  <a:lnTo>
                    <a:pt x="109" y="602"/>
                  </a:lnTo>
                  <a:lnTo>
                    <a:pt x="65" y="510"/>
                  </a:lnTo>
                  <a:lnTo>
                    <a:pt x="0" y="45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8" name="Freeform 444"/>
            <p:cNvSpPr/>
            <p:nvPr/>
          </p:nvSpPr>
          <p:spPr bwMode="auto">
            <a:xfrm>
              <a:off x="2028927" y="3708295"/>
              <a:ext cx="28640" cy="38188"/>
            </a:xfrm>
            <a:custGeom>
              <a:avLst/>
              <a:gdLst>
                <a:gd name="T0" fmla="*/ 0 w 60"/>
                <a:gd name="T1" fmla="*/ 1 h 83"/>
                <a:gd name="T2" fmla="*/ 1 w 60"/>
                <a:gd name="T3" fmla="*/ 2 h 83"/>
                <a:gd name="T4" fmla="*/ 1 w 60"/>
                <a:gd name="T5" fmla="*/ 1 h 83"/>
                <a:gd name="T6" fmla="*/ 1 w 60"/>
                <a:gd name="T7" fmla="*/ 1 h 83"/>
                <a:gd name="T8" fmla="*/ 1 w 60"/>
                <a:gd name="T9" fmla="*/ 1 h 83"/>
                <a:gd name="T10" fmla="*/ 1 w 60"/>
                <a:gd name="T11" fmla="*/ 0 h 83"/>
                <a:gd name="T12" fmla="*/ 0 w 60"/>
                <a:gd name="T13" fmla="*/ 1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"/>
                <a:gd name="T22" fmla="*/ 0 h 83"/>
                <a:gd name="T23" fmla="*/ 60 w 60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" h="83">
                  <a:moveTo>
                    <a:pt x="0" y="67"/>
                  </a:moveTo>
                  <a:lnTo>
                    <a:pt x="43" y="83"/>
                  </a:lnTo>
                  <a:lnTo>
                    <a:pt x="56" y="58"/>
                  </a:lnTo>
                  <a:lnTo>
                    <a:pt x="30" y="52"/>
                  </a:lnTo>
                  <a:lnTo>
                    <a:pt x="60" y="32"/>
                  </a:lnTo>
                  <a:lnTo>
                    <a:pt x="44" y="0"/>
                  </a:lnTo>
                  <a:lnTo>
                    <a:pt x="0" y="6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9" name="Freeform 445"/>
            <p:cNvSpPr/>
            <p:nvPr/>
          </p:nvSpPr>
          <p:spPr bwMode="auto">
            <a:xfrm>
              <a:off x="1420742" y="3919922"/>
              <a:ext cx="102768" cy="120930"/>
            </a:xfrm>
            <a:custGeom>
              <a:avLst/>
              <a:gdLst>
                <a:gd name="T0" fmla="*/ 0 w 214"/>
                <a:gd name="T1" fmla="*/ 3 h 267"/>
                <a:gd name="T2" fmla="*/ 1 w 214"/>
                <a:gd name="T3" fmla="*/ 2 h 267"/>
                <a:gd name="T4" fmla="*/ 1 w 214"/>
                <a:gd name="T5" fmla="*/ 2 h 267"/>
                <a:gd name="T6" fmla="*/ 1 w 214"/>
                <a:gd name="T7" fmla="*/ 1 h 267"/>
                <a:gd name="T8" fmla="*/ 2 w 214"/>
                <a:gd name="T9" fmla="*/ 1 h 267"/>
                <a:gd name="T10" fmla="*/ 2 w 214"/>
                <a:gd name="T11" fmla="*/ 0 h 267"/>
                <a:gd name="T12" fmla="*/ 4 w 214"/>
                <a:gd name="T13" fmla="*/ 0 h 267"/>
                <a:gd name="T14" fmla="*/ 4 w 214"/>
                <a:gd name="T15" fmla="*/ 1 h 267"/>
                <a:gd name="T16" fmla="*/ 5 w 214"/>
                <a:gd name="T17" fmla="*/ 1 h 267"/>
                <a:gd name="T18" fmla="*/ 5 w 214"/>
                <a:gd name="T19" fmla="*/ 5 h 267"/>
                <a:gd name="T20" fmla="*/ 3 w 214"/>
                <a:gd name="T21" fmla="*/ 4 h 267"/>
                <a:gd name="T22" fmla="*/ 2 w 214"/>
                <a:gd name="T23" fmla="*/ 6 h 267"/>
                <a:gd name="T24" fmla="*/ 0 w 214"/>
                <a:gd name="T25" fmla="*/ 3 h 2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4"/>
                <a:gd name="T40" fmla="*/ 0 h 267"/>
                <a:gd name="T41" fmla="*/ 214 w 214"/>
                <a:gd name="T42" fmla="*/ 267 h 2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4" h="267">
                  <a:moveTo>
                    <a:pt x="0" y="125"/>
                  </a:moveTo>
                  <a:lnTo>
                    <a:pt x="25" y="83"/>
                  </a:lnTo>
                  <a:lnTo>
                    <a:pt x="41" y="88"/>
                  </a:lnTo>
                  <a:lnTo>
                    <a:pt x="28" y="52"/>
                  </a:lnTo>
                  <a:lnTo>
                    <a:pt x="97" y="46"/>
                  </a:lnTo>
                  <a:lnTo>
                    <a:pt x="97" y="0"/>
                  </a:lnTo>
                  <a:lnTo>
                    <a:pt x="175" y="1"/>
                  </a:lnTo>
                  <a:lnTo>
                    <a:pt x="171" y="42"/>
                  </a:lnTo>
                  <a:lnTo>
                    <a:pt x="214" y="43"/>
                  </a:lnTo>
                  <a:lnTo>
                    <a:pt x="200" y="196"/>
                  </a:lnTo>
                  <a:lnTo>
                    <a:pt x="152" y="178"/>
                  </a:lnTo>
                  <a:lnTo>
                    <a:pt x="93" y="267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0" name="Freeform 446"/>
            <p:cNvSpPr/>
            <p:nvPr/>
          </p:nvSpPr>
          <p:spPr bwMode="auto">
            <a:xfrm>
              <a:off x="954074" y="3690792"/>
              <a:ext cx="55596" cy="11138"/>
            </a:xfrm>
            <a:custGeom>
              <a:avLst/>
              <a:gdLst>
                <a:gd name="T0" fmla="*/ 0 w 114"/>
                <a:gd name="T1" fmla="*/ 1 h 26"/>
                <a:gd name="T2" fmla="*/ 0 w 114"/>
                <a:gd name="T3" fmla="*/ 0 h 26"/>
                <a:gd name="T4" fmla="*/ 3 w 114"/>
                <a:gd name="T5" fmla="*/ 0 h 26"/>
                <a:gd name="T6" fmla="*/ 0 w 114"/>
                <a:gd name="T7" fmla="*/ 1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26"/>
                <a:gd name="T14" fmla="*/ 114 w 114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26">
                  <a:moveTo>
                    <a:pt x="0" y="26"/>
                  </a:moveTo>
                  <a:lnTo>
                    <a:pt x="7" y="0"/>
                  </a:lnTo>
                  <a:lnTo>
                    <a:pt x="114" y="9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1" name="Freeform 447"/>
            <p:cNvSpPr/>
            <p:nvPr/>
          </p:nvSpPr>
          <p:spPr bwMode="auto">
            <a:xfrm>
              <a:off x="1206782" y="3740119"/>
              <a:ext cx="77497" cy="128885"/>
            </a:xfrm>
            <a:custGeom>
              <a:avLst/>
              <a:gdLst>
                <a:gd name="T0" fmla="*/ 0 w 163"/>
                <a:gd name="T1" fmla="*/ 6 h 285"/>
                <a:gd name="T2" fmla="*/ 1 w 163"/>
                <a:gd name="T3" fmla="*/ 2 h 285"/>
                <a:gd name="T4" fmla="*/ 0 w 163"/>
                <a:gd name="T5" fmla="*/ 0 h 285"/>
                <a:gd name="T6" fmla="*/ 3 w 163"/>
                <a:gd name="T7" fmla="*/ 0 h 285"/>
                <a:gd name="T8" fmla="*/ 4 w 163"/>
                <a:gd name="T9" fmla="*/ 5 h 285"/>
                <a:gd name="T10" fmla="*/ 1 w 163"/>
                <a:gd name="T11" fmla="*/ 7 h 285"/>
                <a:gd name="T12" fmla="*/ 0 w 163"/>
                <a:gd name="T13" fmla="*/ 6 h 2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3"/>
                <a:gd name="T22" fmla="*/ 0 h 285"/>
                <a:gd name="T23" fmla="*/ 163 w 163"/>
                <a:gd name="T24" fmla="*/ 285 h 28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3" h="285">
                  <a:moveTo>
                    <a:pt x="0" y="269"/>
                  </a:moveTo>
                  <a:lnTo>
                    <a:pt x="20" y="71"/>
                  </a:lnTo>
                  <a:lnTo>
                    <a:pt x="10" y="10"/>
                  </a:lnTo>
                  <a:lnTo>
                    <a:pt x="110" y="0"/>
                  </a:lnTo>
                  <a:lnTo>
                    <a:pt x="163" y="227"/>
                  </a:lnTo>
                  <a:lnTo>
                    <a:pt x="40" y="285"/>
                  </a:lnTo>
                  <a:lnTo>
                    <a:pt x="0" y="26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2" name="Freeform 448"/>
            <p:cNvSpPr/>
            <p:nvPr/>
          </p:nvSpPr>
          <p:spPr bwMode="auto">
            <a:xfrm>
              <a:off x="986084" y="3708295"/>
              <a:ext cx="134778" cy="108200"/>
            </a:xfrm>
            <a:custGeom>
              <a:avLst/>
              <a:gdLst>
                <a:gd name="T0" fmla="*/ 0 w 281"/>
                <a:gd name="T1" fmla="*/ 2 h 238"/>
                <a:gd name="T2" fmla="*/ 1 w 281"/>
                <a:gd name="T3" fmla="*/ 1 h 238"/>
                <a:gd name="T4" fmla="*/ 1 w 281"/>
                <a:gd name="T5" fmla="*/ 0 h 238"/>
                <a:gd name="T6" fmla="*/ 3 w 281"/>
                <a:gd name="T7" fmla="*/ 0 h 238"/>
                <a:gd name="T8" fmla="*/ 4 w 281"/>
                <a:gd name="T9" fmla="*/ 1 h 238"/>
                <a:gd name="T10" fmla="*/ 5 w 281"/>
                <a:gd name="T11" fmla="*/ 0 h 238"/>
                <a:gd name="T12" fmla="*/ 6 w 281"/>
                <a:gd name="T13" fmla="*/ 3 h 238"/>
                <a:gd name="T14" fmla="*/ 7 w 281"/>
                <a:gd name="T15" fmla="*/ 5 h 238"/>
                <a:gd name="T16" fmla="*/ 6 w 281"/>
                <a:gd name="T17" fmla="*/ 4 h 238"/>
                <a:gd name="T18" fmla="*/ 6 w 281"/>
                <a:gd name="T19" fmla="*/ 5 h 238"/>
                <a:gd name="T20" fmla="*/ 5 w 281"/>
                <a:gd name="T21" fmla="*/ 5 h 238"/>
                <a:gd name="T22" fmla="*/ 5 w 281"/>
                <a:gd name="T23" fmla="*/ 5 h 238"/>
                <a:gd name="T24" fmla="*/ 4 w 281"/>
                <a:gd name="T25" fmla="*/ 4 h 238"/>
                <a:gd name="T26" fmla="*/ 3 w 281"/>
                <a:gd name="T27" fmla="*/ 3 h 238"/>
                <a:gd name="T28" fmla="*/ 2 w 281"/>
                <a:gd name="T29" fmla="*/ 4 h 238"/>
                <a:gd name="T30" fmla="*/ 0 w 281"/>
                <a:gd name="T31" fmla="*/ 2 h 23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1"/>
                <a:gd name="T49" fmla="*/ 0 h 238"/>
                <a:gd name="T50" fmla="*/ 281 w 281"/>
                <a:gd name="T51" fmla="*/ 238 h 23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1" h="238">
                  <a:moveTo>
                    <a:pt x="0" y="79"/>
                  </a:moveTo>
                  <a:lnTo>
                    <a:pt x="46" y="44"/>
                  </a:lnTo>
                  <a:lnTo>
                    <a:pt x="49" y="0"/>
                  </a:lnTo>
                  <a:lnTo>
                    <a:pt x="140" y="9"/>
                  </a:lnTo>
                  <a:lnTo>
                    <a:pt x="167" y="32"/>
                  </a:lnTo>
                  <a:lnTo>
                    <a:pt x="231" y="6"/>
                  </a:lnTo>
                  <a:lnTo>
                    <a:pt x="269" y="113"/>
                  </a:lnTo>
                  <a:lnTo>
                    <a:pt x="281" y="193"/>
                  </a:lnTo>
                  <a:lnTo>
                    <a:pt x="258" y="186"/>
                  </a:lnTo>
                  <a:lnTo>
                    <a:pt x="252" y="231"/>
                  </a:lnTo>
                  <a:lnTo>
                    <a:pt x="211" y="238"/>
                  </a:lnTo>
                  <a:lnTo>
                    <a:pt x="208" y="193"/>
                  </a:lnTo>
                  <a:lnTo>
                    <a:pt x="187" y="190"/>
                  </a:lnTo>
                  <a:lnTo>
                    <a:pt x="147" y="124"/>
                  </a:lnTo>
                  <a:lnTo>
                    <a:pt x="71" y="161"/>
                  </a:lnTo>
                  <a:lnTo>
                    <a:pt x="0" y="7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3" name="Freeform 449"/>
            <p:cNvSpPr/>
            <p:nvPr/>
          </p:nvSpPr>
          <p:spPr bwMode="auto">
            <a:xfrm>
              <a:off x="2084523" y="3364601"/>
              <a:ext cx="30325" cy="9547"/>
            </a:xfrm>
            <a:custGeom>
              <a:avLst/>
              <a:gdLst>
                <a:gd name="T0" fmla="*/ 0 w 66"/>
                <a:gd name="T1" fmla="*/ 0 h 22"/>
                <a:gd name="T2" fmla="*/ 1 w 66"/>
                <a:gd name="T3" fmla="*/ 1 h 22"/>
                <a:gd name="T4" fmla="*/ 1 w 66"/>
                <a:gd name="T5" fmla="*/ 0 h 22"/>
                <a:gd name="T6" fmla="*/ 0 w 66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"/>
                <a:gd name="T13" fmla="*/ 0 h 22"/>
                <a:gd name="T14" fmla="*/ 66 w 66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" h="22">
                  <a:moveTo>
                    <a:pt x="0" y="0"/>
                  </a:moveTo>
                  <a:lnTo>
                    <a:pt x="32" y="22"/>
                  </a:lnTo>
                  <a:lnTo>
                    <a:pt x="66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4" name="Freeform 450"/>
            <p:cNvSpPr/>
            <p:nvPr/>
          </p:nvSpPr>
          <p:spPr bwMode="auto">
            <a:xfrm>
              <a:off x="1885726" y="3275495"/>
              <a:ext cx="28640" cy="85924"/>
            </a:xfrm>
            <a:custGeom>
              <a:avLst/>
              <a:gdLst>
                <a:gd name="T0" fmla="*/ 0 w 61"/>
                <a:gd name="T1" fmla="*/ 2 h 188"/>
                <a:gd name="T2" fmla="*/ 1 w 61"/>
                <a:gd name="T3" fmla="*/ 5 h 188"/>
                <a:gd name="T4" fmla="*/ 1 w 61"/>
                <a:gd name="T5" fmla="*/ 4 h 188"/>
                <a:gd name="T6" fmla="*/ 1 w 61"/>
                <a:gd name="T7" fmla="*/ 2 h 188"/>
                <a:gd name="T8" fmla="*/ 1 w 61"/>
                <a:gd name="T9" fmla="*/ 2 h 188"/>
                <a:gd name="T10" fmla="*/ 1 w 61"/>
                <a:gd name="T11" fmla="*/ 1 h 188"/>
                <a:gd name="T12" fmla="*/ 1 w 61"/>
                <a:gd name="T13" fmla="*/ 1 h 188"/>
                <a:gd name="T14" fmla="*/ 1 w 61"/>
                <a:gd name="T15" fmla="*/ 0 h 188"/>
                <a:gd name="T16" fmla="*/ 1 w 61"/>
                <a:gd name="T17" fmla="*/ 0 h 188"/>
                <a:gd name="T18" fmla="*/ 0 w 61"/>
                <a:gd name="T19" fmla="*/ 2 h 1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"/>
                <a:gd name="T31" fmla="*/ 0 h 188"/>
                <a:gd name="T32" fmla="*/ 61 w 61"/>
                <a:gd name="T33" fmla="*/ 188 h 1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" h="188">
                  <a:moveTo>
                    <a:pt x="0" y="95"/>
                  </a:moveTo>
                  <a:lnTo>
                    <a:pt x="31" y="188"/>
                  </a:lnTo>
                  <a:lnTo>
                    <a:pt x="37" y="185"/>
                  </a:lnTo>
                  <a:lnTo>
                    <a:pt x="55" y="85"/>
                  </a:lnTo>
                  <a:lnTo>
                    <a:pt x="30" y="92"/>
                  </a:lnTo>
                  <a:lnTo>
                    <a:pt x="37" y="47"/>
                  </a:lnTo>
                  <a:lnTo>
                    <a:pt x="56" y="26"/>
                  </a:lnTo>
                  <a:lnTo>
                    <a:pt x="61" y="0"/>
                  </a:lnTo>
                  <a:lnTo>
                    <a:pt x="38" y="3"/>
                  </a:lnTo>
                  <a:lnTo>
                    <a:pt x="0" y="9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5" name="Freeform 451"/>
            <p:cNvSpPr/>
            <p:nvPr/>
          </p:nvSpPr>
          <p:spPr bwMode="auto">
            <a:xfrm>
              <a:off x="1105699" y="3749666"/>
              <a:ext cx="109507" cy="125703"/>
            </a:xfrm>
            <a:custGeom>
              <a:avLst/>
              <a:gdLst>
                <a:gd name="T0" fmla="*/ 0 w 229"/>
                <a:gd name="T1" fmla="*/ 4 h 278"/>
                <a:gd name="T2" fmla="*/ 0 w 229"/>
                <a:gd name="T3" fmla="*/ 3 h 278"/>
                <a:gd name="T4" fmla="*/ 0 w 229"/>
                <a:gd name="T5" fmla="*/ 2 h 278"/>
                <a:gd name="T6" fmla="*/ 1 w 229"/>
                <a:gd name="T7" fmla="*/ 3 h 278"/>
                <a:gd name="T8" fmla="*/ 1 w 229"/>
                <a:gd name="T9" fmla="*/ 1 h 278"/>
                <a:gd name="T10" fmla="*/ 2 w 229"/>
                <a:gd name="T11" fmla="*/ 0 h 278"/>
                <a:gd name="T12" fmla="*/ 3 w 229"/>
                <a:gd name="T13" fmla="*/ 0 h 278"/>
                <a:gd name="T14" fmla="*/ 3 w 229"/>
                <a:gd name="T15" fmla="*/ 1 h 278"/>
                <a:gd name="T16" fmla="*/ 5 w 229"/>
                <a:gd name="T17" fmla="*/ 1 h 278"/>
                <a:gd name="T18" fmla="*/ 5 w 229"/>
                <a:gd name="T19" fmla="*/ 6 h 278"/>
                <a:gd name="T20" fmla="*/ 1 w 229"/>
                <a:gd name="T21" fmla="*/ 6 h 278"/>
                <a:gd name="T22" fmla="*/ 1 w 229"/>
                <a:gd name="T23" fmla="*/ 5 h 278"/>
                <a:gd name="T24" fmla="*/ 0 w 229"/>
                <a:gd name="T25" fmla="*/ 4 h 2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9"/>
                <a:gd name="T40" fmla="*/ 0 h 278"/>
                <a:gd name="T41" fmla="*/ 229 w 229"/>
                <a:gd name="T42" fmla="*/ 278 h 2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9" h="278">
                  <a:moveTo>
                    <a:pt x="0" y="184"/>
                  </a:moveTo>
                  <a:lnTo>
                    <a:pt x="4" y="142"/>
                  </a:lnTo>
                  <a:lnTo>
                    <a:pt x="10" y="97"/>
                  </a:lnTo>
                  <a:lnTo>
                    <a:pt x="33" y="104"/>
                  </a:lnTo>
                  <a:lnTo>
                    <a:pt x="21" y="24"/>
                  </a:lnTo>
                  <a:lnTo>
                    <a:pt x="89" y="0"/>
                  </a:lnTo>
                  <a:lnTo>
                    <a:pt x="127" y="16"/>
                  </a:lnTo>
                  <a:lnTo>
                    <a:pt x="150" y="42"/>
                  </a:lnTo>
                  <a:lnTo>
                    <a:pt x="229" y="51"/>
                  </a:lnTo>
                  <a:lnTo>
                    <a:pt x="209" y="249"/>
                  </a:lnTo>
                  <a:lnTo>
                    <a:pt x="35" y="278"/>
                  </a:lnTo>
                  <a:lnTo>
                    <a:pt x="38" y="216"/>
                  </a:lnTo>
                  <a:lnTo>
                    <a:pt x="0" y="18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6" name="Freeform 452"/>
            <p:cNvSpPr/>
            <p:nvPr/>
          </p:nvSpPr>
          <p:spPr bwMode="auto">
            <a:xfrm>
              <a:off x="1899204" y="3272312"/>
              <a:ext cx="79182" cy="93880"/>
            </a:xfrm>
            <a:custGeom>
              <a:avLst/>
              <a:gdLst>
                <a:gd name="T0" fmla="*/ 0 w 166"/>
                <a:gd name="T1" fmla="*/ 2 h 207"/>
                <a:gd name="T2" fmla="*/ 0 w 166"/>
                <a:gd name="T3" fmla="*/ 1 h 207"/>
                <a:gd name="T4" fmla="*/ 1 w 166"/>
                <a:gd name="T5" fmla="*/ 1 h 207"/>
                <a:gd name="T6" fmla="*/ 1 w 166"/>
                <a:gd name="T7" fmla="*/ 1 h 207"/>
                <a:gd name="T8" fmla="*/ 3 w 166"/>
                <a:gd name="T9" fmla="*/ 0 h 207"/>
                <a:gd name="T10" fmla="*/ 4 w 166"/>
                <a:gd name="T11" fmla="*/ 1 h 207"/>
                <a:gd name="T12" fmla="*/ 2 w 166"/>
                <a:gd name="T13" fmla="*/ 2 h 207"/>
                <a:gd name="T14" fmla="*/ 3 w 166"/>
                <a:gd name="T15" fmla="*/ 3 h 207"/>
                <a:gd name="T16" fmla="*/ 2 w 166"/>
                <a:gd name="T17" fmla="*/ 4 h 207"/>
                <a:gd name="T18" fmla="*/ 1 w 166"/>
                <a:gd name="T19" fmla="*/ 5 h 207"/>
                <a:gd name="T20" fmla="*/ 0 w 166"/>
                <a:gd name="T21" fmla="*/ 5 h 207"/>
                <a:gd name="T22" fmla="*/ 1 w 166"/>
                <a:gd name="T23" fmla="*/ 2 h 207"/>
                <a:gd name="T24" fmla="*/ 0 w 166"/>
                <a:gd name="T25" fmla="*/ 2 h 2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6"/>
                <a:gd name="T40" fmla="*/ 0 h 207"/>
                <a:gd name="T41" fmla="*/ 166 w 166"/>
                <a:gd name="T42" fmla="*/ 207 h 2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6" h="207">
                  <a:moveTo>
                    <a:pt x="0" y="100"/>
                  </a:moveTo>
                  <a:lnTo>
                    <a:pt x="7" y="55"/>
                  </a:lnTo>
                  <a:lnTo>
                    <a:pt x="26" y="34"/>
                  </a:lnTo>
                  <a:lnTo>
                    <a:pt x="64" y="53"/>
                  </a:lnTo>
                  <a:lnTo>
                    <a:pt x="148" y="0"/>
                  </a:lnTo>
                  <a:lnTo>
                    <a:pt x="166" y="58"/>
                  </a:lnTo>
                  <a:lnTo>
                    <a:pt x="80" y="90"/>
                  </a:lnTo>
                  <a:lnTo>
                    <a:pt x="125" y="136"/>
                  </a:lnTo>
                  <a:lnTo>
                    <a:pt x="102" y="165"/>
                  </a:lnTo>
                  <a:lnTo>
                    <a:pt x="49" y="207"/>
                  </a:lnTo>
                  <a:lnTo>
                    <a:pt x="7" y="193"/>
                  </a:lnTo>
                  <a:lnTo>
                    <a:pt x="25" y="93"/>
                  </a:lnTo>
                  <a:lnTo>
                    <a:pt x="0" y="10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7" name="Freeform 453"/>
            <p:cNvSpPr/>
            <p:nvPr/>
          </p:nvSpPr>
          <p:spPr bwMode="auto">
            <a:xfrm>
              <a:off x="1885726" y="3872186"/>
              <a:ext cx="144886" cy="184577"/>
            </a:xfrm>
            <a:custGeom>
              <a:avLst/>
              <a:gdLst>
                <a:gd name="T0" fmla="*/ 0 w 303"/>
                <a:gd name="T1" fmla="*/ 1 h 407"/>
                <a:gd name="T2" fmla="*/ 1 w 303"/>
                <a:gd name="T3" fmla="*/ 3 h 407"/>
                <a:gd name="T4" fmla="*/ 0 w 303"/>
                <a:gd name="T5" fmla="*/ 4 h 407"/>
                <a:gd name="T6" fmla="*/ 1 w 303"/>
                <a:gd name="T7" fmla="*/ 5 h 407"/>
                <a:gd name="T8" fmla="*/ 0 w 303"/>
                <a:gd name="T9" fmla="*/ 6 h 407"/>
                <a:gd name="T10" fmla="*/ 5 w 303"/>
                <a:gd name="T11" fmla="*/ 9 h 407"/>
                <a:gd name="T12" fmla="*/ 7 w 303"/>
                <a:gd name="T13" fmla="*/ 7 h 407"/>
                <a:gd name="T14" fmla="*/ 6 w 303"/>
                <a:gd name="T15" fmla="*/ 5 h 407"/>
                <a:gd name="T16" fmla="*/ 6 w 303"/>
                <a:gd name="T17" fmla="*/ 2 h 407"/>
                <a:gd name="T18" fmla="*/ 7 w 303"/>
                <a:gd name="T19" fmla="*/ 1 h 407"/>
                <a:gd name="T20" fmla="*/ 4 w 303"/>
                <a:gd name="T21" fmla="*/ 1 h 407"/>
                <a:gd name="T22" fmla="*/ 2 w 303"/>
                <a:gd name="T23" fmla="*/ 0 h 407"/>
                <a:gd name="T24" fmla="*/ 0 w 303"/>
                <a:gd name="T25" fmla="*/ 1 h 4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3"/>
                <a:gd name="T40" fmla="*/ 0 h 407"/>
                <a:gd name="T41" fmla="*/ 303 w 303"/>
                <a:gd name="T42" fmla="*/ 407 h 4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3" h="407">
                  <a:moveTo>
                    <a:pt x="0" y="25"/>
                  </a:moveTo>
                  <a:lnTo>
                    <a:pt x="39" y="112"/>
                  </a:lnTo>
                  <a:lnTo>
                    <a:pt x="0" y="190"/>
                  </a:lnTo>
                  <a:lnTo>
                    <a:pt x="31" y="213"/>
                  </a:lnTo>
                  <a:lnTo>
                    <a:pt x="14" y="242"/>
                  </a:lnTo>
                  <a:lnTo>
                    <a:pt x="206" y="407"/>
                  </a:lnTo>
                  <a:lnTo>
                    <a:pt x="291" y="276"/>
                  </a:lnTo>
                  <a:lnTo>
                    <a:pt x="271" y="239"/>
                  </a:lnTo>
                  <a:lnTo>
                    <a:pt x="271" y="77"/>
                  </a:lnTo>
                  <a:lnTo>
                    <a:pt x="303" y="28"/>
                  </a:lnTo>
                  <a:lnTo>
                    <a:pt x="192" y="48"/>
                  </a:lnTo>
                  <a:lnTo>
                    <a:pt x="72" y="0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8" name="Freeform 454"/>
            <p:cNvSpPr/>
            <p:nvPr/>
          </p:nvSpPr>
          <p:spPr bwMode="auto">
            <a:xfrm>
              <a:off x="2114848" y="3347098"/>
              <a:ext cx="33694" cy="30232"/>
            </a:xfrm>
            <a:custGeom>
              <a:avLst/>
              <a:gdLst>
                <a:gd name="T0" fmla="*/ 0 w 70"/>
                <a:gd name="T1" fmla="*/ 1 h 67"/>
                <a:gd name="T2" fmla="*/ 1 w 70"/>
                <a:gd name="T3" fmla="*/ 0 h 67"/>
                <a:gd name="T4" fmla="*/ 2 w 70"/>
                <a:gd name="T5" fmla="*/ 1 h 67"/>
                <a:gd name="T6" fmla="*/ 0 w 70"/>
                <a:gd name="T7" fmla="*/ 1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"/>
                <a:gd name="T13" fmla="*/ 0 h 67"/>
                <a:gd name="T14" fmla="*/ 70 w 70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" h="67">
                  <a:moveTo>
                    <a:pt x="0" y="42"/>
                  </a:moveTo>
                  <a:lnTo>
                    <a:pt x="59" y="0"/>
                  </a:lnTo>
                  <a:lnTo>
                    <a:pt x="70" y="67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9" name="Freeform 455"/>
            <p:cNvSpPr/>
            <p:nvPr/>
          </p:nvSpPr>
          <p:spPr bwMode="auto">
            <a:xfrm>
              <a:off x="1904258" y="3242080"/>
              <a:ext cx="28640" cy="35006"/>
            </a:xfrm>
            <a:custGeom>
              <a:avLst/>
              <a:gdLst>
                <a:gd name="T0" fmla="*/ 0 w 61"/>
                <a:gd name="T1" fmla="*/ 2 h 76"/>
                <a:gd name="T2" fmla="*/ 1 w 61"/>
                <a:gd name="T3" fmla="*/ 2 h 76"/>
                <a:gd name="T4" fmla="*/ 1 w 61"/>
                <a:gd name="T5" fmla="*/ 1 h 76"/>
                <a:gd name="T6" fmla="*/ 1 w 61"/>
                <a:gd name="T7" fmla="*/ 0 h 76"/>
                <a:gd name="T8" fmla="*/ 0 w 61"/>
                <a:gd name="T9" fmla="*/ 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76"/>
                <a:gd name="T17" fmla="*/ 61 w 61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76">
                  <a:moveTo>
                    <a:pt x="0" y="76"/>
                  </a:moveTo>
                  <a:lnTo>
                    <a:pt x="23" y="73"/>
                  </a:lnTo>
                  <a:lnTo>
                    <a:pt x="61" y="21"/>
                  </a:lnTo>
                  <a:lnTo>
                    <a:pt x="40" y="0"/>
                  </a:lnTo>
                  <a:lnTo>
                    <a:pt x="0" y="7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0" name="Freeform 456"/>
            <p:cNvSpPr/>
            <p:nvPr/>
          </p:nvSpPr>
          <p:spPr bwMode="auto">
            <a:xfrm>
              <a:off x="1051788" y="3795810"/>
              <a:ext cx="72443" cy="79559"/>
            </a:xfrm>
            <a:custGeom>
              <a:avLst/>
              <a:gdLst>
                <a:gd name="T0" fmla="*/ 0 w 148"/>
                <a:gd name="T1" fmla="*/ 1 h 177"/>
                <a:gd name="T2" fmla="*/ 1 w 148"/>
                <a:gd name="T3" fmla="*/ 0 h 177"/>
                <a:gd name="T4" fmla="*/ 2 w 148"/>
                <a:gd name="T5" fmla="*/ 0 h 177"/>
                <a:gd name="T6" fmla="*/ 2 w 148"/>
                <a:gd name="T7" fmla="*/ 1 h 177"/>
                <a:gd name="T8" fmla="*/ 3 w 148"/>
                <a:gd name="T9" fmla="*/ 1 h 177"/>
                <a:gd name="T10" fmla="*/ 3 w 148"/>
                <a:gd name="T11" fmla="*/ 2 h 177"/>
                <a:gd name="T12" fmla="*/ 3 w 148"/>
                <a:gd name="T13" fmla="*/ 3 h 177"/>
                <a:gd name="T14" fmla="*/ 3 w 148"/>
                <a:gd name="T15" fmla="*/ 4 h 177"/>
                <a:gd name="T16" fmla="*/ 0 w 148"/>
                <a:gd name="T17" fmla="*/ 1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8"/>
                <a:gd name="T28" fmla="*/ 0 h 177"/>
                <a:gd name="T29" fmla="*/ 148 w 148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8" h="177">
                  <a:moveTo>
                    <a:pt x="0" y="67"/>
                  </a:moveTo>
                  <a:lnTo>
                    <a:pt x="49" y="0"/>
                  </a:lnTo>
                  <a:lnTo>
                    <a:pt x="70" y="3"/>
                  </a:lnTo>
                  <a:lnTo>
                    <a:pt x="73" y="48"/>
                  </a:lnTo>
                  <a:lnTo>
                    <a:pt x="114" y="41"/>
                  </a:lnTo>
                  <a:lnTo>
                    <a:pt x="110" y="83"/>
                  </a:lnTo>
                  <a:lnTo>
                    <a:pt x="148" y="115"/>
                  </a:lnTo>
                  <a:lnTo>
                    <a:pt x="145" y="177"/>
                  </a:lnTo>
                  <a:lnTo>
                    <a:pt x="0" y="6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1" name="Freeform 457"/>
            <p:cNvSpPr/>
            <p:nvPr/>
          </p:nvSpPr>
          <p:spPr bwMode="auto">
            <a:xfrm>
              <a:off x="1432535" y="3277086"/>
              <a:ext cx="286403" cy="294368"/>
            </a:xfrm>
            <a:custGeom>
              <a:avLst/>
              <a:gdLst>
                <a:gd name="T0" fmla="*/ 0 w 597"/>
                <a:gd name="T1" fmla="*/ 8 h 646"/>
                <a:gd name="T2" fmla="*/ 0 w 597"/>
                <a:gd name="T3" fmla="*/ 3 h 646"/>
                <a:gd name="T4" fmla="*/ 2 w 597"/>
                <a:gd name="T5" fmla="*/ 0 h 646"/>
                <a:gd name="T6" fmla="*/ 5 w 597"/>
                <a:gd name="T7" fmla="*/ 1 h 646"/>
                <a:gd name="T8" fmla="*/ 6 w 597"/>
                <a:gd name="T9" fmla="*/ 2 h 646"/>
                <a:gd name="T10" fmla="*/ 8 w 597"/>
                <a:gd name="T11" fmla="*/ 3 h 646"/>
                <a:gd name="T12" fmla="*/ 9 w 597"/>
                <a:gd name="T13" fmla="*/ 3 h 646"/>
                <a:gd name="T14" fmla="*/ 9 w 597"/>
                <a:gd name="T15" fmla="*/ 1 h 646"/>
                <a:gd name="T16" fmla="*/ 10 w 597"/>
                <a:gd name="T17" fmla="*/ 0 h 646"/>
                <a:gd name="T18" fmla="*/ 14 w 597"/>
                <a:gd name="T19" fmla="*/ 2 h 646"/>
                <a:gd name="T20" fmla="*/ 13 w 597"/>
                <a:gd name="T21" fmla="*/ 3 h 646"/>
                <a:gd name="T22" fmla="*/ 14 w 597"/>
                <a:gd name="T23" fmla="*/ 12 h 646"/>
                <a:gd name="T24" fmla="*/ 14 w 597"/>
                <a:gd name="T25" fmla="*/ 15 h 646"/>
                <a:gd name="T26" fmla="*/ 13 w 597"/>
                <a:gd name="T27" fmla="*/ 15 h 646"/>
                <a:gd name="T28" fmla="*/ 13 w 597"/>
                <a:gd name="T29" fmla="*/ 15 h 646"/>
                <a:gd name="T30" fmla="*/ 6 w 597"/>
                <a:gd name="T31" fmla="*/ 11 h 646"/>
                <a:gd name="T32" fmla="*/ 5 w 597"/>
                <a:gd name="T33" fmla="*/ 11 h 646"/>
                <a:gd name="T34" fmla="*/ 2 w 597"/>
                <a:gd name="T35" fmla="*/ 11 h 646"/>
                <a:gd name="T36" fmla="*/ 0 w 597"/>
                <a:gd name="T37" fmla="*/ 8 h 6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7"/>
                <a:gd name="T58" fmla="*/ 0 h 646"/>
                <a:gd name="T59" fmla="*/ 597 w 597"/>
                <a:gd name="T60" fmla="*/ 646 h 6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7" h="646">
                  <a:moveTo>
                    <a:pt x="0" y="336"/>
                  </a:moveTo>
                  <a:lnTo>
                    <a:pt x="1" y="139"/>
                  </a:lnTo>
                  <a:lnTo>
                    <a:pt x="74" y="0"/>
                  </a:lnTo>
                  <a:lnTo>
                    <a:pt x="219" y="42"/>
                  </a:lnTo>
                  <a:lnTo>
                    <a:pt x="246" y="89"/>
                  </a:lnTo>
                  <a:lnTo>
                    <a:pt x="363" y="139"/>
                  </a:lnTo>
                  <a:lnTo>
                    <a:pt x="398" y="123"/>
                  </a:lnTo>
                  <a:lnTo>
                    <a:pt x="402" y="52"/>
                  </a:lnTo>
                  <a:lnTo>
                    <a:pt x="440" y="19"/>
                  </a:lnTo>
                  <a:lnTo>
                    <a:pt x="597" y="75"/>
                  </a:lnTo>
                  <a:lnTo>
                    <a:pt x="580" y="150"/>
                  </a:lnTo>
                  <a:lnTo>
                    <a:pt x="597" y="529"/>
                  </a:lnTo>
                  <a:lnTo>
                    <a:pt x="597" y="618"/>
                  </a:lnTo>
                  <a:lnTo>
                    <a:pt x="564" y="619"/>
                  </a:lnTo>
                  <a:lnTo>
                    <a:pt x="564" y="646"/>
                  </a:lnTo>
                  <a:lnTo>
                    <a:pt x="258" y="462"/>
                  </a:lnTo>
                  <a:lnTo>
                    <a:pt x="219" y="483"/>
                  </a:lnTo>
                  <a:lnTo>
                    <a:pt x="89" y="460"/>
                  </a:lnTo>
                  <a:lnTo>
                    <a:pt x="0" y="33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2" name="Freeform 458"/>
            <p:cNvSpPr/>
            <p:nvPr/>
          </p:nvSpPr>
          <p:spPr bwMode="auto">
            <a:xfrm>
              <a:off x="2050829" y="4207925"/>
              <a:ext cx="129724" cy="278456"/>
            </a:xfrm>
            <a:custGeom>
              <a:avLst/>
              <a:gdLst>
                <a:gd name="T0" fmla="*/ 0 w 270"/>
                <a:gd name="T1" fmla="*/ 10 h 616"/>
                <a:gd name="T2" fmla="*/ 1 w 270"/>
                <a:gd name="T3" fmla="*/ 13 h 616"/>
                <a:gd name="T4" fmla="*/ 2 w 270"/>
                <a:gd name="T5" fmla="*/ 14 h 616"/>
                <a:gd name="T6" fmla="*/ 4 w 270"/>
                <a:gd name="T7" fmla="*/ 13 h 616"/>
                <a:gd name="T8" fmla="*/ 6 w 270"/>
                <a:gd name="T9" fmla="*/ 3 h 616"/>
                <a:gd name="T10" fmla="*/ 6 w 270"/>
                <a:gd name="T11" fmla="*/ 4 h 616"/>
                <a:gd name="T12" fmla="*/ 5 w 270"/>
                <a:gd name="T13" fmla="*/ 0 h 616"/>
                <a:gd name="T14" fmla="*/ 4 w 270"/>
                <a:gd name="T15" fmla="*/ 1 h 616"/>
                <a:gd name="T16" fmla="*/ 4 w 270"/>
                <a:gd name="T17" fmla="*/ 3 h 616"/>
                <a:gd name="T18" fmla="*/ 3 w 270"/>
                <a:gd name="T19" fmla="*/ 4 h 616"/>
                <a:gd name="T20" fmla="*/ 1 w 270"/>
                <a:gd name="T21" fmla="*/ 4 h 616"/>
                <a:gd name="T22" fmla="*/ 1 w 270"/>
                <a:gd name="T23" fmla="*/ 5 h 616"/>
                <a:gd name="T24" fmla="*/ 1 w 270"/>
                <a:gd name="T25" fmla="*/ 8 h 616"/>
                <a:gd name="T26" fmla="*/ 0 w 270"/>
                <a:gd name="T27" fmla="*/ 10 h 6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70"/>
                <a:gd name="T43" fmla="*/ 0 h 616"/>
                <a:gd name="T44" fmla="*/ 270 w 270"/>
                <a:gd name="T45" fmla="*/ 616 h 6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70" h="616">
                  <a:moveTo>
                    <a:pt x="0" y="441"/>
                  </a:moveTo>
                  <a:lnTo>
                    <a:pt x="26" y="567"/>
                  </a:lnTo>
                  <a:lnTo>
                    <a:pt x="76" y="616"/>
                  </a:lnTo>
                  <a:lnTo>
                    <a:pt x="161" y="567"/>
                  </a:lnTo>
                  <a:lnTo>
                    <a:pt x="254" y="144"/>
                  </a:lnTo>
                  <a:lnTo>
                    <a:pt x="270" y="161"/>
                  </a:lnTo>
                  <a:lnTo>
                    <a:pt x="232" y="0"/>
                  </a:lnTo>
                  <a:lnTo>
                    <a:pt x="182" y="68"/>
                  </a:lnTo>
                  <a:lnTo>
                    <a:pt x="182" y="115"/>
                  </a:lnTo>
                  <a:lnTo>
                    <a:pt x="122" y="165"/>
                  </a:lnTo>
                  <a:lnTo>
                    <a:pt x="47" y="186"/>
                  </a:lnTo>
                  <a:lnTo>
                    <a:pt x="29" y="240"/>
                  </a:lnTo>
                  <a:lnTo>
                    <a:pt x="47" y="348"/>
                  </a:lnTo>
                  <a:lnTo>
                    <a:pt x="0" y="44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3" name="Freeform 459"/>
            <p:cNvSpPr/>
            <p:nvPr/>
          </p:nvSpPr>
          <p:spPr bwMode="auto">
            <a:xfrm>
              <a:off x="1862140" y="4152234"/>
              <a:ext cx="60650" cy="157527"/>
            </a:xfrm>
            <a:custGeom>
              <a:avLst/>
              <a:gdLst>
                <a:gd name="T0" fmla="*/ 0 w 124"/>
                <a:gd name="T1" fmla="*/ 4 h 346"/>
                <a:gd name="T2" fmla="*/ 0 w 124"/>
                <a:gd name="T3" fmla="*/ 5 h 346"/>
                <a:gd name="T4" fmla="*/ 2 w 124"/>
                <a:gd name="T5" fmla="*/ 5 h 346"/>
                <a:gd name="T6" fmla="*/ 1 w 124"/>
                <a:gd name="T7" fmla="*/ 7 h 346"/>
                <a:gd name="T8" fmla="*/ 2 w 124"/>
                <a:gd name="T9" fmla="*/ 8 h 346"/>
                <a:gd name="T10" fmla="*/ 3 w 124"/>
                <a:gd name="T11" fmla="*/ 6 h 346"/>
                <a:gd name="T12" fmla="*/ 2 w 124"/>
                <a:gd name="T13" fmla="*/ 4 h 346"/>
                <a:gd name="T14" fmla="*/ 2 w 124"/>
                <a:gd name="T15" fmla="*/ 5 h 346"/>
                <a:gd name="T16" fmla="*/ 2 w 124"/>
                <a:gd name="T17" fmla="*/ 5 h 346"/>
                <a:gd name="T18" fmla="*/ 1 w 124"/>
                <a:gd name="T19" fmla="*/ 3 h 346"/>
                <a:gd name="T20" fmla="*/ 1 w 124"/>
                <a:gd name="T21" fmla="*/ 0 h 346"/>
                <a:gd name="T22" fmla="*/ 0 w 124"/>
                <a:gd name="T23" fmla="*/ 0 h 346"/>
                <a:gd name="T24" fmla="*/ 1 w 124"/>
                <a:gd name="T25" fmla="*/ 1 h 346"/>
                <a:gd name="T26" fmla="*/ 0 w 124"/>
                <a:gd name="T27" fmla="*/ 4 h 3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4"/>
                <a:gd name="T43" fmla="*/ 0 h 346"/>
                <a:gd name="T44" fmla="*/ 124 w 124"/>
                <a:gd name="T45" fmla="*/ 346 h 3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4" h="346">
                  <a:moveTo>
                    <a:pt x="0" y="189"/>
                  </a:moveTo>
                  <a:lnTo>
                    <a:pt x="16" y="209"/>
                  </a:lnTo>
                  <a:lnTo>
                    <a:pt x="64" y="228"/>
                  </a:lnTo>
                  <a:lnTo>
                    <a:pt x="61" y="292"/>
                  </a:lnTo>
                  <a:lnTo>
                    <a:pt x="100" y="346"/>
                  </a:lnTo>
                  <a:lnTo>
                    <a:pt x="124" y="248"/>
                  </a:lnTo>
                  <a:lnTo>
                    <a:pt x="84" y="182"/>
                  </a:lnTo>
                  <a:lnTo>
                    <a:pt x="95" y="219"/>
                  </a:lnTo>
                  <a:lnTo>
                    <a:pt x="72" y="217"/>
                  </a:lnTo>
                  <a:lnTo>
                    <a:pt x="47" y="128"/>
                  </a:lnTo>
                  <a:lnTo>
                    <a:pt x="46" y="9"/>
                  </a:lnTo>
                  <a:lnTo>
                    <a:pt x="10" y="0"/>
                  </a:lnTo>
                  <a:lnTo>
                    <a:pt x="38" y="58"/>
                  </a:lnTo>
                  <a:lnTo>
                    <a:pt x="0" y="18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4" name="Freeform 460"/>
            <p:cNvSpPr/>
            <p:nvPr/>
          </p:nvSpPr>
          <p:spPr bwMode="auto">
            <a:xfrm>
              <a:off x="1039995" y="3455298"/>
              <a:ext cx="298196" cy="303915"/>
            </a:xfrm>
            <a:custGeom>
              <a:avLst/>
              <a:gdLst>
                <a:gd name="T0" fmla="*/ 0 w 618"/>
                <a:gd name="T1" fmla="*/ 11 h 673"/>
                <a:gd name="T2" fmla="*/ 1 w 618"/>
                <a:gd name="T3" fmla="*/ 10 h 673"/>
                <a:gd name="T4" fmla="*/ 1 w 618"/>
                <a:gd name="T5" fmla="*/ 10 h 673"/>
                <a:gd name="T6" fmla="*/ 6 w 618"/>
                <a:gd name="T7" fmla="*/ 10 h 673"/>
                <a:gd name="T8" fmla="*/ 5 w 618"/>
                <a:gd name="T9" fmla="*/ 0 h 673"/>
                <a:gd name="T10" fmla="*/ 7 w 618"/>
                <a:gd name="T11" fmla="*/ 0 h 673"/>
                <a:gd name="T12" fmla="*/ 14 w 618"/>
                <a:gd name="T13" fmla="*/ 5 h 673"/>
                <a:gd name="T14" fmla="*/ 14 w 618"/>
                <a:gd name="T15" fmla="*/ 6 h 673"/>
                <a:gd name="T16" fmla="*/ 15 w 618"/>
                <a:gd name="T17" fmla="*/ 6 h 673"/>
                <a:gd name="T18" fmla="*/ 15 w 618"/>
                <a:gd name="T19" fmla="*/ 9 h 673"/>
                <a:gd name="T20" fmla="*/ 14 w 618"/>
                <a:gd name="T21" fmla="*/ 10 h 673"/>
                <a:gd name="T22" fmla="*/ 11 w 618"/>
                <a:gd name="T23" fmla="*/ 11 h 673"/>
                <a:gd name="T24" fmla="*/ 7 w 618"/>
                <a:gd name="T25" fmla="*/ 12 h 673"/>
                <a:gd name="T26" fmla="*/ 6 w 618"/>
                <a:gd name="T27" fmla="*/ 15 h 673"/>
                <a:gd name="T28" fmla="*/ 5 w 618"/>
                <a:gd name="T29" fmla="*/ 15 h 673"/>
                <a:gd name="T30" fmla="*/ 4 w 618"/>
                <a:gd name="T31" fmla="*/ 15 h 673"/>
                <a:gd name="T32" fmla="*/ 3 w 618"/>
                <a:gd name="T33" fmla="*/ 13 h 673"/>
                <a:gd name="T34" fmla="*/ 1 w 618"/>
                <a:gd name="T35" fmla="*/ 14 h 673"/>
                <a:gd name="T36" fmla="*/ 1 w 618"/>
                <a:gd name="T37" fmla="*/ 13 h 673"/>
                <a:gd name="T38" fmla="*/ 0 w 618"/>
                <a:gd name="T39" fmla="*/ 11 h 67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18"/>
                <a:gd name="T61" fmla="*/ 0 h 673"/>
                <a:gd name="T62" fmla="*/ 618 w 618"/>
                <a:gd name="T63" fmla="*/ 673 h 67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18" h="673">
                  <a:moveTo>
                    <a:pt x="0" y="468"/>
                  </a:moveTo>
                  <a:lnTo>
                    <a:pt x="26" y="418"/>
                  </a:lnTo>
                  <a:lnTo>
                    <a:pt x="56" y="450"/>
                  </a:lnTo>
                  <a:lnTo>
                    <a:pt x="248" y="435"/>
                  </a:lnTo>
                  <a:lnTo>
                    <a:pt x="208" y="0"/>
                  </a:lnTo>
                  <a:lnTo>
                    <a:pt x="279" y="0"/>
                  </a:lnTo>
                  <a:lnTo>
                    <a:pt x="583" y="236"/>
                  </a:lnTo>
                  <a:lnTo>
                    <a:pt x="585" y="275"/>
                  </a:lnTo>
                  <a:lnTo>
                    <a:pt x="617" y="271"/>
                  </a:lnTo>
                  <a:lnTo>
                    <a:pt x="618" y="409"/>
                  </a:lnTo>
                  <a:lnTo>
                    <a:pt x="591" y="439"/>
                  </a:lnTo>
                  <a:lnTo>
                    <a:pt x="467" y="458"/>
                  </a:lnTo>
                  <a:lnTo>
                    <a:pt x="310" y="537"/>
                  </a:lnTo>
                  <a:lnTo>
                    <a:pt x="261" y="665"/>
                  </a:lnTo>
                  <a:lnTo>
                    <a:pt x="223" y="649"/>
                  </a:lnTo>
                  <a:lnTo>
                    <a:pt x="155" y="673"/>
                  </a:lnTo>
                  <a:lnTo>
                    <a:pt x="117" y="566"/>
                  </a:lnTo>
                  <a:lnTo>
                    <a:pt x="53" y="592"/>
                  </a:lnTo>
                  <a:lnTo>
                    <a:pt x="26" y="569"/>
                  </a:lnTo>
                  <a:lnTo>
                    <a:pt x="0" y="46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5" name="Freeform 461"/>
            <p:cNvSpPr/>
            <p:nvPr/>
          </p:nvSpPr>
          <p:spPr bwMode="auto">
            <a:xfrm>
              <a:off x="950704" y="3405971"/>
              <a:ext cx="224068" cy="260953"/>
            </a:xfrm>
            <a:custGeom>
              <a:avLst/>
              <a:gdLst>
                <a:gd name="T0" fmla="*/ 0 w 467"/>
                <a:gd name="T1" fmla="*/ 7 h 575"/>
                <a:gd name="T2" fmla="*/ 1 w 467"/>
                <a:gd name="T3" fmla="*/ 7 h 575"/>
                <a:gd name="T4" fmla="*/ 1 w 467"/>
                <a:gd name="T5" fmla="*/ 9 h 575"/>
                <a:gd name="T6" fmla="*/ 0 w 467"/>
                <a:gd name="T7" fmla="*/ 12 h 575"/>
                <a:gd name="T8" fmla="*/ 2 w 467"/>
                <a:gd name="T9" fmla="*/ 11 h 575"/>
                <a:gd name="T10" fmla="*/ 4 w 467"/>
                <a:gd name="T11" fmla="*/ 13 h 575"/>
                <a:gd name="T12" fmla="*/ 5 w 467"/>
                <a:gd name="T13" fmla="*/ 12 h 575"/>
                <a:gd name="T14" fmla="*/ 6 w 467"/>
                <a:gd name="T15" fmla="*/ 13 h 575"/>
                <a:gd name="T16" fmla="*/ 10 w 467"/>
                <a:gd name="T17" fmla="*/ 13 h 575"/>
                <a:gd name="T18" fmla="*/ 9 w 467"/>
                <a:gd name="T19" fmla="*/ 3 h 575"/>
                <a:gd name="T20" fmla="*/ 11 w 467"/>
                <a:gd name="T21" fmla="*/ 3 h 575"/>
                <a:gd name="T22" fmla="*/ 7 w 467"/>
                <a:gd name="T23" fmla="*/ 0 h 575"/>
                <a:gd name="T24" fmla="*/ 7 w 467"/>
                <a:gd name="T25" fmla="*/ 1 h 575"/>
                <a:gd name="T26" fmla="*/ 5 w 467"/>
                <a:gd name="T27" fmla="*/ 1 h 575"/>
                <a:gd name="T28" fmla="*/ 5 w 467"/>
                <a:gd name="T29" fmla="*/ 4 h 575"/>
                <a:gd name="T30" fmla="*/ 3 w 467"/>
                <a:gd name="T31" fmla="*/ 5 h 575"/>
                <a:gd name="T32" fmla="*/ 4 w 467"/>
                <a:gd name="T33" fmla="*/ 6 h 575"/>
                <a:gd name="T34" fmla="*/ 0 w 467"/>
                <a:gd name="T35" fmla="*/ 7 h 5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7"/>
                <a:gd name="T55" fmla="*/ 0 h 575"/>
                <a:gd name="T56" fmla="*/ 467 w 467"/>
                <a:gd name="T57" fmla="*/ 575 h 5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7" h="575">
                  <a:moveTo>
                    <a:pt x="0" y="288"/>
                  </a:moveTo>
                  <a:lnTo>
                    <a:pt x="30" y="320"/>
                  </a:lnTo>
                  <a:lnTo>
                    <a:pt x="36" y="408"/>
                  </a:lnTo>
                  <a:lnTo>
                    <a:pt x="13" y="515"/>
                  </a:lnTo>
                  <a:lnTo>
                    <a:pt x="101" y="492"/>
                  </a:lnTo>
                  <a:lnTo>
                    <a:pt x="188" y="575"/>
                  </a:lnTo>
                  <a:lnTo>
                    <a:pt x="214" y="525"/>
                  </a:lnTo>
                  <a:lnTo>
                    <a:pt x="244" y="557"/>
                  </a:lnTo>
                  <a:lnTo>
                    <a:pt x="436" y="542"/>
                  </a:lnTo>
                  <a:lnTo>
                    <a:pt x="396" y="107"/>
                  </a:lnTo>
                  <a:lnTo>
                    <a:pt x="467" y="107"/>
                  </a:lnTo>
                  <a:lnTo>
                    <a:pt x="322" y="0"/>
                  </a:lnTo>
                  <a:lnTo>
                    <a:pt x="317" y="58"/>
                  </a:lnTo>
                  <a:lnTo>
                    <a:pt x="197" y="54"/>
                  </a:lnTo>
                  <a:lnTo>
                    <a:pt x="196" y="176"/>
                  </a:lnTo>
                  <a:lnTo>
                    <a:pt x="152" y="199"/>
                  </a:lnTo>
                  <a:lnTo>
                    <a:pt x="156" y="270"/>
                  </a:lnTo>
                  <a:lnTo>
                    <a:pt x="0" y="28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6" name="Freeform 462"/>
            <p:cNvSpPr/>
            <p:nvPr/>
          </p:nvSpPr>
          <p:spPr bwMode="auto">
            <a:xfrm>
              <a:off x="1024832" y="3221394"/>
              <a:ext cx="213960" cy="176621"/>
            </a:xfrm>
            <a:custGeom>
              <a:avLst/>
              <a:gdLst>
                <a:gd name="T0" fmla="*/ 0 w 447"/>
                <a:gd name="T1" fmla="*/ 9 h 392"/>
                <a:gd name="T2" fmla="*/ 3 w 447"/>
                <a:gd name="T3" fmla="*/ 7 h 392"/>
                <a:gd name="T4" fmla="*/ 3 w 447"/>
                <a:gd name="T5" fmla="*/ 3 h 392"/>
                <a:gd name="T6" fmla="*/ 6 w 447"/>
                <a:gd name="T7" fmla="*/ 2 h 392"/>
                <a:gd name="T8" fmla="*/ 6 w 447"/>
                <a:gd name="T9" fmla="*/ 0 h 392"/>
                <a:gd name="T10" fmla="*/ 9 w 447"/>
                <a:gd name="T11" fmla="*/ 1 h 392"/>
                <a:gd name="T12" fmla="*/ 10 w 447"/>
                <a:gd name="T13" fmla="*/ 4 h 392"/>
                <a:gd name="T14" fmla="*/ 9 w 447"/>
                <a:gd name="T15" fmla="*/ 4 h 392"/>
                <a:gd name="T16" fmla="*/ 8 w 447"/>
                <a:gd name="T17" fmla="*/ 4 h 392"/>
                <a:gd name="T18" fmla="*/ 8 w 447"/>
                <a:gd name="T19" fmla="*/ 5 h 392"/>
                <a:gd name="T20" fmla="*/ 4 w 447"/>
                <a:gd name="T21" fmla="*/ 7 h 392"/>
                <a:gd name="T22" fmla="*/ 4 w 447"/>
                <a:gd name="T23" fmla="*/ 9 h 392"/>
                <a:gd name="T24" fmla="*/ 0 w 447"/>
                <a:gd name="T25" fmla="*/ 9 h 3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7"/>
                <a:gd name="T40" fmla="*/ 0 h 392"/>
                <a:gd name="T41" fmla="*/ 447 w 447"/>
                <a:gd name="T42" fmla="*/ 392 h 39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7" h="392">
                  <a:moveTo>
                    <a:pt x="0" y="387"/>
                  </a:moveTo>
                  <a:lnTo>
                    <a:pt x="109" y="311"/>
                  </a:lnTo>
                  <a:lnTo>
                    <a:pt x="149" y="157"/>
                  </a:lnTo>
                  <a:lnTo>
                    <a:pt x="242" y="77"/>
                  </a:lnTo>
                  <a:lnTo>
                    <a:pt x="273" y="0"/>
                  </a:lnTo>
                  <a:lnTo>
                    <a:pt x="409" y="26"/>
                  </a:lnTo>
                  <a:lnTo>
                    <a:pt x="447" y="172"/>
                  </a:lnTo>
                  <a:lnTo>
                    <a:pt x="387" y="175"/>
                  </a:lnTo>
                  <a:lnTo>
                    <a:pt x="352" y="192"/>
                  </a:lnTo>
                  <a:lnTo>
                    <a:pt x="359" y="230"/>
                  </a:lnTo>
                  <a:lnTo>
                    <a:pt x="184" y="317"/>
                  </a:lnTo>
                  <a:lnTo>
                    <a:pt x="163" y="392"/>
                  </a:lnTo>
                  <a:lnTo>
                    <a:pt x="0" y="38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7" name="Freeform 463"/>
            <p:cNvSpPr/>
            <p:nvPr/>
          </p:nvSpPr>
          <p:spPr bwMode="auto">
            <a:xfrm>
              <a:off x="1813283" y="4172919"/>
              <a:ext cx="192058" cy="335739"/>
            </a:xfrm>
            <a:custGeom>
              <a:avLst/>
              <a:gdLst>
                <a:gd name="T0" fmla="*/ 0 w 398"/>
                <a:gd name="T1" fmla="*/ 5 h 739"/>
                <a:gd name="T2" fmla="*/ 0 w 398"/>
                <a:gd name="T3" fmla="*/ 5 h 739"/>
                <a:gd name="T4" fmla="*/ 2 w 398"/>
                <a:gd name="T5" fmla="*/ 6 h 739"/>
                <a:gd name="T6" fmla="*/ 3 w 398"/>
                <a:gd name="T7" fmla="*/ 7 h 739"/>
                <a:gd name="T8" fmla="*/ 3 w 398"/>
                <a:gd name="T9" fmla="*/ 10 h 739"/>
                <a:gd name="T10" fmla="*/ 1 w 398"/>
                <a:gd name="T11" fmla="*/ 13 h 739"/>
                <a:gd name="T12" fmla="*/ 2 w 398"/>
                <a:gd name="T13" fmla="*/ 16 h 739"/>
                <a:gd name="T14" fmla="*/ 2 w 398"/>
                <a:gd name="T15" fmla="*/ 17 h 739"/>
                <a:gd name="T16" fmla="*/ 3 w 398"/>
                <a:gd name="T17" fmla="*/ 17 h 739"/>
                <a:gd name="T18" fmla="*/ 3 w 398"/>
                <a:gd name="T19" fmla="*/ 16 h 739"/>
                <a:gd name="T20" fmla="*/ 5 w 398"/>
                <a:gd name="T21" fmla="*/ 15 h 739"/>
                <a:gd name="T22" fmla="*/ 4 w 398"/>
                <a:gd name="T23" fmla="*/ 10 h 739"/>
                <a:gd name="T24" fmla="*/ 9 w 398"/>
                <a:gd name="T25" fmla="*/ 5 h 739"/>
                <a:gd name="T26" fmla="*/ 9 w 398"/>
                <a:gd name="T27" fmla="*/ 0 h 739"/>
                <a:gd name="T28" fmla="*/ 8 w 398"/>
                <a:gd name="T29" fmla="*/ 1 h 739"/>
                <a:gd name="T30" fmla="*/ 4 w 398"/>
                <a:gd name="T31" fmla="*/ 1 h 739"/>
                <a:gd name="T32" fmla="*/ 4 w 398"/>
                <a:gd name="T33" fmla="*/ 3 h 739"/>
                <a:gd name="T34" fmla="*/ 5 w 398"/>
                <a:gd name="T35" fmla="*/ 5 h 739"/>
                <a:gd name="T36" fmla="*/ 5 w 398"/>
                <a:gd name="T37" fmla="*/ 7 h 739"/>
                <a:gd name="T38" fmla="*/ 4 w 398"/>
                <a:gd name="T39" fmla="*/ 6 h 739"/>
                <a:gd name="T40" fmla="*/ 4 w 398"/>
                <a:gd name="T41" fmla="*/ 4 h 739"/>
                <a:gd name="T42" fmla="*/ 3 w 398"/>
                <a:gd name="T43" fmla="*/ 4 h 739"/>
                <a:gd name="T44" fmla="*/ 0 w 398"/>
                <a:gd name="T45" fmla="*/ 5 h 73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98"/>
                <a:gd name="T70" fmla="*/ 0 h 739"/>
                <a:gd name="T71" fmla="*/ 398 w 398"/>
                <a:gd name="T72" fmla="*/ 739 h 73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98" h="739">
                  <a:moveTo>
                    <a:pt x="0" y="206"/>
                  </a:moveTo>
                  <a:lnTo>
                    <a:pt x="8" y="230"/>
                  </a:lnTo>
                  <a:lnTo>
                    <a:pt x="102" y="263"/>
                  </a:lnTo>
                  <a:lnTo>
                    <a:pt x="113" y="310"/>
                  </a:lnTo>
                  <a:lnTo>
                    <a:pt x="105" y="428"/>
                  </a:lnTo>
                  <a:lnTo>
                    <a:pt x="57" y="549"/>
                  </a:lnTo>
                  <a:lnTo>
                    <a:pt x="73" y="693"/>
                  </a:lnTo>
                  <a:lnTo>
                    <a:pt x="77" y="739"/>
                  </a:lnTo>
                  <a:lnTo>
                    <a:pt x="104" y="739"/>
                  </a:lnTo>
                  <a:lnTo>
                    <a:pt x="104" y="689"/>
                  </a:lnTo>
                  <a:lnTo>
                    <a:pt x="205" y="622"/>
                  </a:lnTo>
                  <a:lnTo>
                    <a:pt x="175" y="428"/>
                  </a:lnTo>
                  <a:lnTo>
                    <a:pt x="396" y="229"/>
                  </a:lnTo>
                  <a:lnTo>
                    <a:pt x="398" y="0"/>
                  </a:lnTo>
                  <a:lnTo>
                    <a:pt x="342" y="39"/>
                  </a:lnTo>
                  <a:lnTo>
                    <a:pt x="188" y="52"/>
                  </a:lnTo>
                  <a:lnTo>
                    <a:pt x="187" y="134"/>
                  </a:lnTo>
                  <a:lnTo>
                    <a:pt x="227" y="200"/>
                  </a:lnTo>
                  <a:lnTo>
                    <a:pt x="203" y="298"/>
                  </a:lnTo>
                  <a:lnTo>
                    <a:pt x="164" y="244"/>
                  </a:lnTo>
                  <a:lnTo>
                    <a:pt x="167" y="180"/>
                  </a:lnTo>
                  <a:lnTo>
                    <a:pt x="119" y="161"/>
                  </a:lnTo>
                  <a:lnTo>
                    <a:pt x="0" y="20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8" name="Freeform 464"/>
            <p:cNvSpPr/>
            <p:nvPr/>
          </p:nvSpPr>
          <p:spPr bwMode="auto">
            <a:xfrm>
              <a:off x="1265748" y="3487121"/>
              <a:ext cx="291457" cy="241859"/>
            </a:xfrm>
            <a:custGeom>
              <a:avLst/>
              <a:gdLst>
                <a:gd name="T0" fmla="*/ 0 w 607"/>
                <a:gd name="T1" fmla="*/ 9 h 535"/>
                <a:gd name="T2" fmla="*/ 0 w 607"/>
                <a:gd name="T3" fmla="*/ 10 h 535"/>
                <a:gd name="T4" fmla="*/ 2 w 607"/>
                <a:gd name="T5" fmla="*/ 12 h 535"/>
                <a:gd name="T6" fmla="*/ 2 w 607"/>
                <a:gd name="T7" fmla="*/ 12 h 535"/>
                <a:gd name="T8" fmla="*/ 3 w 607"/>
                <a:gd name="T9" fmla="*/ 12 h 535"/>
                <a:gd name="T10" fmla="*/ 4 w 607"/>
                <a:gd name="T11" fmla="*/ 10 h 535"/>
                <a:gd name="T12" fmla="*/ 8 w 607"/>
                <a:gd name="T13" fmla="*/ 11 h 535"/>
                <a:gd name="T14" fmla="*/ 11 w 607"/>
                <a:gd name="T15" fmla="*/ 10 h 535"/>
                <a:gd name="T16" fmla="*/ 12 w 607"/>
                <a:gd name="T17" fmla="*/ 10 h 535"/>
                <a:gd name="T18" fmla="*/ 13 w 607"/>
                <a:gd name="T19" fmla="*/ 7 h 535"/>
                <a:gd name="T20" fmla="*/ 14 w 607"/>
                <a:gd name="T21" fmla="*/ 3 h 535"/>
                <a:gd name="T22" fmla="*/ 13 w 607"/>
                <a:gd name="T23" fmla="*/ 2 h 535"/>
                <a:gd name="T24" fmla="*/ 13 w 607"/>
                <a:gd name="T25" fmla="*/ 1 h 535"/>
                <a:gd name="T26" fmla="*/ 10 w 607"/>
                <a:gd name="T27" fmla="*/ 0 h 535"/>
                <a:gd name="T28" fmla="*/ 5 w 607"/>
                <a:gd name="T29" fmla="*/ 4 h 535"/>
                <a:gd name="T30" fmla="*/ 3 w 607"/>
                <a:gd name="T31" fmla="*/ 5 h 535"/>
                <a:gd name="T32" fmla="*/ 3 w 607"/>
                <a:gd name="T33" fmla="*/ 8 h 535"/>
                <a:gd name="T34" fmla="*/ 3 w 607"/>
                <a:gd name="T35" fmla="*/ 9 h 535"/>
                <a:gd name="T36" fmla="*/ 0 w 607"/>
                <a:gd name="T37" fmla="*/ 9 h 5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35"/>
                <a:gd name="T59" fmla="*/ 607 w 607"/>
                <a:gd name="T60" fmla="*/ 535 h 5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35">
                  <a:moveTo>
                    <a:pt x="0" y="389"/>
                  </a:moveTo>
                  <a:lnTo>
                    <a:pt x="8" y="431"/>
                  </a:lnTo>
                  <a:lnTo>
                    <a:pt x="79" y="524"/>
                  </a:lnTo>
                  <a:lnTo>
                    <a:pt x="100" y="505"/>
                  </a:lnTo>
                  <a:lnTo>
                    <a:pt x="129" y="535"/>
                  </a:lnTo>
                  <a:lnTo>
                    <a:pt x="178" y="442"/>
                  </a:lnTo>
                  <a:lnTo>
                    <a:pt x="349" y="489"/>
                  </a:lnTo>
                  <a:lnTo>
                    <a:pt x="498" y="440"/>
                  </a:lnTo>
                  <a:lnTo>
                    <a:pt x="504" y="418"/>
                  </a:lnTo>
                  <a:lnTo>
                    <a:pt x="579" y="300"/>
                  </a:lnTo>
                  <a:lnTo>
                    <a:pt x="607" y="142"/>
                  </a:lnTo>
                  <a:lnTo>
                    <a:pt x="568" y="92"/>
                  </a:lnTo>
                  <a:lnTo>
                    <a:pt x="568" y="23"/>
                  </a:lnTo>
                  <a:lnTo>
                    <a:pt x="438" y="0"/>
                  </a:lnTo>
                  <a:lnTo>
                    <a:pt x="209" y="185"/>
                  </a:lnTo>
                  <a:lnTo>
                    <a:pt x="150" y="202"/>
                  </a:lnTo>
                  <a:lnTo>
                    <a:pt x="151" y="340"/>
                  </a:lnTo>
                  <a:lnTo>
                    <a:pt x="124" y="370"/>
                  </a:lnTo>
                  <a:lnTo>
                    <a:pt x="0" y="38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9" name="Freeform 465"/>
            <p:cNvSpPr/>
            <p:nvPr/>
          </p:nvSpPr>
          <p:spPr bwMode="auto">
            <a:xfrm>
              <a:off x="1312920" y="3684427"/>
              <a:ext cx="213960" cy="195715"/>
            </a:xfrm>
            <a:custGeom>
              <a:avLst/>
              <a:gdLst>
                <a:gd name="T0" fmla="*/ 0 w 445"/>
                <a:gd name="T1" fmla="*/ 8 h 429"/>
                <a:gd name="T2" fmla="*/ 1 w 445"/>
                <a:gd name="T3" fmla="*/ 2 h 429"/>
                <a:gd name="T4" fmla="*/ 2 w 445"/>
                <a:gd name="T5" fmla="*/ 0 h 429"/>
                <a:gd name="T6" fmla="*/ 6 w 445"/>
                <a:gd name="T7" fmla="*/ 1 h 429"/>
                <a:gd name="T8" fmla="*/ 9 w 445"/>
                <a:gd name="T9" fmla="*/ 0 h 429"/>
                <a:gd name="T10" fmla="*/ 10 w 445"/>
                <a:gd name="T11" fmla="*/ 1 h 429"/>
                <a:gd name="T12" fmla="*/ 10 w 445"/>
                <a:gd name="T13" fmla="*/ 2 h 429"/>
                <a:gd name="T14" fmla="*/ 9 w 445"/>
                <a:gd name="T15" fmla="*/ 3 h 429"/>
                <a:gd name="T16" fmla="*/ 7 w 445"/>
                <a:gd name="T17" fmla="*/ 8 h 429"/>
                <a:gd name="T18" fmla="*/ 6 w 445"/>
                <a:gd name="T19" fmla="*/ 7 h 429"/>
                <a:gd name="T20" fmla="*/ 5 w 445"/>
                <a:gd name="T21" fmla="*/ 9 h 429"/>
                <a:gd name="T22" fmla="*/ 3 w 445"/>
                <a:gd name="T23" fmla="*/ 10 h 429"/>
                <a:gd name="T24" fmla="*/ 2 w 445"/>
                <a:gd name="T25" fmla="*/ 8 h 429"/>
                <a:gd name="T26" fmla="*/ 0 w 445"/>
                <a:gd name="T27" fmla="*/ 8 h 42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45"/>
                <a:gd name="T43" fmla="*/ 0 h 429"/>
                <a:gd name="T44" fmla="*/ 445 w 445"/>
                <a:gd name="T45" fmla="*/ 429 h 42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45" h="429">
                  <a:moveTo>
                    <a:pt x="0" y="335"/>
                  </a:moveTo>
                  <a:lnTo>
                    <a:pt x="29" y="95"/>
                  </a:lnTo>
                  <a:lnTo>
                    <a:pt x="78" y="2"/>
                  </a:lnTo>
                  <a:lnTo>
                    <a:pt x="249" y="49"/>
                  </a:lnTo>
                  <a:lnTo>
                    <a:pt x="398" y="0"/>
                  </a:lnTo>
                  <a:lnTo>
                    <a:pt x="428" y="57"/>
                  </a:lnTo>
                  <a:lnTo>
                    <a:pt x="445" y="95"/>
                  </a:lnTo>
                  <a:lnTo>
                    <a:pt x="406" y="130"/>
                  </a:lnTo>
                  <a:lnTo>
                    <a:pt x="323" y="324"/>
                  </a:lnTo>
                  <a:lnTo>
                    <a:pt x="252" y="312"/>
                  </a:lnTo>
                  <a:lnTo>
                    <a:pt x="214" y="404"/>
                  </a:lnTo>
                  <a:lnTo>
                    <a:pt x="128" y="429"/>
                  </a:lnTo>
                  <a:lnTo>
                    <a:pt x="78" y="347"/>
                  </a:lnTo>
                  <a:lnTo>
                    <a:pt x="0" y="33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0" name="Freeform 466"/>
            <p:cNvSpPr/>
            <p:nvPr/>
          </p:nvSpPr>
          <p:spPr bwMode="auto">
            <a:xfrm>
              <a:off x="954074" y="3708295"/>
              <a:ext cx="55596" cy="36597"/>
            </a:xfrm>
            <a:custGeom>
              <a:avLst/>
              <a:gdLst>
                <a:gd name="T0" fmla="*/ 0 w 117"/>
                <a:gd name="T1" fmla="*/ 0 h 79"/>
                <a:gd name="T2" fmla="*/ 1 w 117"/>
                <a:gd name="T3" fmla="*/ 1 h 79"/>
                <a:gd name="T4" fmla="*/ 2 w 117"/>
                <a:gd name="T5" fmla="*/ 1 h 79"/>
                <a:gd name="T6" fmla="*/ 1 w 117"/>
                <a:gd name="T7" fmla="*/ 1 h 79"/>
                <a:gd name="T8" fmla="*/ 1 w 117"/>
                <a:gd name="T9" fmla="*/ 2 h 79"/>
                <a:gd name="T10" fmla="*/ 3 w 117"/>
                <a:gd name="T11" fmla="*/ 1 h 79"/>
                <a:gd name="T12" fmla="*/ 3 w 117"/>
                <a:gd name="T13" fmla="*/ 0 h 79"/>
                <a:gd name="T14" fmla="*/ 0 w 117"/>
                <a:gd name="T15" fmla="*/ 0 h 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7"/>
                <a:gd name="T25" fmla="*/ 0 h 79"/>
                <a:gd name="T26" fmla="*/ 117 w 117"/>
                <a:gd name="T27" fmla="*/ 79 h 7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7" h="79">
                  <a:moveTo>
                    <a:pt x="0" y="9"/>
                  </a:moveTo>
                  <a:lnTo>
                    <a:pt x="38" y="44"/>
                  </a:lnTo>
                  <a:lnTo>
                    <a:pt x="72" y="33"/>
                  </a:lnTo>
                  <a:lnTo>
                    <a:pt x="54" y="44"/>
                  </a:lnTo>
                  <a:lnTo>
                    <a:pt x="68" y="79"/>
                  </a:lnTo>
                  <a:lnTo>
                    <a:pt x="114" y="44"/>
                  </a:lnTo>
                  <a:lnTo>
                    <a:pt x="117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1" name="Freeform 467"/>
            <p:cNvSpPr/>
            <p:nvPr/>
          </p:nvSpPr>
          <p:spPr bwMode="auto">
            <a:xfrm>
              <a:off x="2194030" y="3429839"/>
              <a:ext cx="10108" cy="35006"/>
            </a:xfrm>
            <a:custGeom>
              <a:avLst/>
              <a:gdLst>
                <a:gd name="T0" fmla="*/ 0 w 22"/>
                <a:gd name="T1" fmla="*/ 1 h 74"/>
                <a:gd name="T2" fmla="*/ 0 w 22"/>
                <a:gd name="T3" fmla="*/ 2 h 74"/>
                <a:gd name="T4" fmla="*/ 1 w 22"/>
                <a:gd name="T5" fmla="*/ 2 h 74"/>
                <a:gd name="T6" fmla="*/ 0 w 22"/>
                <a:gd name="T7" fmla="*/ 0 h 74"/>
                <a:gd name="T8" fmla="*/ 0 w 22"/>
                <a:gd name="T9" fmla="*/ 1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74"/>
                <a:gd name="T17" fmla="*/ 22 w 22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74">
                  <a:moveTo>
                    <a:pt x="0" y="61"/>
                  </a:moveTo>
                  <a:lnTo>
                    <a:pt x="10" y="74"/>
                  </a:lnTo>
                  <a:lnTo>
                    <a:pt x="22" y="70"/>
                  </a:lnTo>
                  <a:lnTo>
                    <a:pt x="12" y="0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2" name="Freeform 468"/>
            <p:cNvSpPr/>
            <p:nvPr/>
          </p:nvSpPr>
          <p:spPr bwMode="auto">
            <a:xfrm>
              <a:off x="1794751" y="3983569"/>
              <a:ext cx="32010" cy="33415"/>
            </a:xfrm>
            <a:custGeom>
              <a:avLst/>
              <a:gdLst>
                <a:gd name="T0" fmla="*/ 0 w 66"/>
                <a:gd name="T1" fmla="*/ 2 h 72"/>
                <a:gd name="T2" fmla="*/ 1 w 66"/>
                <a:gd name="T3" fmla="*/ 0 h 72"/>
                <a:gd name="T4" fmla="*/ 1 w 66"/>
                <a:gd name="T5" fmla="*/ 0 h 72"/>
                <a:gd name="T6" fmla="*/ 1 w 66"/>
                <a:gd name="T7" fmla="*/ 1 h 72"/>
                <a:gd name="T8" fmla="*/ 0 w 66"/>
                <a:gd name="T9" fmla="*/ 2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72"/>
                <a:gd name="T17" fmla="*/ 66 w 66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72">
                  <a:moveTo>
                    <a:pt x="0" y="72"/>
                  </a:moveTo>
                  <a:lnTo>
                    <a:pt x="29" y="12"/>
                  </a:lnTo>
                  <a:lnTo>
                    <a:pt x="56" y="0"/>
                  </a:lnTo>
                  <a:lnTo>
                    <a:pt x="66" y="57"/>
                  </a:lnTo>
                  <a:lnTo>
                    <a:pt x="0" y="7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3" name="Freeform 469"/>
            <p:cNvSpPr/>
            <p:nvPr/>
          </p:nvSpPr>
          <p:spPr bwMode="auto">
            <a:xfrm>
              <a:off x="940596" y="3628736"/>
              <a:ext cx="112876" cy="82741"/>
            </a:xfrm>
            <a:custGeom>
              <a:avLst/>
              <a:gdLst>
                <a:gd name="T0" fmla="*/ 0 w 233"/>
                <a:gd name="T1" fmla="*/ 2 h 184"/>
                <a:gd name="T2" fmla="*/ 1 w 233"/>
                <a:gd name="T3" fmla="*/ 3 h 184"/>
                <a:gd name="T4" fmla="*/ 3 w 233"/>
                <a:gd name="T5" fmla="*/ 3 h 184"/>
                <a:gd name="T6" fmla="*/ 1 w 233"/>
                <a:gd name="T7" fmla="*/ 4 h 184"/>
                <a:gd name="T8" fmla="*/ 1 w 233"/>
                <a:gd name="T9" fmla="*/ 4 h 184"/>
                <a:gd name="T10" fmla="*/ 3 w 233"/>
                <a:gd name="T11" fmla="*/ 4 h 184"/>
                <a:gd name="T12" fmla="*/ 5 w 233"/>
                <a:gd name="T13" fmla="*/ 4 h 184"/>
                <a:gd name="T14" fmla="*/ 5 w 233"/>
                <a:gd name="T15" fmla="*/ 2 h 184"/>
                <a:gd name="T16" fmla="*/ 3 w 233"/>
                <a:gd name="T17" fmla="*/ 0 h 184"/>
                <a:gd name="T18" fmla="*/ 1 w 233"/>
                <a:gd name="T19" fmla="*/ 1 h 184"/>
                <a:gd name="T20" fmla="*/ 0 w 233"/>
                <a:gd name="T21" fmla="*/ 2 h 1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3"/>
                <a:gd name="T34" fmla="*/ 0 h 184"/>
                <a:gd name="T35" fmla="*/ 233 w 233"/>
                <a:gd name="T36" fmla="*/ 184 h 18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3" h="184">
                  <a:moveTo>
                    <a:pt x="0" y="83"/>
                  </a:moveTo>
                  <a:lnTo>
                    <a:pt x="32" y="134"/>
                  </a:lnTo>
                  <a:lnTo>
                    <a:pt x="139" y="143"/>
                  </a:lnTo>
                  <a:lnTo>
                    <a:pt x="25" y="160"/>
                  </a:lnTo>
                  <a:lnTo>
                    <a:pt x="25" y="184"/>
                  </a:lnTo>
                  <a:lnTo>
                    <a:pt x="142" y="175"/>
                  </a:lnTo>
                  <a:lnTo>
                    <a:pt x="233" y="184"/>
                  </a:lnTo>
                  <a:lnTo>
                    <a:pt x="207" y="83"/>
                  </a:lnTo>
                  <a:lnTo>
                    <a:pt x="120" y="0"/>
                  </a:lnTo>
                  <a:lnTo>
                    <a:pt x="32" y="23"/>
                  </a:lnTo>
                  <a:lnTo>
                    <a:pt x="0" y="8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4" name="Freeform 470"/>
            <p:cNvSpPr/>
            <p:nvPr/>
          </p:nvSpPr>
          <p:spPr bwMode="auto">
            <a:xfrm>
              <a:off x="1019778" y="3765577"/>
              <a:ext cx="57281" cy="58874"/>
            </a:xfrm>
            <a:custGeom>
              <a:avLst/>
              <a:gdLst>
                <a:gd name="T0" fmla="*/ 0 w 116"/>
                <a:gd name="T1" fmla="*/ 1 h 133"/>
                <a:gd name="T2" fmla="*/ 0 w 116"/>
                <a:gd name="T3" fmla="*/ 2 h 133"/>
                <a:gd name="T4" fmla="*/ 2 w 116"/>
                <a:gd name="T5" fmla="*/ 3 h 133"/>
                <a:gd name="T6" fmla="*/ 3 w 116"/>
                <a:gd name="T7" fmla="*/ 1 h 133"/>
                <a:gd name="T8" fmla="*/ 2 w 116"/>
                <a:gd name="T9" fmla="*/ 0 h 133"/>
                <a:gd name="T10" fmla="*/ 0 w 116"/>
                <a:gd name="T11" fmla="*/ 1 h 1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6"/>
                <a:gd name="T19" fmla="*/ 0 h 133"/>
                <a:gd name="T20" fmla="*/ 116 w 116"/>
                <a:gd name="T21" fmla="*/ 133 h 1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6" h="133">
                  <a:moveTo>
                    <a:pt x="0" y="37"/>
                  </a:moveTo>
                  <a:lnTo>
                    <a:pt x="11" y="89"/>
                  </a:lnTo>
                  <a:lnTo>
                    <a:pt x="67" y="133"/>
                  </a:lnTo>
                  <a:lnTo>
                    <a:pt x="116" y="66"/>
                  </a:lnTo>
                  <a:lnTo>
                    <a:pt x="76" y="0"/>
                  </a:lnTo>
                  <a:lnTo>
                    <a:pt x="0" y="3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5" name="Freeform 471"/>
            <p:cNvSpPr/>
            <p:nvPr/>
          </p:nvSpPr>
          <p:spPr bwMode="auto">
            <a:xfrm>
              <a:off x="2015449" y="3724207"/>
              <a:ext cx="187004" cy="273683"/>
            </a:xfrm>
            <a:custGeom>
              <a:avLst/>
              <a:gdLst>
                <a:gd name="T0" fmla="*/ 0 w 390"/>
                <a:gd name="T1" fmla="*/ 13 h 602"/>
                <a:gd name="T2" fmla="*/ 0 w 390"/>
                <a:gd name="T3" fmla="*/ 9 h 602"/>
                <a:gd name="T4" fmla="*/ 1 w 390"/>
                <a:gd name="T5" fmla="*/ 8 h 602"/>
                <a:gd name="T6" fmla="*/ 3 w 390"/>
                <a:gd name="T7" fmla="*/ 7 h 602"/>
                <a:gd name="T8" fmla="*/ 6 w 390"/>
                <a:gd name="T9" fmla="*/ 4 h 602"/>
                <a:gd name="T10" fmla="*/ 3 w 390"/>
                <a:gd name="T11" fmla="*/ 3 h 602"/>
                <a:gd name="T12" fmla="*/ 2 w 390"/>
                <a:gd name="T13" fmla="*/ 1 h 602"/>
                <a:gd name="T14" fmla="*/ 2 w 390"/>
                <a:gd name="T15" fmla="*/ 1 h 602"/>
                <a:gd name="T16" fmla="*/ 3 w 390"/>
                <a:gd name="T17" fmla="*/ 2 h 602"/>
                <a:gd name="T18" fmla="*/ 9 w 390"/>
                <a:gd name="T19" fmla="*/ 0 h 602"/>
                <a:gd name="T20" fmla="*/ 9 w 390"/>
                <a:gd name="T21" fmla="*/ 2 h 602"/>
                <a:gd name="T22" fmla="*/ 6 w 390"/>
                <a:gd name="T23" fmla="*/ 8 h 602"/>
                <a:gd name="T24" fmla="*/ 1 w 390"/>
                <a:gd name="T25" fmla="*/ 14 h 602"/>
                <a:gd name="T26" fmla="*/ 0 w 390"/>
                <a:gd name="T27" fmla="*/ 13 h 60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90"/>
                <a:gd name="T43" fmla="*/ 0 h 602"/>
                <a:gd name="T44" fmla="*/ 390 w 390"/>
                <a:gd name="T45" fmla="*/ 602 h 60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90" h="602">
                  <a:moveTo>
                    <a:pt x="0" y="565"/>
                  </a:moveTo>
                  <a:lnTo>
                    <a:pt x="0" y="403"/>
                  </a:lnTo>
                  <a:lnTo>
                    <a:pt x="32" y="354"/>
                  </a:lnTo>
                  <a:lnTo>
                    <a:pt x="151" y="305"/>
                  </a:lnTo>
                  <a:lnTo>
                    <a:pt x="268" y="173"/>
                  </a:lnTo>
                  <a:lnTo>
                    <a:pt x="115" y="128"/>
                  </a:lnTo>
                  <a:lnTo>
                    <a:pt x="71" y="48"/>
                  </a:lnTo>
                  <a:lnTo>
                    <a:pt x="84" y="23"/>
                  </a:lnTo>
                  <a:lnTo>
                    <a:pt x="145" y="70"/>
                  </a:lnTo>
                  <a:lnTo>
                    <a:pt x="373" y="0"/>
                  </a:lnTo>
                  <a:lnTo>
                    <a:pt x="390" y="70"/>
                  </a:lnTo>
                  <a:lnTo>
                    <a:pt x="255" y="351"/>
                  </a:lnTo>
                  <a:lnTo>
                    <a:pt x="20" y="602"/>
                  </a:lnTo>
                  <a:lnTo>
                    <a:pt x="0" y="56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6" name="Freeform 472"/>
            <p:cNvSpPr/>
            <p:nvPr/>
          </p:nvSpPr>
          <p:spPr bwMode="auto">
            <a:xfrm>
              <a:off x="1722308" y="4277937"/>
              <a:ext cx="144886" cy="144797"/>
            </a:xfrm>
            <a:custGeom>
              <a:avLst/>
              <a:gdLst>
                <a:gd name="T0" fmla="*/ 0 w 301"/>
                <a:gd name="T1" fmla="*/ 2 h 319"/>
                <a:gd name="T2" fmla="*/ 1 w 301"/>
                <a:gd name="T3" fmla="*/ 2 h 319"/>
                <a:gd name="T4" fmla="*/ 3 w 301"/>
                <a:gd name="T5" fmla="*/ 1 h 319"/>
                <a:gd name="T6" fmla="*/ 3 w 301"/>
                <a:gd name="T7" fmla="*/ 0 h 319"/>
                <a:gd name="T8" fmla="*/ 5 w 301"/>
                <a:gd name="T9" fmla="*/ 0 h 319"/>
                <a:gd name="T10" fmla="*/ 7 w 301"/>
                <a:gd name="T11" fmla="*/ 1 h 319"/>
                <a:gd name="T12" fmla="*/ 7 w 301"/>
                <a:gd name="T13" fmla="*/ 2 h 319"/>
                <a:gd name="T14" fmla="*/ 7 w 301"/>
                <a:gd name="T15" fmla="*/ 5 h 319"/>
                <a:gd name="T16" fmla="*/ 6 w 301"/>
                <a:gd name="T17" fmla="*/ 7 h 319"/>
                <a:gd name="T18" fmla="*/ 4 w 301"/>
                <a:gd name="T19" fmla="*/ 7 h 319"/>
                <a:gd name="T20" fmla="*/ 3 w 301"/>
                <a:gd name="T21" fmla="*/ 6 h 319"/>
                <a:gd name="T22" fmla="*/ 0 w 301"/>
                <a:gd name="T23" fmla="*/ 2 h 3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01"/>
                <a:gd name="T37" fmla="*/ 0 h 319"/>
                <a:gd name="T38" fmla="*/ 301 w 301"/>
                <a:gd name="T39" fmla="*/ 319 h 3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01" h="319">
                  <a:moveTo>
                    <a:pt x="0" y="99"/>
                  </a:moveTo>
                  <a:lnTo>
                    <a:pt x="66" y="100"/>
                  </a:lnTo>
                  <a:lnTo>
                    <a:pt x="133" y="41"/>
                  </a:lnTo>
                  <a:lnTo>
                    <a:pt x="135" y="14"/>
                  </a:lnTo>
                  <a:lnTo>
                    <a:pt x="196" y="0"/>
                  </a:lnTo>
                  <a:lnTo>
                    <a:pt x="290" y="33"/>
                  </a:lnTo>
                  <a:lnTo>
                    <a:pt x="301" y="80"/>
                  </a:lnTo>
                  <a:lnTo>
                    <a:pt x="293" y="198"/>
                  </a:lnTo>
                  <a:lnTo>
                    <a:pt x="245" y="319"/>
                  </a:lnTo>
                  <a:lnTo>
                    <a:pt x="157" y="296"/>
                  </a:lnTo>
                  <a:lnTo>
                    <a:pt x="105" y="268"/>
                  </a:lnTo>
                  <a:lnTo>
                    <a:pt x="0" y="9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7" name="Freeform 473"/>
            <p:cNvSpPr/>
            <p:nvPr/>
          </p:nvSpPr>
          <p:spPr bwMode="auto">
            <a:xfrm>
              <a:off x="1472969" y="4303396"/>
              <a:ext cx="249339" cy="256180"/>
            </a:xfrm>
            <a:custGeom>
              <a:avLst/>
              <a:gdLst>
                <a:gd name="T0" fmla="*/ 0 w 520"/>
                <a:gd name="T1" fmla="*/ 0 h 565"/>
                <a:gd name="T2" fmla="*/ 1 w 520"/>
                <a:gd name="T3" fmla="*/ 0 h 565"/>
                <a:gd name="T4" fmla="*/ 9 w 520"/>
                <a:gd name="T5" fmla="*/ 1 h 565"/>
                <a:gd name="T6" fmla="*/ 10 w 520"/>
                <a:gd name="T7" fmla="*/ 1 h 565"/>
                <a:gd name="T8" fmla="*/ 12 w 520"/>
                <a:gd name="T9" fmla="*/ 1 h 565"/>
                <a:gd name="T10" fmla="*/ 11 w 520"/>
                <a:gd name="T11" fmla="*/ 2 h 565"/>
                <a:gd name="T12" fmla="*/ 10 w 520"/>
                <a:gd name="T13" fmla="*/ 1 h 565"/>
                <a:gd name="T14" fmla="*/ 8 w 520"/>
                <a:gd name="T15" fmla="*/ 2 h 565"/>
                <a:gd name="T16" fmla="*/ 8 w 520"/>
                <a:gd name="T17" fmla="*/ 5 h 565"/>
                <a:gd name="T18" fmla="*/ 7 w 520"/>
                <a:gd name="T19" fmla="*/ 5 h 565"/>
                <a:gd name="T20" fmla="*/ 7 w 520"/>
                <a:gd name="T21" fmla="*/ 8 h 565"/>
                <a:gd name="T22" fmla="*/ 7 w 520"/>
                <a:gd name="T23" fmla="*/ 13 h 565"/>
                <a:gd name="T24" fmla="*/ 7 w 520"/>
                <a:gd name="T25" fmla="*/ 13 h 565"/>
                <a:gd name="T26" fmla="*/ 5 w 520"/>
                <a:gd name="T27" fmla="*/ 13 h 565"/>
                <a:gd name="T28" fmla="*/ 5 w 520"/>
                <a:gd name="T29" fmla="*/ 12 h 565"/>
                <a:gd name="T30" fmla="*/ 4 w 520"/>
                <a:gd name="T31" fmla="*/ 13 h 565"/>
                <a:gd name="T32" fmla="*/ 3 w 520"/>
                <a:gd name="T33" fmla="*/ 11 h 565"/>
                <a:gd name="T34" fmla="*/ 3 w 520"/>
                <a:gd name="T35" fmla="*/ 7 h 565"/>
                <a:gd name="T36" fmla="*/ 3 w 520"/>
                <a:gd name="T37" fmla="*/ 6 h 565"/>
                <a:gd name="T38" fmla="*/ 0 w 520"/>
                <a:gd name="T39" fmla="*/ 0 h 56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20"/>
                <a:gd name="T61" fmla="*/ 0 h 565"/>
                <a:gd name="T62" fmla="*/ 520 w 520"/>
                <a:gd name="T63" fmla="*/ 565 h 56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20" h="565">
                  <a:moveTo>
                    <a:pt x="0" y="19"/>
                  </a:moveTo>
                  <a:lnTo>
                    <a:pt x="63" y="0"/>
                  </a:lnTo>
                  <a:lnTo>
                    <a:pt x="376" y="54"/>
                  </a:lnTo>
                  <a:lnTo>
                    <a:pt x="446" y="28"/>
                  </a:lnTo>
                  <a:lnTo>
                    <a:pt x="520" y="42"/>
                  </a:lnTo>
                  <a:lnTo>
                    <a:pt x="457" y="81"/>
                  </a:lnTo>
                  <a:lnTo>
                    <a:pt x="434" y="54"/>
                  </a:lnTo>
                  <a:lnTo>
                    <a:pt x="359" y="72"/>
                  </a:lnTo>
                  <a:lnTo>
                    <a:pt x="359" y="230"/>
                  </a:lnTo>
                  <a:lnTo>
                    <a:pt x="319" y="233"/>
                  </a:lnTo>
                  <a:lnTo>
                    <a:pt x="319" y="356"/>
                  </a:lnTo>
                  <a:lnTo>
                    <a:pt x="319" y="537"/>
                  </a:lnTo>
                  <a:lnTo>
                    <a:pt x="286" y="565"/>
                  </a:lnTo>
                  <a:lnTo>
                    <a:pt x="236" y="565"/>
                  </a:lnTo>
                  <a:lnTo>
                    <a:pt x="210" y="525"/>
                  </a:lnTo>
                  <a:lnTo>
                    <a:pt x="188" y="547"/>
                  </a:lnTo>
                  <a:lnTo>
                    <a:pt x="137" y="486"/>
                  </a:lnTo>
                  <a:lnTo>
                    <a:pt x="113" y="288"/>
                  </a:lnTo>
                  <a:lnTo>
                    <a:pt x="113" y="264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8" name="Freeform 474"/>
            <p:cNvSpPr/>
            <p:nvPr/>
          </p:nvSpPr>
          <p:spPr bwMode="auto">
            <a:xfrm>
              <a:off x="950704" y="3396424"/>
              <a:ext cx="154995" cy="140024"/>
            </a:xfrm>
            <a:custGeom>
              <a:avLst/>
              <a:gdLst>
                <a:gd name="T0" fmla="*/ 0 w 322"/>
                <a:gd name="T1" fmla="*/ 7 h 310"/>
                <a:gd name="T2" fmla="*/ 4 w 322"/>
                <a:gd name="T3" fmla="*/ 0 h 310"/>
                <a:gd name="T4" fmla="*/ 7 w 322"/>
                <a:gd name="T5" fmla="*/ 0 h 310"/>
                <a:gd name="T6" fmla="*/ 7 w 322"/>
                <a:gd name="T7" fmla="*/ 1 h 310"/>
                <a:gd name="T8" fmla="*/ 7 w 322"/>
                <a:gd name="T9" fmla="*/ 2 h 310"/>
                <a:gd name="T10" fmla="*/ 5 w 322"/>
                <a:gd name="T11" fmla="*/ 2 h 310"/>
                <a:gd name="T12" fmla="*/ 5 w 322"/>
                <a:gd name="T13" fmla="*/ 5 h 310"/>
                <a:gd name="T14" fmla="*/ 3 w 322"/>
                <a:gd name="T15" fmla="*/ 5 h 310"/>
                <a:gd name="T16" fmla="*/ 4 w 322"/>
                <a:gd name="T17" fmla="*/ 7 h 310"/>
                <a:gd name="T18" fmla="*/ 0 w 322"/>
                <a:gd name="T19" fmla="*/ 7 h 3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2"/>
                <a:gd name="T31" fmla="*/ 0 h 310"/>
                <a:gd name="T32" fmla="*/ 322 w 322"/>
                <a:gd name="T33" fmla="*/ 310 h 3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2" h="310">
                  <a:moveTo>
                    <a:pt x="0" y="310"/>
                  </a:moveTo>
                  <a:lnTo>
                    <a:pt x="154" y="0"/>
                  </a:lnTo>
                  <a:lnTo>
                    <a:pt x="317" y="5"/>
                  </a:lnTo>
                  <a:lnTo>
                    <a:pt x="322" y="22"/>
                  </a:lnTo>
                  <a:lnTo>
                    <a:pt x="317" y="80"/>
                  </a:lnTo>
                  <a:lnTo>
                    <a:pt x="197" y="76"/>
                  </a:lnTo>
                  <a:lnTo>
                    <a:pt x="196" y="198"/>
                  </a:lnTo>
                  <a:lnTo>
                    <a:pt x="152" y="221"/>
                  </a:lnTo>
                  <a:lnTo>
                    <a:pt x="156" y="292"/>
                  </a:lnTo>
                  <a:lnTo>
                    <a:pt x="0" y="31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9" name="Freeform 475"/>
            <p:cNvSpPr/>
            <p:nvPr/>
          </p:nvSpPr>
          <p:spPr bwMode="auto">
            <a:xfrm>
              <a:off x="1665027" y="3495077"/>
              <a:ext cx="303250" cy="396203"/>
            </a:xfrm>
            <a:custGeom>
              <a:avLst/>
              <a:gdLst>
                <a:gd name="T0" fmla="*/ 0 w 634"/>
                <a:gd name="T1" fmla="*/ 11 h 874"/>
                <a:gd name="T2" fmla="*/ 1 w 634"/>
                <a:gd name="T3" fmla="*/ 13 h 874"/>
                <a:gd name="T4" fmla="*/ 1 w 634"/>
                <a:gd name="T5" fmla="*/ 15 h 874"/>
                <a:gd name="T6" fmla="*/ 3 w 634"/>
                <a:gd name="T7" fmla="*/ 16 h 874"/>
                <a:gd name="T8" fmla="*/ 5 w 634"/>
                <a:gd name="T9" fmla="*/ 19 h 874"/>
                <a:gd name="T10" fmla="*/ 8 w 634"/>
                <a:gd name="T11" fmla="*/ 20 h 874"/>
                <a:gd name="T12" fmla="*/ 11 w 634"/>
                <a:gd name="T13" fmla="*/ 20 h 874"/>
                <a:gd name="T14" fmla="*/ 12 w 634"/>
                <a:gd name="T15" fmla="*/ 19 h 874"/>
                <a:gd name="T16" fmla="*/ 11 w 634"/>
                <a:gd name="T17" fmla="*/ 17 h 874"/>
                <a:gd name="T18" fmla="*/ 10 w 634"/>
                <a:gd name="T19" fmla="*/ 16 h 874"/>
                <a:gd name="T20" fmla="*/ 11 w 634"/>
                <a:gd name="T21" fmla="*/ 15 h 874"/>
                <a:gd name="T22" fmla="*/ 11 w 634"/>
                <a:gd name="T23" fmla="*/ 13 h 874"/>
                <a:gd name="T24" fmla="*/ 12 w 634"/>
                <a:gd name="T25" fmla="*/ 11 h 874"/>
                <a:gd name="T26" fmla="*/ 13 w 634"/>
                <a:gd name="T27" fmla="*/ 6 h 874"/>
                <a:gd name="T28" fmla="*/ 14 w 634"/>
                <a:gd name="T29" fmla="*/ 5 h 874"/>
                <a:gd name="T30" fmla="*/ 13 w 634"/>
                <a:gd name="T31" fmla="*/ 5 h 874"/>
                <a:gd name="T32" fmla="*/ 13 w 634"/>
                <a:gd name="T33" fmla="*/ 1 h 874"/>
                <a:gd name="T34" fmla="*/ 12 w 634"/>
                <a:gd name="T35" fmla="*/ 0 h 874"/>
                <a:gd name="T36" fmla="*/ 11 w 634"/>
                <a:gd name="T37" fmla="*/ 1 h 874"/>
                <a:gd name="T38" fmla="*/ 3 w 634"/>
                <a:gd name="T39" fmla="*/ 1 h 874"/>
                <a:gd name="T40" fmla="*/ 3 w 634"/>
                <a:gd name="T41" fmla="*/ 3 h 874"/>
                <a:gd name="T42" fmla="*/ 2 w 634"/>
                <a:gd name="T43" fmla="*/ 3 h 874"/>
                <a:gd name="T44" fmla="*/ 2 w 634"/>
                <a:gd name="T45" fmla="*/ 4 h 874"/>
                <a:gd name="T46" fmla="*/ 2 w 634"/>
                <a:gd name="T47" fmla="*/ 8 h 874"/>
                <a:gd name="T48" fmla="*/ 1 w 634"/>
                <a:gd name="T49" fmla="*/ 8 h 874"/>
                <a:gd name="T50" fmla="*/ 0 w 634"/>
                <a:gd name="T51" fmla="*/ 11 h 8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34"/>
                <a:gd name="T79" fmla="*/ 0 h 874"/>
                <a:gd name="T80" fmla="*/ 634 w 634"/>
                <a:gd name="T81" fmla="*/ 874 h 8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34" h="874">
                  <a:moveTo>
                    <a:pt x="0" y="460"/>
                  </a:moveTo>
                  <a:lnTo>
                    <a:pt x="30" y="549"/>
                  </a:lnTo>
                  <a:lnTo>
                    <a:pt x="59" y="644"/>
                  </a:lnTo>
                  <a:lnTo>
                    <a:pt x="124" y="679"/>
                  </a:lnTo>
                  <a:lnTo>
                    <a:pt x="216" y="807"/>
                  </a:lnTo>
                  <a:lnTo>
                    <a:pt x="344" y="874"/>
                  </a:lnTo>
                  <a:lnTo>
                    <a:pt x="460" y="857"/>
                  </a:lnTo>
                  <a:lnTo>
                    <a:pt x="532" y="832"/>
                  </a:lnTo>
                  <a:lnTo>
                    <a:pt x="488" y="740"/>
                  </a:lnTo>
                  <a:lnTo>
                    <a:pt x="423" y="684"/>
                  </a:lnTo>
                  <a:lnTo>
                    <a:pt x="466" y="652"/>
                  </a:lnTo>
                  <a:lnTo>
                    <a:pt x="474" y="572"/>
                  </a:lnTo>
                  <a:lnTo>
                    <a:pt x="544" y="462"/>
                  </a:lnTo>
                  <a:lnTo>
                    <a:pt x="575" y="273"/>
                  </a:lnTo>
                  <a:lnTo>
                    <a:pt x="634" y="230"/>
                  </a:lnTo>
                  <a:lnTo>
                    <a:pt x="587" y="192"/>
                  </a:lnTo>
                  <a:lnTo>
                    <a:pt x="570" y="50"/>
                  </a:lnTo>
                  <a:lnTo>
                    <a:pt x="521" y="0"/>
                  </a:lnTo>
                  <a:lnTo>
                    <a:pt x="460" y="59"/>
                  </a:lnTo>
                  <a:lnTo>
                    <a:pt x="116" y="49"/>
                  </a:lnTo>
                  <a:lnTo>
                    <a:pt x="116" y="138"/>
                  </a:lnTo>
                  <a:lnTo>
                    <a:pt x="83" y="139"/>
                  </a:lnTo>
                  <a:lnTo>
                    <a:pt x="83" y="166"/>
                  </a:lnTo>
                  <a:lnTo>
                    <a:pt x="82" y="334"/>
                  </a:lnTo>
                  <a:lnTo>
                    <a:pt x="42" y="343"/>
                  </a:lnTo>
                  <a:lnTo>
                    <a:pt x="0" y="46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0" name="Freeform 476"/>
            <p:cNvSpPr/>
            <p:nvPr/>
          </p:nvSpPr>
          <p:spPr bwMode="auto">
            <a:xfrm>
              <a:off x="1826760" y="4487972"/>
              <a:ext cx="23586" cy="31824"/>
            </a:xfrm>
            <a:custGeom>
              <a:avLst/>
              <a:gdLst>
                <a:gd name="T0" fmla="*/ 0 w 46"/>
                <a:gd name="T1" fmla="*/ 1 h 72"/>
                <a:gd name="T2" fmla="*/ 1 w 46"/>
                <a:gd name="T3" fmla="*/ 2 h 72"/>
                <a:gd name="T4" fmla="*/ 1 w 46"/>
                <a:gd name="T5" fmla="*/ 1 h 72"/>
                <a:gd name="T6" fmla="*/ 1 w 46"/>
                <a:gd name="T7" fmla="*/ 0 h 72"/>
                <a:gd name="T8" fmla="*/ 0 w 46"/>
                <a:gd name="T9" fmla="*/ 1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72"/>
                <a:gd name="T17" fmla="*/ 46 w 46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72">
                  <a:moveTo>
                    <a:pt x="0" y="40"/>
                  </a:moveTo>
                  <a:lnTo>
                    <a:pt x="25" y="72"/>
                  </a:lnTo>
                  <a:lnTo>
                    <a:pt x="46" y="46"/>
                  </a:lnTo>
                  <a:lnTo>
                    <a:pt x="42" y="0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1" name="Freeform 477"/>
            <p:cNvSpPr/>
            <p:nvPr/>
          </p:nvSpPr>
          <p:spPr bwMode="auto">
            <a:xfrm>
              <a:off x="1806544" y="3981978"/>
              <a:ext cx="198797" cy="216400"/>
            </a:xfrm>
            <a:custGeom>
              <a:avLst/>
              <a:gdLst>
                <a:gd name="T0" fmla="*/ 0 w 409"/>
                <a:gd name="T1" fmla="*/ 3 h 475"/>
                <a:gd name="T2" fmla="*/ 0 w 409"/>
                <a:gd name="T3" fmla="*/ 6 h 475"/>
                <a:gd name="T4" fmla="*/ 1 w 409"/>
                <a:gd name="T5" fmla="*/ 8 h 475"/>
                <a:gd name="T6" fmla="*/ 3 w 409"/>
                <a:gd name="T7" fmla="*/ 9 h 475"/>
                <a:gd name="T8" fmla="*/ 4 w 409"/>
                <a:gd name="T9" fmla="*/ 9 h 475"/>
                <a:gd name="T10" fmla="*/ 5 w 409"/>
                <a:gd name="T11" fmla="*/ 11 h 475"/>
                <a:gd name="T12" fmla="*/ 8 w 409"/>
                <a:gd name="T13" fmla="*/ 11 h 475"/>
                <a:gd name="T14" fmla="*/ 10 w 409"/>
                <a:gd name="T15" fmla="*/ 10 h 475"/>
                <a:gd name="T16" fmla="*/ 8 w 409"/>
                <a:gd name="T17" fmla="*/ 5 h 475"/>
                <a:gd name="T18" fmla="*/ 9 w 409"/>
                <a:gd name="T19" fmla="*/ 4 h 475"/>
                <a:gd name="T20" fmla="*/ 4 w 409"/>
                <a:gd name="T21" fmla="*/ 0 h 475"/>
                <a:gd name="T22" fmla="*/ 3 w 409"/>
                <a:gd name="T23" fmla="*/ 2 h 475"/>
                <a:gd name="T24" fmla="*/ 2 w 409"/>
                <a:gd name="T25" fmla="*/ 1 h 475"/>
                <a:gd name="T26" fmla="*/ 2 w 409"/>
                <a:gd name="T27" fmla="*/ 2 h 475"/>
                <a:gd name="T28" fmla="*/ 2 w 409"/>
                <a:gd name="T29" fmla="*/ 0 h 475"/>
                <a:gd name="T30" fmla="*/ 1 w 409"/>
                <a:gd name="T31" fmla="*/ 0 h 475"/>
                <a:gd name="T32" fmla="*/ 1 w 409"/>
                <a:gd name="T33" fmla="*/ 1 h 475"/>
                <a:gd name="T34" fmla="*/ 1 w 409"/>
                <a:gd name="T35" fmla="*/ 2 h 475"/>
                <a:gd name="T36" fmla="*/ 0 w 409"/>
                <a:gd name="T37" fmla="*/ 3 h 4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09"/>
                <a:gd name="T58" fmla="*/ 0 h 475"/>
                <a:gd name="T59" fmla="*/ 409 w 409"/>
                <a:gd name="T60" fmla="*/ 475 h 47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09" h="475">
                  <a:moveTo>
                    <a:pt x="0" y="150"/>
                  </a:moveTo>
                  <a:lnTo>
                    <a:pt x="3" y="242"/>
                  </a:lnTo>
                  <a:lnTo>
                    <a:pt x="52" y="334"/>
                  </a:lnTo>
                  <a:lnTo>
                    <a:pt x="124" y="375"/>
                  </a:lnTo>
                  <a:lnTo>
                    <a:pt x="160" y="384"/>
                  </a:lnTo>
                  <a:lnTo>
                    <a:pt x="199" y="475"/>
                  </a:lnTo>
                  <a:lnTo>
                    <a:pt x="353" y="462"/>
                  </a:lnTo>
                  <a:lnTo>
                    <a:pt x="409" y="423"/>
                  </a:lnTo>
                  <a:lnTo>
                    <a:pt x="351" y="237"/>
                  </a:lnTo>
                  <a:lnTo>
                    <a:pt x="367" y="165"/>
                  </a:lnTo>
                  <a:lnTo>
                    <a:pt x="175" y="0"/>
                  </a:lnTo>
                  <a:lnTo>
                    <a:pt x="118" y="84"/>
                  </a:lnTo>
                  <a:lnTo>
                    <a:pt x="98" y="61"/>
                  </a:lnTo>
                  <a:lnTo>
                    <a:pt x="84" y="80"/>
                  </a:lnTo>
                  <a:lnTo>
                    <a:pt x="82" y="0"/>
                  </a:lnTo>
                  <a:lnTo>
                    <a:pt x="29" y="5"/>
                  </a:lnTo>
                  <a:lnTo>
                    <a:pt x="39" y="62"/>
                  </a:lnTo>
                  <a:lnTo>
                    <a:pt x="42" y="97"/>
                  </a:lnTo>
                  <a:lnTo>
                    <a:pt x="0" y="15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2" name="Freeform 478"/>
            <p:cNvSpPr/>
            <p:nvPr/>
          </p:nvSpPr>
          <p:spPr bwMode="auto">
            <a:xfrm>
              <a:off x="1259009" y="3740119"/>
              <a:ext cx="40433" cy="103427"/>
            </a:xfrm>
            <a:custGeom>
              <a:avLst/>
              <a:gdLst>
                <a:gd name="T0" fmla="*/ 0 w 82"/>
                <a:gd name="T1" fmla="*/ 0 h 227"/>
                <a:gd name="T2" fmla="*/ 1 w 82"/>
                <a:gd name="T3" fmla="*/ 0 h 227"/>
                <a:gd name="T4" fmla="*/ 2 w 82"/>
                <a:gd name="T5" fmla="*/ 5 h 227"/>
                <a:gd name="T6" fmla="*/ 1 w 82"/>
                <a:gd name="T7" fmla="*/ 5 h 227"/>
                <a:gd name="T8" fmla="*/ 0 w 82"/>
                <a:gd name="T9" fmla="*/ 0 h 2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227"/>
                <a:gd name="T17" fmla="*/ 82 w 82"/>
                <a:gd name="T18" fmla="*/ 227 h 2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227">
                  <a:moveTo>
                    <a:pt x="0" y="0"/>
                  </a:moveTo>
                  <a:lnTo>
                    <a:pt x="41" y="10"/>
                  </a:lnTo>
                  <a:lnTo>
                    <a:pt x="82" y="219"/>
                  </a:lnTo>
                  <a:lnTo>
                    <a:pt x="53" y="2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3" name="Freeform 479"/>
            <p:cNvSpPr/>
            <p:nvPr/>
          </p:nvSpPr>
          <p:spPr bwMode="auto">
            <a:xfrm>
              <a:off x="1808229" y="3883325"/>
              <a:ext cx="96029" cy="106609"/>
            </a:xfrm>
            <a:custGeom>
              <a:avLst/>
              <a:gdLst>
                <a:gd name="T0" fmla="*/ 0 w 198"/>
                <a:gd name="T1" fmla="*/ 5 h 234"/>
                <a:gd name="T2" fmla="*/ 1 w 198"/>
                <a:gd name="T3" fmla="*/ 5 h 234"/>
                <a:gd name="T4" fmla="*/ 2 w 198"/>
                <a:gd name="T5" fmla="*/ 5 h 234"/>
                <a:gd name="T6" fmla="*/ 2 w 198"/>
                <a:gd name="T7" fmla="*/ 4 h 234"/>
                <a:gd name="T8" fmla="*/ 4 w 198"/>
                <a:gd name="T9" fmla="*/ 4 h 234"/>
                <a:gd name="T10" fmla="*/ 5 w 198"/>
                <a:gd name="T11" fmla="*/ 2 h 234"/>
                <a:gd name="T12" fmla="*/ 4 w 198"/>
                <a:gd name="T13" fmla="*/ 0 h 234"/>
                <a:gd name="T14" fmla="*/ 1 w 198"/>
                <a:gd name="T15" fmla="*/ 0 h 234"/>
                <a:gd name="T16" fmla="*/ 1 w 198"/>
                <a:gd name="T17" fmla="*/ 2 h 234"/>
                <a:gd name="T18" fmla="*/ 1 w 198"/>
                <a:gd name="T19" fmla="*/ 3 h 234"/>
                <a:gd name="T20" fmla="*/ 0 w 198"/>
                <a:gd name="T21" fmla="*/ 5 h 2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8"/>
                <a:gd name="T34" fmla="*/ 0 h 234"/>
                <a:gd name="T35" fmla="*/ 198 w 198"/>
                <a:gd name="T36" fmla="*/ 234 h 2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8" h="234">
                  <a:moveTo>
                    <a:pt x="0" y="234"/>
                  </a:moveTo>
                  <a:lnTo>
                    <a:pt x="27" y="222"/>
                  </a:lnTo>
                  <a:lnTo>
                    <a:pt x="80" y="217"/>
                  </a:lnTo>
                  <a:lnTo>
                    <a:pt x="82" y="186"/>
                  </a:lnTo>
                  <a:lnTo>
                    <a:pt x="159" y="165"/>
                  </a:lnTo>
                  <a:lnTo>
                    <a:pt x="198" y="87"/>
                  </a:lnTo>
                  <a:lnTo>
                    <a:pt x="159" y="0"/>
                  </a:lnTo>
                  <a:lnTo>
                    <a:pt x="43" y="17"/>
                  </a:lnTo>
                  <a:lnTo>
                    <a:pt x="56" y="82"/>
                  </a:lnTo>
                  <a:lnTo>
                    <a:pt x="29" y="124"/>
                  </a:lnTo>
                  <a:lnTo>
                    <a:pt x="0" y="23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4" name="Freeform 480"/>
            <p:cNvSpPr/>
            <p:nvPr/>
          </p:nvSpPr>
          <p:spPr bwMode="auto">
            <a:xfrm>
              <a:off x="1712199" y="3310500"/>
              <a:ext cx="205536" cy="211627"/>
            </a:xfrm>
            <a:custGeom>
              <a:avLst/>
              <a:gdLst>
                <a:gd name="T0" fmla="*/ 0 w 429"/>
                <a:gd name="T1" fmla="*/ 2 h 464"/>
                <a:gd name="T2" fmla="*/ 0 w 429"/>
                <a:gd name="T3" fmla="*/ 11 h 464"/>
                <a:gd name="T4" fmla="*/ 8 w 429"/>
                <a:gd name="T5" fmla="*/ 11 h 464"/>
                <a:gd name="T6" fmla="*/ 10 w 429"/>
                <a:gd name="T7" fmla="*/ 9 h 464"/>
                <a:gd name="T8" fmla="*/ 10 w 429"/>
                <a:gd name="T9" fmla="*/ 9 h 464"/>
                <a:gd name="T10" fmla="*/ 7 w 429"/>
                <a:gd name="T11" fmla="*/ 2 h 464"/>
                <a:gd name="T12" fmla="*/ 8 w 429"/>
                <a:gd name="T13" fmla="*/ 4 h 464"/>
                <a:gd name="T14" fmla="*/ 9 w 429"/>
                <a:gd name="T15" fmla="*/ 3 h 464"/>
                <a:gd name="T16" fmla="*/ 8 w 429"/>
                <a:gd name="T17" fmla="*/ 0 h 464"/>
                <a:gd name="T18" fmla="*/ 7 w 429"/>
                <a:gd name="T19" fmla="*/ 1 h 464"/>
                <a:gd name="T20" fmla="*/ 7 w 429"/>
                <a:gd name="T21" fmla="*/ 0 h 464"/>
                <a:gd name="T22" fmla="*/ 5 w 429"/>
                <a:gd name="T23" fmla="*/ 0 h 464"/>
                <a:gd name="T24" fmla="*/ 4 w 429"/>
                <a:gd name="T25" fmla="*/ 1 h 464"/>
                <a:gd name="T26" fmla="*/ 0 w 429"/>
                <a:gd name="T27" fmla="*/ 0 h 464"/>
                <a:gd name="T28" fmla="*/ 0 w 429"/>
                <a:gd name="T29" fmla="*/ 2 h 4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29"/>
                <a:gd name="T46" fmla="*/ 0 h 464"/>
                <a:gd name="T47" fmla="*/ 429 w 429"/>
                <a:gd name="T48" fmla="*/ 464 h 46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29" h="464">
                  <a:moveTo>
                    <a:pt x="0" y="75"/>
                  </a:moveTo>
                  <a:lnTo>
                    <a:pt x="17" y="454"/>
                  </a:lnTo>
                  <a:lnTo>
                    <a:pt x="361" y="464"/>
                  </a:lnTo>
                  <a:lnTo>
                    <a:pt x="422" y="405"/>
                  </a:lnTo>
                  <a:lnTo>
                    <a:pt x="429" y="364"/>
                  </a:lnTo>
                  <a:lnTo>
                    <a:pt x="298" y="98"/>
                  </a:lnTo>
                  <a:lnTo>
                    <a:pt x="361" y="183"/>
                  </a:lnTo>
                  <a:lnTo>
                    <a:pt x="392" y="110"/>
                  </a:lnTo>
                  <a:lnTo>
                    <a:pt x="361" y="17"/>
                  </a:lnTo>
                  <a:lnTo>
                    <a:pt x="284" y="30"/>
                  </a:lnTo>
                  <a:lnTo>
                    <a:pt x="282" y="4"/>
                  </a:lnTo>
                  <a:lnTo>
                    <a:pt x="239" y="4"/>
                  </a:lnTo>
                  <a:lnTo>
                    <a:pt x="166" y="40"/>
                  </a:lnTo>
                  <a:lnTo>
                    <a:pt x="17" y="0"/>
                  </a:lnTo>
                  <a:lnTo>
                    <a:pt x="0" y="7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5" name="Freeform 481"/>
            <p:cNvSpPr/>
            <p:nvPr/>
          </p:nvSpPr>
          <p:spPr bwMode="auto">
            <a:xfrm>
              <a:off x="1166349" y="3662151"/>
              <a:ext cx="136463" cy="109791"/>
            </a:xfrm>
            <a:custGeom>
              <a:avLst/>
              <a:gdLst>
                <a:gd name="T0" fmla="*/ 0 w 285"/>
                <a:gd name="T1" fmla="*/ 5 h 242"/>
                <a:gd name="T2" fmla="*/ 1 w 285"/>
                <a:gd name="T3" fmla="*/ 5 h 242"/>
                <a:gd name="T4" fmla="*/ 2 w 285"/>
                <a:gd name="T5" fmla="*/ 6 h 242"/>
                <a:gd name="T6" fmla="*/ 2 w 285"/>
                <a:gd name="T7" fmla="*/ 4 h 242"/>
                <a:gd name="T8" fmla="*/ 5 w 285"/>
                <a:gd name="T9" fmla="*/ 4 h 242"/>
                <a:gd name="T10" fmla="*/ 5 w 285"/>
                <a:gd name="T11" fmla="*/ 4 h 242"/>
                <a:gd name="T12" fmla="*/ 7 w 285"/>
                <a:gd name="T13" fmla="*/ 3 h 242"/>
                <a:gd name="T14" fmla="*/ 5 w 285"/>
                <a:gd name="T15" fmla="*/ 1 h 242"/>
                <a:gd name="T16" fmla="*/ 5 w 285"/>
                <a:gd name="T17" fmla="*/ 0 h 242"/>
                <a:gd name="T18" fmla="*/ 1 w 285"/>
                <a:gd name="T19" fmla="*/ 2 h 242"/>
                <a:gd name="T20" fmla="*/ 0 w 285"/>
                <a:gd name="T21" fmla="*/ 5 h 2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5"/>
                <a:gd name="T34" fmla="*/ 0 h 242"/>
                <a:gd name="T35" fmla="*/ 285 w 285"/>
                <a:gd name="T36" fmla="*/ 242 h 24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5" h="242">
                  <a:moveTo>
                    <a:pt x="0" y="207"/>
                  </a:moveTo>
                  <a:lnTo>
                    <a:pt x="23" y="233"/>
                  </a:lnTo>
                  <a:lnTo>
                    <a:pt x="102" y="242"/>
                  </a:lnTo>
                  <a:lnTo>
                    <a:pt x="92" y="181"/>
                  </a:lnTo>
                  <a:lnTo>
                    <a:pt x="192" y="171"/>
                  </a:lnTo>
                  <a:lnTo>
                    <a:pt x="233" y="181"/>
                  </a:lnTo>
                  <a:lnTo>
                    <a:pt x="285" y="135"/>
                  </a:lnTo>
                  <a:lnTo>
                    <a:pt x="214" y="42"/>
                  </a:lnTo>
                  <a:lnTo>
                    <a:pt x="206" y="0"/>
                  </a:lnTo>
                  <a:lnTo>
                    <a:pt x="49" y="79"/>
                  </a:lnTo>
                  <a:lnTo>
                    <a:pt x="0" y="20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6" name="Freeform 482"/>
            <p:cNvSpPr/>
            <p:nvPr/>
          </p:nvSpPr>
          <p:spPr bwMode="auto">
            <a:xfrm>
              <a:off x="1665027" y="4126775"/>
              <a:ext cx="215645" cy="195715"/>
            </a:xfrm>
            <a:custGeom>
              <a:avLst/>
              <a:gdLst>
                <a:gd name="T0" fmla="*/ 0 w 450"/>
                <a:gd name="T1" fmla="*/ 5 h 434"/>
                <a:gd name="T2" fmla="*/ 0 w 450"/>
                <a:gd name="T3" fmla="*/ 9 h 434"/>
                <a:gd name="T4" fmla="*/ 1 w 450"/>
                <a:gd name="T5" fmla="*/ 10 h 434"/>
                <a:gd name="T6" fmla="*/ 3 w 450"/>
                <a:gd name="T7" fmla="*/ 10 h 434"/>
                <a:gd name="T8" fmla="*/ 4 w 450"/>
                <a:gd name="T9" fmla="*/ 10 h 434"/>
                <a:gd name="T10" fmla="*/ 6 w 450"/>
                <a:gd name="T11" fmla="*/ 9 h 434"/>
                <a:gd name="T12" fmla="*/ 6 w 450"/>
                <a:gd name="T13" fmla="*/ 8 h 434"/>
                <a:gd name="T14" fmla="*/ 7 w 450"/>
                <a:gd name="T15" fmla="*/ 8 h 434"/>
                <a:gd name="T16" fmla="*/ 7 w 450"/>
                <a:gd name="T17" fmla="*/ 7 h 434"/>
                <a:gd name="T18" fmla="*/ 10 w 450"/>
                <a:gd name="T19" fmla="*/ 6 h 434"/>
                <a:gd name="T20" fmla="*/ 9 w 450"/>
                <a:gd name="T21" fmla="*/ 6 h 434"/>
                <a:gd name="T22" fmla="*/ 10 w 450"/>
                <a:gd name="T23" fmla="*/ 3 h 434"/>
                <a:gd name="T24" fmla="*/ 10 w 450"/>
                <a:gd name="T25" fmla="*/ 1 h 434"/>
                <a:gd name="T26" fmla="*/ 8 w 450"/>
                <a:gd name="T27" fmla="*/ 0 h 434"/>
                <a:gd name="T28" fmla="*/ 8 w 450"/>
                <a:gd name="T29" fmla="*/ 0 h 434"/>
                <a:gd name="T30" fmla="*/ 6 w 450"/>
                <a:gd name="T31" fmla="*/ 1 h 434"/>
                <a:gd name="T32" fmla="*/ 6 w 450"/>
                <a:gd name="T33" fmla="*/ 3 h 434"/>
                <a:gd name="T34" fmla="*/ 7 w 450"/>
                <a:gd name="T35" fmla="*/ 4 h 434"/>
                <a:gd name="T36" fmla="*/ 7 w 450"/>
                <a:gd name="T37" fmla="*/ 5 h 434"/>
                <a:gd name="T38" fmla="*/ 2 w 450"/>
                <a:gd name="T39" fmla="*/ 3 h 434"/>
                <a:gd name="T40" fmla="*/ 2 w 450"/>
                <a:gd name="T41" fmla="*/ 5 h 434"/>
                <a:gd name="T42" fmla="*/ 0 w 450"/>
                <a:gd name="T43" fmla="*/ 5 h 4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50"/>
                <a:gd name="T67" fmla="*/ 0 h 434"/>
                <a:gd name="T68" fmla="*/ 450 w 450"/>
                <a:gd name="T69" fmla="*/ 434 h 43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50" h="434">
                  <a:moveTo>
                    <a:pt x="0" y="212"/>
                  </a:moveTo>
                  <a:lnTo>
                    <a:pt x="0" y="379"/>
                  </a:lnTo>
                  <a:lnTo>
                    <a:pt x="47" y="419"/>
                  </a:lnTo>
                  <a:lnTo>
                    <a:pt x="121" y="433"/>
                  </a:lnTo>
                  <a:lnTo>
                    <a:pt x="187" y="434"/>
                  </a:lnTo>
                  <a:lnTo>
                    <a:pt x="254" y="375"/>
                  </a:lnTo>
                  <a:lnTo>
                    <a:pt x="256" y="348"/>
                  </a:lnTo>
                  <a:lnTo>
                    <a:pt x="317" y="334"/>
                  </a:lnTo>
                  <a:lnTo>
                    <a:pt x="309" y="310"/>
                  </a:lnTo>
                  <a:lnTo>
                    <a:pt x="428" y="265"/>
                  </a:lnTo>
                  <a:lnTo>
                    <a:pt x="412" y="245"/>
                  </a:lnTo>
                  <a:lnTo>
                    <a:pt x="450" y="114"/>
                  </a:lnTo>
                  <a:lnTo>
                    <a:pt x="422" y="56"/>
                  </a:lnTo>
                  <a:lnTo>
                    <a:pt x="350" y="15"/>
                  </a:lnTo>
                  <a:lnTo>
                    <a:pt x="329" y="0"/>
                  </a:lnTo>
                  <a:lnTo>
                    <a:pt x="260" y="42"/>
                  </a:lnTo>
                  <a:lnTo>
                    <a:pt x="254" y="156"/>
                  </a:lnTo>
                  <a:lnTo>
                    <a:pt x="298" y="177"/>
                  </a:lnTo>
                  <a:lnTo>
                    <a:pt x="300" y="225"/>
                  </a:lnTo>
                  <a:lnTo>
                    <a:pt x="81" y="122"/>
                  </a:lnTo>
                  <a:lnTo>
                    <a:pt x="86" y="212"/>
                  </a:lnTo>
                  <a:lnTo>
                    <a:pt x="0" y="21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7" name="Freeform 483"/>
            <p:cNvSpPr/>
            <p:nvPr/>
          </p:nvSpPr>
          <p:spPr bwMode="auto">
            <a:xfrm>
              <a:off x="1563944" y="4413187"/>
              <a:ext cx="299881" cy="264136"/>
            </a:xfrm>
            <a:custGeom>
              <a:avLst/>
              <a:gdLst>
                <a:gd name="T0" fmla="*/ 0 w 624"/>
                <a:gd name="T1" fmla="*/ 7 h 583"/>
                <a:gd name="T2" fmla="*/ 1 w 624"/>
                <a:gd name="T3" fmla="*/ 7 h 583"/>
                <a:gd name="T4" fmla="*/ 1 w 624"/>
                <a:gd name="T5" fmla="*/ 7 h 583"/>
                <a:gd name="T6" fmla="*/ 2 w 624"/>
                <a:gd name="T7" fmla="*/ 7 h 583"/>
                <a:gd name="T8" fmla="*/ 3 w 624"/>
                <a:gd name="T9" fmla="*/ 7 h 583"/>
                <a:gd name="T10" fmla="*/ 3 w 624"/>
                <a:gd name="T11" fmla="*/ 3 h 583"/>
                <a:gd name="T12" fmla="*/ 4 w 624"/>
                <a:gd name="T13" fmla="*/ 4 h 583"/>
                <a:gd name="T14" fmla="*/ 4 w 624"/>
                <a:gd name="T15" fmla="*/ 5 h 583"/>
                <a:gd name="T16" fmla="*/ 5 w 624"/>
                <a:gd name="T17" fmla="*/ 5 h 583"/>
                <a:gd name="T18" fmla="*/ 6 w 624"/>
                <a:gd name="T19" fmla="*/ 4 h 583"/>
                <a:gd name="T20" fmla="*/ 8 w 624"/>
                <a:gd name="T21" fmla="*/ 4 h 583"/>
                <a:gd name="T22" fmla="*/ 11 w 624"/>
                <a:gd name="T23" fmla="*/ 0 h 583"/>
                <a:gd name="T24" fmla="*/ 13 w 624"/>
                <a:gd name="T25" fmla="*/ 1 h 583"/>
                <a:gd name="T26" fmla="*/ 14 w 624"/>
                <a:gd name="T27" fmla="*/ 4 h 583"/>
                <a:gd name="T28" fmla="*/ 13 w 624"/>
                <a:gd name="T29" fmla="*/ 5 h 583"/>
                <a:gd name="T30" fmla="*/ 13 w 624"/>
                <a:gd name="T31" fmla="*/ 5 h 583"/>
                <a:gd name="T32" fmla="*/ 14 w 624"/>
                <a:gd name="T33" fmla="*/ 5 h 583"/>
                <a:gd name="T34" fmla="*/ 15 w 624"/>
                <a:gd name="T35" fmla="*/ 5 h 583"/>
                <a:gd name="T36" fmla="*/ 14 w 624"/>
                <a:gd name="T37" fmla="*/ 7 h 583"/>
                <a:gd name="T38" fmla="*/ 12 w 624"/>
                <a:gd name="T39" fmla="*/ 10 h 583"/>
                <a:gd name="T40" fmla="*/ 9 w 624"/>
                <a:gd name="T41" fmla="*/ 13 h 583"/>
                <a:gd name="T42" fmla="*/ 7 w 624"/>
                <a:gd name="T43" fmla="*/ 13 h 583"/>
                <a:gd name="T44" fmla="*/ 2 w 624"/>
                <a:gd name="T45" fmla="*/ 13 h 583"/>
                <a:gd name="T46" fmla="*/ 1 w 624"/>
                <a:gd name="T47" fmla="*/ 12 h 583"/>
                <a:gd name="T48" fmla="*/ 1 w 624"/>
                <a:gd name="T49" fmla="*/ 11 h 583"/>
                <a:gd name="T50" fmla="*/ 0 w 624"/>
                <a:gd name="T51" fmla="*/ 7 h 58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24"/>
                <a:gd name="T79" fmla="*/ 0 h 583"/>
                <a:gd name="T80" fmla="*/ 624 w 624"/>
                <a:gd name="T81" fmla="*/ 583 h 58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24" h="583">
                  <a:moveTo>
                    <a:pt x="0" y="308"/>
                  </a:moveTo>
                  <a:lnTo>
                    <a:pt x="22" y="286"/>
                  </a:lnTo>
                  <a:lnTo>
                    <a:pt x="48" y="326"/>
                  </a:lnTo>
                  <a:lnTo>
                    <a:pt x="98" y="326"/>
                  </a:lnTo>
                  <a:lnTo>
                    <a:pt x="131" y="298"/>
                  </a:lnTo>
                  <a:lnTo>
                    <a:pt x="131" y="117"/>
                  </a:lnTo>
                  <a:lnTo>
                    <a:pt x="165" y="163"/>
                  </a:lnTo>
                  <a:lnTo>
                    <a:pt x="163" y="213"/>
                  </a:lnTo>
                  <a:lnTo>
                    <a:pt x="217" y="211"/>
                  </a:lnTo>
                  <a:lnTo>
                    <a:pt x="262" y="156"/>
                  </a:lnTo>
                  <a:lnTo>
                    <a:pt x="347" y="156"/>
                  </a:lnTo>
                  <a:lnTo>
                    <a:pt x="489" y="0"/>
                  </a:lnTo>
                  <a:lnTo>
                    <a:pt x="577" y="23"/>
                  </a:lnTo>
                  <a:lnTo>
                    <a:pt x="593" y="167"/>
                  </a:lnTo>
                  <a:lnTo>
                    <a:pt x="551" y="207"/>
                  </a:lnTo>
                  <a:lnTo>
                    <a:pt x="576" y="239"/>
                  </a:lnTo>
                  <a:lnTo>
                    <a:pt x="597" y="213"/>
                  </a:lnTo>
                  <a:lnTo>
                    <a:pt x="624" y="213"/>
                  </a:lnTo>
                  <a:lnTo>
                    <a:pt x="608" y="298"/>
                  </a:lnTo>
                  <a:lnTo>
                    <a:pt x="521" y="429"/>
                  </a:lnTo>
                  <a:lnTo>
                    <a:pt x="404" y="543"/>
                  </a:lnTo>
                  <a:lnTo>
                    <a:pt x="319" y="581"/>
                  </a:lnTo>
                  <a:lnTo>
                    <a:pt x="75" y="583"/>
                  </a:lnTo>
                  <a:lnTo>
                    <a:pt x="53" y="517"/>
                  </a:lnTo>
                  <a:lnTo>
                    <a:pt x="65" y="468"/>
                  </a:lnTo>
                  <a:lnTo>
                    <a:pt x="0" y="30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8" name="Freeform 484"/>
            <p:cNvSpPr/>
            <p:nvPr/>
          </p:nvSpPr>
          <p:spPr bwMode="auto">
            <a:xfrm>
              <a:off x="1756002" y="4554802"/>
              <a:ext cx="42118" cy="47735"/>
            </a:xfrm>
            <a:custGeom>
              <a:avLst/>
              <a:gdLst>
                <a:gd name="T0" fmla="*/ 0 w 86"/>
                <a:gd name="T1" fmla="*/ 1 h 106"/>
                <a:gd name="T2" fmla="*/ 1 w 86"/>
                <a:gd name="T3" fmla="*/ 2 h 106"/>
                <a:gd name="T4" fmla="*/ 2 w 86"/>
                <a:gd name="T5" fmla="*/ 1 h 106"/>
                <a:gd name="T6" fmla="*/ 1 w 86"/>
                <a:gd name="T7" fmla="*/ 0 h 106"/>
                <a:gd name="T8" fmla="*/ 0 w 86"/>
                <a:gd name="T9" fmla="*/ 1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106"/>
                <a:gd name="T17" fmla="*/ 86 w 86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106">
                  <a:moveTo>
                    <a:pt x="0" y="52"/>
                  </a:moveTo>
                  <a:lnTo>
                    <a:pt x="33" y="106"/>
                  </a:lnTo>
                  <a:lnTo>
                    <a:pt x="86" y="52"/>
                  </a:lnTo>
                  <a:lnTo>
                    <a:pt x="61" y="0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9" name="Freeform 485"/>
            <p:cNvSpPr/>
            <p:nvPr/>
          </p:nvSpPr>
          <p:spPr bwMode="auto">
            <a:xfrm>
              <a:off x="1688613" y="2723356"/>
              <a:ext cx="144886" cy="122521"/>
            </a:xfrm>
            <a:custGeom>
              <a:avLst/>
              <a:gdLst>
                <a:gd name="T0" fmla="*/ 2 w 302"/>
                <a:gd name="T1" fmla="*/ 0 h 272"/>
                <a:gd name="T2" fmla="*/ 3 w 302"/>
                <a:gd name="T3" fmla="*/ 0 h 272"/>
                <a:gd name="T4" fmla="*/ 3 w 302"/>
                <a:gd name="T5" fmla="*/ 1 h 272"/>
                <a:gd name="T6" fmla="*/ 4 w 302"/>
                <a:gd name="T7" fmla="*/ 1 h 272"/>
                <a:gd name="T8" fmla="*/ 5 w 302"/>
                <a:gd name="T9" fmla="*/ 1 h 272"/>
                <a:gd name="T10" fmla="*/ 6 w 302"/>
                <a:gd name="T11" fmla="*/ 1 h 272"/>
                <a:gd name="T12" fmla="*/ 6 w 302"/>
                <a:gd name="T13" fmla="*/ 3 h 272"/>
                <a:gd name="T14" fmla="*/ 6 w 302"/>
                <a:gd name="T15" fmla="*/ 3 h 272"/>
                <a:gd name="T16" fmla="*/ 7 w 302"/>
                <a:gd name="T17" fmla="*/ 3 h 272"/>
                <a:gd name="T18" fmla="*/ 7 w 302"/>
                <a:gd name="T19" fmla="*/ 3 h 272"/>
                <a:gd name="T20" fmla="*/ 7 w 302"/>
                <a:gd name="T21" fmla="*/ 4 h 272"/>
                <a:gd name="T22" fmla="*/ 7 w 302"/>
                <a:gd name="T23" fmla="*/ 4 h 272"/>
                <a:gd name="T24" fmla="*/ 6 w 302"/>
                <a:gd name="T25" fmla="*/ 4 h 272"/>
                <a:gd name="T26" fmla="*/ 6 w 302"/>
                <a:gd name="T27" fmla="*/ 4 h 272"/>
                <a:gd name="T28" fmla="*/ 6 w 302"/>
                <a:gd name="T29" fmla="*/ 5 h 272"/>
                <a:gd name="T30" fmla="*/ 7 w 302"/>
                <a:gd name="T31" fmla="*/ 5 h 272"/>
                <a:gd name="T32" fmla="*/ 6 w 302"/>
                <a:gd name="T33" fmla="*/ 5 h 272"/>
                <a:gd name="T34" fmla="*/ 6 w 302"/>
                <a:gd name="T35" fmla="*/ 5 h 272"/>
                <a:gd name="T36" fmla="*/ 6 w 302"/>
                <a:gd name="T37" fmla="*/ 5 h 272"/>
                <a:gd name="T38" fmla="*/ 5 w 302"/>
                <a:gd name="T39" fmla="*/ 6 h 272"/>
                <a:gd name="T40" fmla="*/ 5 w 302"/>
                <a:gd name="T41" fmla="*/ 6 h 272"/>
                <a:gd name="T42" fmla="*/ 5 w 302"/>
                <a:gd name="T43" fmla="*/ 6 h 272"/>
                <a:gd name="T44" fmla="*/ 5 w 302"/>
                <a:gd name="T45" fmla="*/ 6 h 272"/>
                <a:gd name="T46" fmla="*/ 4 w 302"/>
                <a:gd name="T47" fmla="*/ 6 h 272"/>
                <a:gd name="T48" fmla="*/ 4 w 302"/>
                <a:gd name="T49" fmla="*/ 6 h 272"/>
                <a:gd name="T50" fmla="*/ 3 w 302"/>
                <a:gd name="T51" fmla="*/ 6 h 272"/>
                <a:gd name="T52" fmla="*/ 2 w 302"/>
                <a:gd name="T53" fmla="*/ 5 h 272"/>
                <a:gd name="T54" fmla="*/ 1 w 302"/>
                <a:gd name="T55" fmla="*/ 5 h 272"/>
                <a:gd name="T56" fmla="*/ 1 w 302"/>
                <a:gd name="T57" fmla="*/ 5 h 272"/>
                <a:gd name="T58" fmla="*/ 0 w 302"/>
                <a:gd name="T59" fmla="*/ 6 h 272"/>
                <a:gd name="T60" fmla="*/ 0 w 302"/>
                <a:gd name="T61" fmla="*/ 5 h 272"/>
                <a:gd name="T62" fmla="*/ 1 w 302"/>
                <a:gd name="T63" fmla="*/ 4 h 272"/>
                <a:gd name="T64" fmla="*/ 0 w 302"/>
                <a:gd name="T65" fmla="*/ 3 h 272"/>
                <a:gd name="T66" fmla="*/ 1 w 302"/>
                <a:gd name="T67" fmla="*/ 3 h 272"/>
                <a:gd name="T68" fmla="*/ 1 w 302"/>
                <a:gd name="T69" fmla="*/ 2 h 272"/>
                <a:gd name="T70" fmla="*/ 1 w 302"/>
                <a:gd name="T71" fmla="*/ 2 h 272"/>
                <a:gd name="T72" fmla="*/ 1 w 302"/>
                <a:gd name="T73" fmla="*/ 2 h 272"/>
                <a:gd name="T74" fmla="*/ 1 w 302"/>
                <a:gd name="T75" fmla="*/ 1 h 272"/>
                <a:gd name="T76" fmla="*/ 1 w 302"/>
                <a:gd name="T77" fmla="*/ 1 h 272"/>
                <a:gd name="T78" fmla="*/ 2 w 302"/>
                <a:gd name="T79" fmla="*/ 0 h 272"/>
                <a:gd name="T80" fmla="*/ 2 w 302"/>
                <a:gd name="T81" fmla="*/ 0 h 27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2"/>
                <a:gd name="T124" fmla="*/ 0 h 272"/>
                <a:gd name="T125" fmla="*/ 302 w 302"/>
                <a:gd name="T126" fmla="*/ 272 h 27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2" h="272">
                  <a:moveTo>
                    <a:pt x="96" y="0"/>
                  </a:moveTo>
                  <a:lnTo>
                    <a:pt x="125" y="5"/>
                  </a:lnTo>
                  <a:lnTo>
                    <a:pt x="147" y="25"/>
                  </a:lnTo>
                  <a:lnTo>
                    <a:pt x="189" y="25"/>
                  </a:lnTo>
                  <a:lnTo>
                    <a:pt x="232" y="31"/>
                  </a:lnTo>
                  <a:lnTo>
                    <a:pt x="254" y="65"/>
                  </a:lnTo>
                  <a:lnTo>
                    <a:pt x="270" y="109"/>
                  </a:lnTo>
                  <a:lnTo>
                    <a:pt x="274" y="127"/>
                  </a:lnTo>
                  <a:lnTo>
                    <a:pt x="293" y="142"/>
                  </a:lnTo>
                  <a:lnTo>
                    <a:pt x="302" y="154"/>
                  </a:lnTo>
                  <a:lnTo>
                    <a:pt x="302" y="172"/>
                  </a:lnTo>
                  <a:lnTo>
                    <a:pt x="284" y="172"/>
                  </a:lnTo>
                  <a:lnTo>
                    <a:pt x="260" y="172"/>
                  </a:lnTo>
                  <a:lnTo>
                    <a:pt x="270" y="189"/>
                  </a:lnTo>
                  <a:lnTo>
                    <a:pt x="278" y="200"/>
                  </a:lnTo>
                  <a:lnTo>
                    <a:pt x="284" y="223"/>
                  </a:lnTo>
                  <a:lnTo>
                    <a:pt x="270" y="234"/>
                  </a:lnTo>
                  <a:lnTo>
                    <a:pt x="248" y="234"/>
                  </a:lnTo>
                  <a:lnTo>
                    <a:pt x="246" y="234"/>
                  </a:lnTo>
                  <a:lnTo>
                    <a:pt x="232" y="245"/>
                  </a:lnTo>
                  <a:lnTo>
                    <a:pt x="232" y="268"/>
                  </a:lnTo>
                  <a:lnTo>
                    <a:pt x="215" y="272"/>
                  </a:lnTo>
                  <a:lnTo>
                    <a:pt x="200" y="261"/>
                  </a:lnTo>
                  <a:lnTo>
                    <a:pt x="176" y="255"/>
                  </a:lnTo>
                  <a:lnTo>
                    <a:pt x="155" y="245"/>
                  </a:lnTo>
                  <a:lnTo>
                    <a:pt x="135" y="250"/>
                  </a:lnTo>
                  <a:lnTo>
                    <a:pt x="73" y="223"/>
                  </a:lnTo>
                  <a:lnTo>
                    <a:pt x="47" y="227"/>
                  </a:lnTo>
                  <a:lnTo>
                    <a:pt x="26" y="223"/>
                  </a:lnTo>
                  <a:lnTo>
                    <a:pt x="12" y="245"/>
                  </a:lnTo>
                  <a:lnTo>
                    <a:pt x="0" y="199"/>
                  </a:lnTo>
                  <a:lnTo>
                    <a:pt x="28" y="169"/>
                  </a:lnTo>
                  <a:lnTo>
                    <a:pt x="8" y="109"/>
                  </a:lnTo>
                  <a:lnTo>
                    <a:pt x="26" y="117"/>
                  </a:lnTo>
                  <a:lnTo>
                    <a:pt x="29" y="104"/>
                  </a:lnTo>
                  <a:lnTo>
                    <a:pt x="34" y="82"/>
                  </a:lnTo>
                  <a:lnTo>
                    <a:pt x="42" y="71"/>
                  </a:lnTo>
                  <a:lnTo>
                    <a:pt x="47" y="46"/>
                  </a:lnTo>
                  <a:lnTo>
                    <a:pt x="68" y="21"/>
                  </a:lnTo>
                  <a:lnTo>
                    <a:pt x="82" y="0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0" name="Freeform 486"/>
            <p:cNvSpPr/>
            <p:nvPr/>
          </p:nvSpPr>
          <p:spPr bwMode="auto">
            <a:xfrm>
              <a:off x="1666712" y="2810871"/>
              <a:ext cx="323467" cy="203671"/>
            </a:xfrm>
            <a:custGeom>
              <a:avLst/>
              <a:gdLst>
                <a:gd name="T0" fmla="*/ 8 w 671"/>
                <a:gd name="T1" fmla="*/ 0 h 446"/>
                <a:gd name="T2" fmla="*/ 9 w 671"/>
                <a:gd name="T3" fmla="*/ 0 h 446"/>
                <a:gd name="T4" fmla="*/ 10 w 671"/>
                <a:gd name="T5" fmla="*/ 1 h 446"/>
                <a:gd name="T6" fmla="*/ 10 w 671"/>
                <a:gd name="T7" fmla="*/ 1 h 446"/>
                <a:gd name="T8" fmla="*/ 11 w 671"/>
                <a:gd name="T9" fmla="*/ 2 h 446"/>
                <a:gd name="T10" fmla="*/ 13 w 671"/>
                <a:gd name="T11" fmla="*/ 3 h 446"/>
                <a:gd name="T12" fmla="*/ 14 w 671"/>
                <a:gd name="T13" fmla="*/ 3 h 446"/>
                <a:gd name="T14" fmla="*/ 15 w 671"/>
                <a:gd name="T15" fmla="*/ 4 h 446"/>
                <a:gd name="T16" fmla="*/ 15 w 671"/>
                <a:gd name="T17" fmla="*/ 6 h 446"/>
                <a:gd name="T18" fmla="*/ 13 w 671"/>
                <a:gd name="T19" fmla="*/ 7 h 446"/>
                <a:gd name="T20" fmla="*/ 11 w 671"/>
                <a:gd name="T21" fmla="*/ 9 h 446"/>
                <a:gd name="T22" fmla="*/ 11 w 671"/>
                <a:gd name="T23" fmla="*/ 9 h 446"/>
                <a:gd name="T24" fmla="*/ 11 w 671"/>
                <a:gd name="T25" fmla="*/ 11 h 446"/>
                <a:gd name="T26" fmla="*/ 10 w 671"/>
                <a:gd name="T27" fmla="*/ 9 h 446"/>
                <a:gd name="T28" fmla="*/ 9 w 671"/>
                <a:gd name="T29" fmla="*/ 8 h 446"/>
                <a:gd name="T30" fmla="*/ 9 w 671"/>
                <a:gd name="T31" fmla="*/ 7 h 446"/>
                <a:gd name="T32" fmla="*/ 7 w 671"/>
                <a:gd name="T33" fmla="*/ 9 h 446"/>
                <a:gd name="T34" fmla="*/ 6 w 671"/>
                <a:gd name="T35" fmla="*/ 8 h 446"/>
                <a:gd name="T36" fmla="*/ 7 w 671"/>
                <a:gd name="T37" fmla="*/ 8 h 446"/>
                <a:gd name="T38" fmla="*/ 7 w 671"/>
                <a:gd name="T39" fmla="*/ 7 h 446"/>
                <a:gd name="T40" fmla="*/ 6 w 671"/>
                <a:gd name="T41" fmla="*/ 6 h 446"/>
                <a:gd name="T42" fmla="*/ 5 w 671"/>
                <a:gd name="T43" fmla="*/ 5 h 446"/>
                <a:gd name="T44" fmla="*/ 2 w 671"/>
                <a:gd name="T45" fmla="*/ 6 h 446"/>
                <a:gd name="T46" fmla="*/ 1 w 671"/>
                <a:gd name="T47" fmla="*/ 6 h 446"/>
                <a:gd name="T48" fmla="*/ 0 w 671"/>
                <a:gd name="T49" fmla="*/ 4 h 446"/>
                <a:gd name="T50" fmla="*/ 2 w 671"/>
                <a:gd name="T51" fmla="*/ 2 h 446"/>
                <a:gd name="T52" fmla="*/ 1 w 671"/>
                <a:gd name="T53" fmla="*/ 1 h 446"/>
                <a:gd name="T54" fmla="*/ 2 w 671"/>
                <a:gd name="T55" fmla="*/ 1 h 446"/>
                <a:gd name="T56" fmla="*/ 3 w 671"/>
                <a:gd name="T57" fmla="*/ 1 h 446"/>
                <a:gd name="T58" fmla="*/ 5 w 671"/>
                <a:gd name="T59" fmla="*/ 1 h 446"/>
                <a:gd name="T60" fmla="*/ 6 w 671"/>
                <a:gd name="T61" fmla="*/ 1 h 446"/>
                <a:gd name="T62" fmla="*/ 7 w 671"/>
                <a:gd name="T63" fmla="*/ 2 h 446"/>
                <a:gd name="T64" fmla="*/ 7 w 671"/>
                <a:gd name="T65" fmla="*/ 1 h 446"/>
                <a:gd name="T66" fmla="*/ 7 w 671"/>
                <a:gd name="T67" fmla="*/ 1 h 44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71"/>
                <a:gd name="T103" fmla="*/ 0 h 446"/>
                <a:gd name="T104" fmla="*/ 671 w 671"/>
                <a:gd name="T105" fmla="*/ 446 h 44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71" h="446">
                  <a:moveTo>
                    <a:pt x="334" y="20"/>
                  </a:moveTo>
                  <a:lnTo>
                    <a:pt x="344" y="17"/>
                  </a:lnTo>
                  <a:lnTo>
                    <a:pt x="362" y="4"/>
                  </a:lnTo>
                  <a:lnTo>
                    <a:pt x="379" y="0"/>
                  </a:lnTo>
                  <a:lnTo>
                    <a:pt x="406" y="4"/>
                  </a:lnTo>
                  <a:lnTo>
                    <a:pt x="418" y="27"/>
                  </a:lnTo>
                  <a:lnTo>
                    <a:pt x="424" y="54"/>
                  </a:lnTo>
                  <a:lnTo>
                    <a:pt x="435" y="63"/>
                  </a:lnTo>
                  <a:lnTo>
                    <a:pt x="448" y="58"/>
                  </a:lnTo>
                  <a:lnTo>
                    <a:pt x="481" y="95"/>
                  </a:lnTo>
                  <a:lnTo>
                    <a:pt x="498" y="124"/>
                  </a:lnTo>
                  <a:lnTo>
                    <a:pt x="542" y="145"/>
                  </a:lnTo>
                  <a:lnTo>
                    <a:pt x="574" y="150"/>
                  </a:lnTo>
                  <a:lnTo>
                    <a:pt x="587" y="145"/>
                  </a:lnTo>
                  <a:lnTo>
                    <a:pt x="617" y="160"/>
                  </a:lnTo>
                  <a:lnTo>
                    <a:pt x="650" y="165"/>
                  </a:lnTo>
                  <a:lnTo>
                    <a:pt x="671" y="233"/>
                  </a:lnTo>
                  <a:lnTo>
                    <a:pt x="638" y="242"/>
                  </a:lnTo>
                  <a:lnTo>
                    <a:pt x="631" y="276"/>
                  </a:lnTo>
                  <a:lnTo>
                    <a:pt x="579" y="311"/>
                  </a:lnTo>
                  <a:lnTo>
                    <a:pt x="500" y="334"/>
                  </a:lnTo>
                  <a:lnTo>
                    <a:pt x="491" y="366"/>
                  </a:lnTo>
                  <a:lnTo>
                    <a:pt x="462" y="352"/>
                  </a:lnTo>
                  <a:lnTo>
                    <a:pt x="493" y="395"/>
                  </a:lnTo>
                  <a:lnTo>
                    <a:pt x="540" y="400"/>
                  </a:lnTo>
                  <a:lnTo>
                    <a:pt x="453" y="446"/>
                  </a:lnTo>
                  <a:lnTo>
                    <a:pt x="400" y="396"/>
                  </a:lnTo>
                  <a:lnTo>
                    <a:pt x="444" y="358"/>
                  </a:lnTo>
                  <a:lnTo>
                    <a:pt x="400" y="349"/>
                  </a:lnTo>
                  <a:lnTo>
                    <a:pt x="376" y="349"/>
                  </a:lnTo>
                  <a:lnTo>
                    <a:pt x="383" y="315"/>
                  </a:lnTo>
                  <a:lnTo>
                    <a:pt x="374" y="320"/>
                  </a:lnTo>
                  <a:lnTo>
                    <a:pt x="310" y="338"/>
                  </a:lnTo>
                  <a:lnTo>
                    <a:pt x="289" y="396"/>
                  </a:lnTo>
                  <a:lnTo>
                    <a:pt x="244" y="394"/>
                  </a:lnTo>
                  <a:lnTo>
                    <a:pt x="254" y="352"/>
                  </a:lnTo>
                  <a:lnTo>
                    <a:pt x="255" y="334"/>
                  </a:lnTo>
                  <a:lnTo>
                    <a:pt x="283" y="325"/>
                  </a:lnTo>
                  <a:lnTo>
                    <a:pt x="295" y="312"/>
                  </a:lnTo>
                  <a:lnTo>
                    <a:pt x="298" y="302"/>
                  </a:lnTo>
                  <a:lnTo>
                    <a:pt x="283" y="296"/>
                  </a:lnTo>
                  <a:lnTo>
                    <a:pt x="262" y="253"/>
                  </a:lnTo>
                  <a:lnTo>
                    <a:pt x="236" y="227"/>
                  </a:lnTo>
                  <a:lnTo>
                    <a:pt x="203" y="227"/>
                  </a:lnTo>
                  <a:lnTo>
                    <a:pt x="162" y="239"/>
                  </a:lnTo>
                  <a:lnTo>
                    <a:pt x="100" y="242"/>
                  </a:lnTo>
                  <a:lnTo>
                    <a:pt x="72" y="250"/>
                  </a:lnTo>
                  <a:lnTo>
                    <a:pt x="24" y="250"/>
                  </a:lnTo>
                  <a:lnTo>
                    <a:pt x="0" y="224"/>
                  </a:lnTo>
                  <a:lnTo>
                    <a:pt x="16" y="185"/>
                  </a:lnTo>
                  <a:lnTo>
                    <a:pt x="41" y="143"/>
                  </a:lnTo>
                  <a:lnTo>
                    <a:pt x="73" y="99"/>
                  </a:lnTo>
                  <a:lnTo>
                    <a:pt x="56" y="47"/>
                  </a:lnTo>
                  <a:lnTo>
                    <a:pt x="57" y="38"/>
                  </a:lnTo>
                  <a:lnTo>
                    <a:pt x="70" y="27"/>
                  </a:lnTo>
                  <a:lnTo>
                    <a:pt x="91" y="31"/>
                  </a:lnTo>
                  <a:lnTo>
                    <a:pt x="117" y="27"/>
                  </a:lnTo>
                  <a:lnTo>
                    <a:pt x="143" y="39"/>
                  </a:lnTo>
                  <a:lnTo>
                    <a:pt x="177" y="54"/>
                  </a:lnTo>
                  <a:lnTo>
                    <a:pt x="199" y="47"/>
                  </a:lnTo>
                  <a:lnTo>
                    <a:pt x="220" y="59"/>
                  </a:lnTo>
                  <a:lnTo>
                    <a:pt x="244" y="65"/>
                  </a:lnTo>
                  <a:lnTo>
                    <a:pt x="259" y="76"/>
                  </a:lnTo>
                  <a:lnTo>
                    <a:pt x="276" y="72"/>
                  </a:lnTo>
                  <a:lnTo>
                    <a:pt x="279" y="49"/>
                  </a:lnTo>
                  <a:lnTo>
                    <a:pt x="290" y="38"/>
                  </a:lnTo>
                  <a:lnTo>
                    <a:pt x="314" y="38"/>
                  </a:lnTo>
                  <a:lnTo>
                    <a:pt x="322" y="31"/>
                  </a:lnTo>
                  <a:lnTo>
                    <a:pt x="334" y="2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1" name="Freeform 487"/>
            <p:cNvSpPr/>
            <p:nvPr/>
          </p:nvSpPr>
          <p:spPr bwMode="auto">
            <a:xfrm>
              <a:off x="1749263" y="2914297"/>
              <a:ext cx="62335" cy="74785"/>
            </a:xfrm>
            <a:custGeom>
              <a:avLst/>
              <a:gdLst>
                <a:gd name="T0" fmla="*/ 1 w 129"/>
                <a:gd name="T1" fmla="*/ 1 h 165"/>
                <a:gd name="T2" fmla="*/ 1 w 129"/>
                <a:gd name="T3" fmla="*/ 2 h 165"/>
                <a:gd name="T4" fmla="*/ 1 w 129"/>
                <a:gd name="T5" fmla="*/ 2 h 165"/>
                <a:gd name="T6" fmla="*/ 1 w 129"/>
                <a:gd name="T7" fmla="*/ 4 h 165"/>
                <a:gd name="T8" fmla="*/ 2 w 129"/>
                <a:gd name="T9" fmla="*/ 4 h 165"/>
                <a:gd name="T10" fmla="*/ 2 w 129"/>
                <a:gd name="T11" fmla="*/ 3 h 165"/>
                <a:gd name="T12" fmla="*/ 2 w 129"/>
                <a:gd name="T13" fmla="*/ 3 h 165"/>
                <a:gd name="T14" fmla="*/ 3 w 129"/>
                <a:gd name="T15" fmla="*/ 2 h 165"/>
                <a:gd name="T16" fmla="*/ 3 w 129"/>
                <a:gd name="T17" fmla="*/ 2 h 165"/>
                <a:gd name="T18" fmla="*/ 3 w 129"/>
                <a:gd name="T19" fmla="*/ 2 h 165"/>
                <a:gd name="T20" fmla="*/ 2 w 129"/>
                <a:gd name="T21" fmla="*/ 1 h 165"/>
                <a:gd name="T22" fmla="*/ 1 w 129"/>
                <a:gd name="T23" fmla="*/ 0 h 165"/>
                <a:gd name="T24" fmla="*/ 1 w 129"/>
                <a:gd name="T25" fmla="*/ 0 h 165"/>
                <a:gd name="T26" fmla="*/ 0 w 129"/>
                <a:gd name="T27" fmla="*/ 0 h 165"/>
                <a:gd name="T28" fmla="*/ 1 w 129"/>
                <a:gd name="T29" fmla="*/ 1 h 16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9"/>
                <a:gd name="T46" fmla="*/ 0 h 165"/>
                <a:gd name="T47" fmla="*/ 129 w 129"/>
                <a:gd name="T48" fmla="*/ 165 h 16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9" h="165">
                  <a:moveTo>
                    <a:pt x="29" y="45"/>
                  </a:moveTo>
                  <a:lnTo>
                    <a:pt x="46" y="69"/>
                  </a:lnTo>
                  <a:lnTo>
                    <a:pt x="53" y="87"/>
                  </a:lnTo>
                  <a:lnTo>
                    <a:pt x="61" y="164"/>
                  </a:lnTo>
                  <a:lnTo>
                    <a:pt x="73" y="165"/>
                  </a:lnTo>
                  <a:lnTo>
                    <a:pt x="83" y="125"/>
                  </a:lnTo>
                  <a:lnTo>
                    <a:pt x="84" y="106"/>
                  </a:lnTo>
                  <a:lnTo>
                    <a:pt x="121" y="93"/>
                  </a:lnTo>
                  <a:lnTo>
                    <a:pt x="129" y="76"/>
                  </a:lnTo>
                  <a:lnTo>
                    <a:pt x="115" y="71"/>
                  </a:lnTo>
                  <a:lnTo>
                    <a:pt x="93" y="27"/>
                  </a:lnTo>
                  <a:lnTo>
                    <a:pt x="65" y="3"/>
                  </a:lnTo>
                  <a:lnTo>
                    <a:pt x="32" y="0"/>
                  </a:lnTo>
                  <a:lnTo>
                    <a:pt x="0" y="6"/>
                  </a:lnTo>
                  <a:lnTo>
                    <a:pt x="29" y="4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2" name="Freeform 488"/>
            <p:cNvSpPr/>
            <p:nvPr/>
          </p:nvSpPr>
          <p:spPr bwMode="auto">
            <a:xfrm>
              <a:off x="1969962" y="3014541"/>
              <a:ext cx="134778" cy="66829"/>
            </a:xfrm>
            <a:custGeom>
              <a:avLst/>
              <a:gdLst>
                <a:gd name="T0" fmla="*/ 0 w 282"/>
                <a:gd name="T1" fmla="*/ 0 h 147"/>
                <a:gd name="T2" fmla="*/ 1 w 282"/>
                <a:gd name="T3" fmla="*/ 0 h 147"/>
                <a:gd name="T4" fmla="*/ 3 w 282"/>
                <a:gd name="T5" fmla="*/ 1 h 147"/>
                <a:gd name="T6" fmla="*/ 4 w 282"/>
                <a:gd name="T7" fmla="*/ 1 h 147"/>
                <a:gd name="T8" fmla="*/ 4 w 282"/>
                <a:gd name="T9" fmla="*/ 1 h 147"/>
                <a:gd name="T10" fmla="*/ 5 w 282"/>
                <a:gd name="T11" fmla="*/ 1 h 147"/>
                <a:gd name="T12" fmla="*/ 5 w 282"/>
                <a:gd name="T13" fmla="*/ 1 h 147"/>
                <a:gd name="T14" fmla="*/ 6 w 282"/>
                <a:gd name="T15" fmla="*/ 2 h 147"/>
                <a:gd name="T16" fmla="*/ 6 w 282"/>
                <a:gd name="T17" fmla="*/ 2 h 147"/>
                <a:gd name="T18" fmla="*/ 6 w 282"/>
                <a:gd name="T19" fmla="*/ 2 h 147"/>
                <a:gd name="T20" fmla="*/ 7 w 282"/>
                <a:gd name="T21" fmla="*/ 3 h 147"/>
                <a:gd name="T22" fmla="*/ 6 w 282"/>
                <a:gd name="T23" fmla="*/ 3 h 147"/>
                <a:gd name="T24" fmla="*/ 6 w 282"/>
                <a:gd name="T25" fmla="*/ 3 h 147"/>
                <a:gd name="T26" fmla="*/ 5 w 282"/>
                <a:gd name="T27" fmla="*/ 3 h 147"/>
                <a:gd name="T28" fmla="*/ 5 w 282"/>
                <a:gd name="T29" fmla="*/ 3 h 147"/>
                <a:gd name="T30" fmla="*/ 5 w 282"/>
                <a:gd name="T31" fmla="*/ 3 h 147"/>
                <a:gd name="T32" fmla="*/ 4 w 282"/>
                <a:gd name="T33" fmla="*/ 3 h 147"/>
                <a:gd name="T34" fmla="*/ 3 w 282"/>
                <a:gd name="T35" fmla="*/ 3 h 147"/>
                <a:gd name="T36" fmla="*/ 3 w 282"/>
                <a:gd name="T37" fmla="*/ 3 h 147"/>
                <a:gd name="T38" fmla="*/ 3 w 282"/>
                <a:gd name="T39" fmla="*/ 2 h 147"/>
                <a:gd name="T40" fmla="*/ 1 w 282"/>
                <a:gd name="T41" fmla="*/ 1 h 147"/>
                <a:gd name="T42" fmla="*/ 0 w 282"/>
                <a:gd name="T43" fmla="*/ 0 h 14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82"/>
                <a:gd name="T67" fmla="*/ 0 h 147"/>
                <a:gd name="T68" fmla="*/ 282 w 282"/>
                <a:gd name="T69" fmla="*/ 147 h 14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82" h="147">
                  <a:moveTo>
                    <a:pt x="0" y="8"/>
                  </a:moveTo>
                  <a:lnTo>
                    <a:pt x="68" y="0"/>
                  </a:lnTo>
                  <a:lnTo>
                    <a:pt x="130" y="31"/>
                  </a:lnTo>
                  <a:lnTo>
                    <a:pt x="160" y="63"/>
                  </a:lnTo>
                  <a:lnTo>
                    <a:pt x="192" y="63"/>
                  </a:lnTo>
                  <a:lnTo>
                    <a:pt x="214" y="50"/>
                  </a:lnTo>
                  <a:lnTo>
                    <a:pt x="235" y="43"/>
                  </a:lnTo>
                  <a:lnTo>
                    <a:pt x="249" y="78"/>
                  </a:lnTo>
                  <a:lnTo>
                    <a:pt x="278" y="86"/>
                  </a:lnTo>
                  <a:lnTo>
                    <a:pt x="275" y="100"/>
                  </a:lnTo>
                  <a:lnTo>
                    <a:pt x="282" y="125"/>
                  </a:lnTo>
                  <a:lnTo>
                    <a:pt x="278" y="144"/>
                  </a:lnTo>
                  <a:lnTo>
                    <a:pt x="249" y="115"/>
                  </a:lnTo>
                  <a:lnTo>
                    <a:pt x="235" y="105"/>
                  </a:lnTo>
                  <a:lnTo>
                    <a:pt x="215" y="105"/>
                  </a:lnTo>
                  <a:lnTo>
                    <a:pt x="208" y="139"/>
                  </a:lnTo>
                  <a:lnTo>
                    <a:pt x="187" y="130"/>
                  </a:lnTo>
                  <a:lnTo>
                    <a:pt x="152" y="147"/>
                  </a:lnTo>
                  <a:lnTo>
                    <a:pt x="110" y="142"/>
                  </a:lnTo>
                  <a:lnTo>
                    <a:pt x="109" y="86"/>
                  </a:lnTo>
                  <a:lnTo>
                    <a:pt x="39" y="35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3" name="Freeform 489"/>
            <p:cNvSpPr/>
            <p:nvPr/>
          </p:nvSpPr>
          <p:spPr bwMode="auto">
            <a:xfrm>
              <a:off x="2071045" y="3054321"/>
              <a:ext cx="112876" cy="100244"/>
            </a:xfrm>
            <a:custGeom>
              <a:avLst/>
              <a:gdLst>
                <a:gd name="T0" fmla="*/ 2 w 234"/>
                <a:gd name="T1" fmla="*/ 0 h 221"/>
                <a:gd name="T2" fmla="*/ 2 w 234"/>
                <a:gd name="T3" fmla="*/ 0 h 221"/>
                <a:gd name="T4" fmla="*/ 3 w 234"/>
                <a:gd name="T5" fmla="*/ 0 h 221"/>
                <a:gd name="T6" fmla="*/ 4 w 234"/>
                <a:gd name="T7" fmla="*/ 1 h 221"/>
                <a:gd name="T8" fmla="*/ 5 w 234"/>
                <a:gd name="T9" fmla="*/ 2 h 221"/>
                <a:gd name="T10" fmla="*/ 5 w 234"/>
                <a:gd name="T11" fmla="*/ 3 h 221"/>
                <a:gd name="T12" fmla="*/ 5 w 234"/>
                <a:gd name="T13" fmla="*/ 3 h 221"/>
                <a:gd name="T14" fmla="*/ 5 w 234"/>
                <a:gd name="T15" fmla="*/ 4 h 221"/>
                <a:gd name="T16" fmla="*/ 5 w 234"/>
                <a:gd name="T17" fmla="*/ 4 h 221"/>
                <a:gd name="T18" fmla="*/ 4 w 234"/>
                <a:gd name="T19" fmla="*/ 5 h 221"/>
                <a:gd name="T20" fmla="*/ 4 w 234"/>
                <a:gd name="T21" fmla="*/ 5 h 221"/>
                <a:gd name="T22" fmla="*/ 3 w 234"/>
                <a:gd name="T23" fmla="*/ 4 h 221"/>
                <a:gd name="T24" fmla="*/ 3 w 234"/>
                <a:gd name="T25" fmla="*/ 4 h 221"/>
                <a:gd name="T26" fmla="*/ 2 w 234"/>
                <a:gd name="T27" fmla="*/ 5 h 221"/>
                <a:gd name="T28" fmla="*/ 1 w 234"/>
                <a:gd name="T29" fmla="*/ 5 h 221"/>
                <a:gd name="T30" fmla="*/ 1 w 234"/>
                <a:gd name="T31" fmla="*/ 4 h 221"/>
                <a:gd name="T32" fmla="*/ 1 w 234"/>
                <a:gd name="T33" fmla="*/ 4 h 221"/>
                <a:gd name="T34" fmla="*/ 1 w 234"/>
                <a:gd name="T35" fmla="*/ 3 h 221"/>
                <a:gd name="T36" fmla="*/ 1 w 234"/>
                <a:gd name="T37" fmla="*/ 4 h 221"/>
                <a:gd name="T38" fmla="*/ 2 w 234"/>
                <a:gd name="T39" fmla="*/ 4 h 221"/>
                <a:gd name="T40" fmla="*/ 3 w 234"/>
                <a:gd name="T41" fmla="*/ 4 h 221"/>
                <a:gd name="T42" fmla="*/ 1 w 234"/>
                <a:gd name="T43" fmla="*/ 3 h 221"/>
                <a:gd name="T44" fmla="*/ 1 w 234"/>
                <a:gd name="T45" fmla="*/ 2 h 221"/>
                <a:gd name="T46" fmla="*/ 1 w 234"/>
                <a:gd name="T47" fmla="*/ 2 h 221"/>
                <a:gd name="T48" fmla="*/ 1 w 234"/>
                <a:gd name="T49" fmla="*/ 1 h 221"/>
                <a:gd name="T50" fmla="*/ 1 w 234"/>
                <a:gd name="T51" fmla="*/ 1 h 221"/>
                <a:gd name="T52" fmla="*/ 0 w 234"/>
                <a:gd name="T53" fmla="*/ 1 h 221"/>
                <a:gd name="T54" fmla="*/ 0 w 234"/>
                <a:gd name="T55" fmla="*/ 1 h 221"/>
                <a:gd name="T56" fmla="*/ 0 w 234"/>
                <a:gd name="T57" fmla="*/ 0 h 221"/>
                <a:gd name="T58" fmla="*/ 1 w 234"/>
                <a:gd name="T59" fmla="*/ 0 h 221"/>
                <a:gd name="T60" fmla="*/ 1 w 234"/>
                <a:gd name="T61" fmla="*/ 1 h 221"/>
                <a:gd name="T62" fmla="*/ 2 w 234"/>
                <a:gd name="T63" fmla="*/ 1 h 221"/>
                <a:gd name="T64" fmla="*/ 2 w 234"/>
                <a:gd name="T65" fmla="*/ 1 h 221"/>
                <a:gd name="T66" fmla="*/ 1 w 234"/>
                <a:gd name="T67" fmla="*/ 0 h 221"/>
                <a:gd name="T68" fmla="*/ 2 w 234"/>
                <a:gd name="T69" fmla="*/ 0 h 221"/>
                <a:gd name="T70" fmla="*/ 2 w 234"/>
                <a:gd name="T71" fmla="*/ 0 h 22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34"/>
                <a:gd name="T109" fmla="*/ 0 h 221"/>
                <a:gd name="T110" fmla="*/ 234 w 234"/>
                <a:gd name="T111" fmla="*/ 221 h 22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34" h="221">
                  <a:moveTo>
                    <a:pt x="89" y="8"/>
                  </a:moveTo>
                  <a:lnTo>
                    <a:pt x="103" y="8"/>
                  </a:lnTo>
                  <a:lnTo>
                    <a:pt x="137" y="19"/>
                  </a:lnTo>
                  <a:lnTo>
                    <a:pt x="171" y="49"/>
                  </a:lnTo>
                  <a:lnTo>
                    <a:pt x="193" y="83"/>
                  </a:lnTo>
                  <a:lnTo>
                    <a:pt x="234" y="125"/>
                  </a:lnTo>
                  <a:lnTo>
                    <a:pt x="211" y="134"/>
                  </a:lnTo>
                  <a:lnTo>
                    <a:pt x="199" y="160"/>
                  </a:lnTo>
                  <a:lnTo>
                    <a:pt x="196" y="172"/>
                  </a:lnTo>
                  <a:lnTo>
                    <a:pt x="185" y="221"/>
                  </a:lnTo>
                  <a:lnTo>
                    <a:pt x="153" y="207"/>
                  </a:lnTo>
                  <a:lnTo>
                    <a:pt x="143" y="165"/>
                  </a:lnTo>
                  <a:lnTo>
                    <a:pt x="114" y="181"/>
                  </a:lnTo>
                  <a:lnTo>
                    <a:pt x="79" y="206"/>
                  </a:lnTo>
                  <a:lnTo>
                    <a:pt x="59" y="200"/>
                  </a:lnTo>
                  <a:lnTo>
                    <a:pt x="42" y="180"/>
                  </a:lnTo>
                  <a:lnTo>
                    <a:pt x="34" y="160"/>
                  </a:lnTo>
                  <a:lnTo>
                    <a:pt x="46" y="141"/>
                  </a:lnTo>
                  <a:lnTo>
                    <a:pt x="56" y="156"/>
                  </a:lnTo>
                  <a:lnTo>
                    <a:pt x="98" y="179"/>
                  </a:lnTo>
                  <a:lnTo>
                    <a:pt x="108" y="158"/>
                  </a:lnTo>
                  <a:lnTo>
                    <a:pt x="68" y="123"/>
                  </a:lnTo>
                  <a:lnTo>
                    <a:pt x="53" y="94"/>
                  </a:lnTo>
                  <a:lnTo>
                    <a:pt x="41" y="83"/>
                  </a:lnTo>
                  <a:lnTo>
                    <a:pt x="41" y="65"/>
                  </a:lnTo>
                  <a:lnTo>
                    <a:pt x="27" y="58"/>
                  </a:lnTo>
                  <a:lnTo>
                    <a:pt x="0" y="54"/>
                  </a:lnTo>
                  <a:lnTo>
                    <a:pt x="6" y="33"/>
                  </a:lnTo>
                  <a:lnTo>
                    <a:pt x="8" y="19"/>
                  </a:lnTo>
                  <a:lnTo>
                    <a:pt x="30" y="19"/>
                  </a:lnTo>
                  <a:lnTo>
                    <a:pt x="41" y="29"/>
                  </a:lnTo>
                  <a:lnTo>
                    <a:pt x="70" y="58"/>
                  </a:lnTo>
                  <a:lnTo>
                    <a:pt x="74" y="39"/>
                  </a:lnTo>
                  <a:lnTo>
                    <a:pt x="67" y="16"/>
                  </a:lnTo>
                  <a:lnTo>
                    <a:pt x="70" y="0"/>
                  </a:lnTo>
                  <a:lnTo>
                    <a:pt x="89" y="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4" name="Freeform 490"/>
            <p:cNvSpPr/>
            <p:nvPr/>
          </p:nvSpPr>
          <p:spPr bwMode="auto">
            <a:xfrm>
              <a:off x="2047459" y="3073415"/>
              <a:ext cx="75813" cy="62056"/>
            </a:xfrm>
            <a:custGeom>
              <a:avLst/>
              <a:gdLst>
                <a:gd name="T0" fmla="*/ 0 w 156"/>
                <a:gd name="T1" fmla="*/ 0 h 135"/>
                <a:gd name="T2" fmla="*/ 0 w 156"/>
                <a:gd name="T3" fmla="*/ 1 h 135"/>
                <a:gd name="T4" fmla="*/ 1 w 156"/>
                <a:gd name="T5" fmla="*/ 2 h 135"/>
                <a:gd name="T6" fmla="*/ 2 w 156"/>
                <a:gd name="T7" fmla="*/ 3 h 135"/>
                <a:gd name="T8" fmla="*/ 2 w 156"/>
                <a:gd name="T9" fmla="*/ 2 h 135"/>
                <a:gd name="T10" fmla="*/ 2 w 156"/>
                <a:gd name="T11" fmla="*/ 3 h 135"/>
                <a:gd name="T12" fmla="*/ 3 w 156"/>
                <a:gd name="T13" fmla="*/ 3 h 135"/>
                <a:gd name="T14" fmla="*/ 3 w 156"/>
                <a:gd name="T15" fmla="*/ 3 h 135"/>
                <a:gd name="T16" fmla="*/ 4 w 156"/>
                <a:gd name="T17" fmla="*/ 3 h 135"/>
                <a:gd name="T18" fmla="*/ 3 w 156"/>
                <a:gd name="T19" fmla="*/ 2 h 135"/>
                <a:gd name="T20" fmla="*/ 3 w 156"/>
                <a:gd name="T21" fmla="*/ 1 h 135"/>
                <a:gd name="T22" fmla="*/ 2 w 156"/>
                <a:gd name="T23" fmla="*/ 1 h 135"/>
                <a:gd name="T24" fmla="*/ 2 w 156"/>
                <a:gd name="T25" fmla="*/ 1 h 135"/>
                <a:gd name="T26" fmla="*/ 2 w 156"/>
                <a:gd name="T27" fmla="*/ 0 h 135"/>
                <a:gd name="T28" fmla="*/ 1 w 156"/>
                <a:gd name="T29" fmla="*/ 0 h 135"/>
                <a:gd name="T30" fmla="*/ 1 w 156"/>
                <a:gd name="T31" fmla="*/ 0 h 135"/>
                <a:gd name="T32" fmla="*/ 0 w 156"/>
                <a:gd name="T33" fmla="*/ 0 h 135"/>
                <a:gd name="T34" fmla="*/ 0 w 156"/>
                <a:gd name="T35" fmla="*/ 0 h 1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6"/>
                <a:gd name="T55" fmla="*/ 0 h 135"/>
                <a:gd name="T56" fmla="*/ 156 w 156"/>
                <a:gd name="T57" fmla="*/ 135 h 13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6" h="135">
                  <a:moveTo>
                    <a:pt x="0" y="18"/>
                  </a:moveTo>
                  <a:lnTo>
                    <a:pt x="16" y="40"/>
                  </a:lnTo>
                  <a:lnTo>
                    <a:pt x="40" y="74"/>
                  </a:lnTo>
                  <a:lnTo>
                    <a:pt x="77" y="117"/>
                  </a:lnTo>
                  <a:lnTo>
                    <a:pt x="99" y="91"/>
                  </a:lnTo>
                  <a:lnTo>
                    <a:pt x="100" y="114"/>
                  </a:lnTo>
                  <a:lnTo>
                    <a:pt x="117" y="117"/>
                  </a:lnTo>
                  <a:lnTo>
                    <a:pt x="145" y="135"/>
                  </a:lnTo>
                  <a:lnTo>
                    <a:pt x="156" y="114"/>
                  </a:lnTo>
                  <a:lnTo>
                    <a:pt x="116" y="79"/>
                  </a:lnTo>
                  <a:lnTo>
                    <a:pt x="104" y="52"/>
                  </a:lnTo>
                  <a:lnTo>
                    <a:pt x="89" y="39"/>
                  </a:lnTo>
                  <a:lnTo>
                    <a:pt x="89" y="21"/>
                  </a:lnTo>
                  <a:lnTo>
                    <a:pt x="75" y="14"/>
                  </a:lnTo>
                  <a:lnTo>
                    <a:pt x="47" y="9"/>
                  </a:lnTo>
                  <a:lnTo>
                    <a:pt x="26" y="0"/>
                  </a:lnTo>
                  <a:lnTo>
                    <a:pt x="5" y="4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5" name="Freeform 491"/>
            <p:cNvSpPr/>
            <p:nvPr/>
          </p:nvSpPr>
          <p:spPr bwMode="auto">
            <a:xfrm>
              <a:off x="2089577" y="2729720"/>
              <a:ext cx="766549" cy="361197"/>
            </a:xfrm>
            <a:custGeom>
              <a:avLst/>
              <a:gdLst>
                <a:gd name="T0" fmla="*/ 35 w 1596"/>
                <a:gd name="T1" fmla="*/ 8 h 795"/>
                <a:gd name="T2" fmla="*/ 31 w 1596"/>
                <a:gd name="T3" fmla="*/ 7 h 795"/>
                <a:gd name="T4" fmla="*/ 30 w 1596"/>
                <a:gd name="T5" fmla="*/ 6 h 795"/>
                <a:gd name="T6" fmla="*/ 29 w 1596"/>
                <a:gd name="T7" fmla="*/ 6 h 795"/>
                <a:gd name="T8" fmla="*/ 27 w 1596"/>
                <a:gd name="T9" fmla="*/ 5 h 795"/>
                <a:gd name="T10" fmla="*/ 24 w 1596"/>
                <a:gd name="T11" fmla="*/ 3 h 795"/>
                <a:gd name="T12" fmla="*/ 20 w 1596"/>
                <a:gd name="T13" fmla="*/ 2 h 795"/>
                <a:gd name="T14" fmla="*/ 17 w 1596"/>
                <a:gd name="T15" fmla="*/ 1 h 795"/>
                <a:gd name="T16" fmla="*/ 15 w 1596"/>
                <a:gd name="T17" fmla="*/ 1 h 795"/>
                <a:gd name="T18" fmla="*/ 12 w 1596"/>
                <a:gd name="T19" fmla="*/ 1 h 795"/>
                <a:gd name="T20" fmla="*/ 9 w 1596"/>
                <a:gd name="T21" fmla="*/ 1 h 795"/>
                <a:gd name="T22" fmla="*/ 9 w 1596"/>
                <a:gd name="T23" fmla="*/ 4 h 795"/>
                <a:gd name="T24" fmla="*/ 10 w 1596"/>
                <a:gd name="T25" fmla="*/ 5 h 795"/>
                <a:gd name="T26" fmla="*/ 10 w 1596"/>
                <a:gd name="T27" fmla="*/ 6 h 795"/>
                <a:gd name="T28" fmla="*/ 9 w 1596"/>
                <a:gd name="T29" fmla="*/ 6 h 795"/>
                <a:gd name="T30" fmla="*/ 7 w 1596"/>
                <a:gd name="T31" fmla="*/ 5 h 795"/>
                <a:gd name="T32" fmla="*/ 6 w 1596"/>
                <a:gd name="T33" fmla="*/ 6 h 795"/>
                <a:gd name="T34" fmla="*/ 5 w 1596"/>
                <a:gd name="T35" fmla="*/ 5 h 795"/>
                <a:gd name="T36" fmla="*/ 2 w 1596"/>
                <a:gd name="T37" fmla="*/ 5 h 795"/>
                <a:gd name="T38" fmla="*/ 1 w 1596"/>
                <a:gd name="T39" fmla="*/ 6 h 795"/>
                <a:gd name="T40" fmla="*/ 1 w 1596"/>
                <a:gd name="T41" fmla="*/ 7 h 795"/>
                <a:gd name="T42" fmla="*/ 0 w 1596"/>
                <a:gd name="T43" fmla="*/ 7 h 795"/>
                <a:gd name="T44" fmla="*/ 0 w 1596"/>
                <a:gd name="T45" fmla="*/ 9 h 795"/>
                <a:gd name="T46" fmla="*/ 1 w 1596"/>
                <a:gd name="T47" fmla="*/ 10 h 795"/>
                <a:gd name="T48" fmla="*/ 2 w 1596"/>
                <a:gd name="T49" fmla="*/ 10 h 795"/>
                <a:gd name="T50" fmla="*/ 3 w 1596"/>
                <a:gd name="T51" fmla="*/ 12 h 795"/>
                <a:gd name="T52" fmla="*/ 7 w 1596"/>
                <a:gd name="T53" fmla="*/ 11 h 795"/>
                <a:gd name="T54" fmla="*/ 6 w 1596"/>
                <a:gd name="T55" fmla="*/ 13 h 795"/>
                <a:gd name="T56" fmla="*/ 4 w 1596"/>
                <a:gd name="T57" fmla="*/ 15 h 795"/>
                <a:gd name="T58" fmla="*/ 7 w 1596"/>
                <a:gd name="T59" fmla="*/ 17 h 795"/>
                <a:gd name="T60" fmla="*/ 8 w 1596"/>
                <a:gd name="T61" fmla="*/ 17 h 795"/>
                <a:gd name="T62" fmla="*/ 9 w 1596"/>
                <a:gd name="T63" fmla="*/ 17 h 795"/>
                <a:gd name="T64" fmla="*/ 9 w 1596"/>
                <a:gd name="T65" fmla="*/ 13 h 795"/>
                <a:gd name="T66" fmla="*/ 11 w 1596"/>
                <a:gd name="T67" fmla="*/ 12 h 795"/>
                <a:gd name="T68" fmla="*/ 11 w 1596"/>
                <a:gd name="T69" fmla="*/ 11 h 795"/>
                <a:gd name="T70" fmla="*/ 12 w 1596"/>
                <a:gd name="T71" fmla="*/ 11 h 795"/>
                <a:gd name="T72" fmla="*/ 13 w 1596"/>
                <a:gd name="T73" fmla="*/ 12 h 795"/>
                <a:gd name="T74" fmla="*/ 13 w 1596"/>
                <a:gd name="T75" fmla="*/ 13 h 795"/>
                <a:gd name="T76" fmla="*/ 14 w 1596"/>
                <a:gd name="T77" fmla="*/ 15 h 795"/>
                <a:gd name="T78" fmla="*/ 17 w 1596"/>
                <a:gd name="T79" fmla="*/ 15 h 795"/>
                <a:gd name="T80" fmla="*/ 17 w 1596"/>
                <a:gd name="T81" fmla="*/ 17 h 795"/>
                <a:gd name="T82" fmla="*/ 18 w 1596"/>
                <a:gd name="T83" fmla="*/ 19 h 795"/>
                <a:gd name="T84" fmla="*/ 21 w 1596"/>
                <a:gd name="T85" fmla="*/ 18 h 795"/>
                <a:gd name="T86" fmla="*/ 23 w 1596"/>
                <a:gd name="T87" fmla="*/ 18 h 795"/>
                <a:gd name="T88" fmla="*/ 23 w 1596"/>
                <a:gd name="T89" fmla="*/ 17 h 795"/>
                <a:gd name="T90" fmla="*/ 23 w 1596"/>
                <a:gd name="T91" fmla="*/ 16 h 795"/>
                <a:gd name="T92" fmla="*/ 25 w 1596"/>
                <a:gd name="T93" fmla="*/ 17 h 795"/>
                <a:gd name="T94" fmla="*/ 27 w 1596"/>
                <a:gd name="T95" fmla="*/ 16 h 795"/>
                <a:gd name="T96" fmla="*/ 31 w 1596"/>
                <a:gd name="T97" fmla="*/ 17 h 795"/>
                <a:gd name="T98" fmla="*/ 31 w 1596"/>
                <a:gd name="T99" fmla="*/ 14 h 795"/>
                <a:gd name="T100" fmla="*/ 34 w 1596"/>
                <a:gd name="T101" fmla="*/ 11 h 79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596"/>
                <a:gd name="T154" fmla="*/ 0 h 795"/>
                <a:gd name="T155" fmla="*/ 1596 w 1596"/>
                <a:gd name="T156" fmla="*/ 795 h 79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596" h="795">
                  <a:moveTo>
                    <a:pt x="1561" y="408"/>
                  </a:moveTo>
                  <a:lnTo>
                    <a:pt x="1596" y="391"/>
                  </a:lnTo>
                  <a:lnTo>
                    <a:pt x="1516" y="328"/>
                  </a:lnTo>
                  <a:lnTo>
                    <a:pt x="1467" y="354"/>
                  </a:lnTo>
                  <a:lnTo>
                    <a:pt x="1395" y="331"/>
                  </a:lnTo>
                  <a:lnTo>
                    <a:pt x="1358" y="311"/>
                  </a:lnTo>
                  <a:lnTo>
                    <a:pt x="1327" y="311"/>
                  </a:lnTo>
                  <a:lnTo>
                    <a:pt x="1310" y="272"/>
                  </a:lnTo>
                  <a:lnTo>
                    <a:pt x="1297" y="246"/>
                  </a:lnTo>
                  <a:lnTo>
                    <a:pt x="1273" y="246"/>
                  </a:lnTo>
                  <a:lnTo>
                    <a:pt x="1247" y="246"/>
                  </a:lnTo>
                  <a:lnTo>
                    <a:pt x="1226" y="257"/>
                  </a:lnTo>
                  <a:lnTo>
                    <a:pt x="1186" y="212"/>
                  </a:lnTo>
                  <a:lnTo>
                    <a:pt x="1171" y="220"/>
                  </a:lnTo>
                  <a:lnTo>
                    <a:pt x="1150" y="230"/>
                  </a:lnTo>
                  <a:lnTo>
                    <a:pt x="1133" y="239"/>
                  </a:lnTo>
                  <a:lnTo>
                    <a:pt x="1098" y="207"/>
                  </a:lnTo>
                  <a:lnTo>
                    <a:pt x="1017" y="134"/>
                  </a:lnTo>
                  <a:lnTo>
                    <a:pt x="958" y="89"/>
                  </a:lnTo>
                  <a:lnTo>
                    <a:pt x="919" y="50"/>
                  </a:lnTo>
                  <a:lnTo>
                    <a:pt x="852" y="97"/>
                  </a:lnTo>
                  <a:lnTo>
                    <a:pt x="841" y="62"/>
                  </a:lnTo>
                  <a:lnTo>
                    <a:pt x="750" y="58"/>
                  </a:lnTo>
                  <a:lnTo>
                    <a:pt x="739" y="58"/>
                  </a:lnTo>
                  <a:lnTo>
                    <a:pt x="696" y="0"/>
                  </a:lnTo>
                  <a:lnTo>
                    <a:pt x="654" y="8"/>
                  </a:lnTo>
                  <a:lnTo>
                    <a:pt x="623" y="31"/>
                  </a:lnTo>
                  <a:lnTo>
                    <a:pt x="566" y="44"/>
                  </a:lnTo>
                  <a:lnTo>
                    <a:pt x="546" y="32"/>
                  </a:lnTo>
                  <a:lnTo>
                    <a:pt x="516" y="67"/>
                  </a:lnTo>
                  <a:lnTo>
                    <a:pt x="492" y="62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4" y="75"/>
                  </a:lnTo>
                  <a:lnTo>
                    <a:pt x="417" y="119"/>
                  </a:lnTo>
                  <a:lnTo>
                    <a:pt x="395" y="159"/>
                  </a:lnTo>
                  <a:lnTo>
                    <a:pt x="396" y="189"/>
                  </a:lnTo>
                  <a:lnTo>
                    <a:pt x="396" y="204"/>
                  </a:lnTo>
                  <a:lnTo>
                    <a:pt x="441" y="204"/>
                  </a:lnTo>
                  <a:lnTo>
                    <a:pt x="454" y="230"/>
                  </a:lnTo>
                  <a:lnTo>
                    <a:pt x="454" y="257"/>
                  </a:lnTo>
                  <a:lnTo>
                    <a:pt x="441" y="263"/>
                  </a:lnTo>
                  <a:lnTo>
                    <a:pt x="425" y="246"/>
                  </a:lnTo>
                  <a:lnTo>
                    <a:pt x="405" y="257"/>
                  </a:lnTo>
                  <a:lnTo>
                    <a:pt x="395" y="269"/>
                  </a:lnTo>
                  <a:lnTo>
                    <a:pt x="361" y="246"/>
                  </a:lnTo>
                  <a:lnTo>
                    <a:pt x="351" y="224"/>
                  </a:lnTo>
                  <a:lnTo>
                    <a:pt x="322" y="235"/>
                  </a:lnTo>
                  <a:lnTo>
                    <a:pt x="322" y="243"/>
                  </a:lnTo>
                  <a:lnTo>
                    <a:pt x="302" y="224"/>
                  </a:lnTo>
                  <a:lnTo>
                    <a:pt x="273" y="246"/>
                  </a:lnTo>
                  <a:lnTo>
                    <a:pt x="240" y="257"/>
                  </a:lnTo>
                  <a:lnTo>
                    <a:pt x="229" y="246"/>
                  </a:lnTo>
                  <a:lnTo>
                    <a:pt x="221" y="224"/>
                  </a:lnTo>
                  <a:lnTo>
                    <a:pt x="176" y="220"/>
                  </a:lnTo>
                  <a:lnTo>
                    <a:pt x="103" y="216"/>
                  </a:lnTo>
                  <a:lnTo>
                    <a:pt x="85" y="220"/>
                  </a:lnTo>
                  <a:lnTo>
                    <a:pt x="81" y="235"/>
                  </a:lnTo>
                  <a:lnTo>
                    <a:pt x="69" y="230"/>
                  </a:lnTo>
                  <a:lnTo>
                    <a:pt x="54" y="254"/>
                  </a:lnTo>
                  <a:lnTo>
                    <a:pt x="43" y="272"/>
                  </a:lnTo>
                  <a:lnTo>
                    <a:pt x="43" y="281"/>
                  </a:lnTo>
                  <a:lnTo>
                    <a:pt x="51" y="299"/>
                  </a:lnTo>
                  <a:lnTo>
                    <a:pt x="39" y="304"/>
                  </a:lnTo>
                  <a:lnTo>
                    <a:pt x="28" y="272"/>
                  </a:lnTo>
                  <a:lnTo>
                    <a:pt x="7" y="276"/>
                  </a:lnTo>
                  <a:lnTo>
                    <a:pt x="0" y="318"/>
                  </a:lnTo>
                  <a:lnTo>
                    <a:pt x="0" y="343"/>
                  </a:lnTo>
                  <a:lnTo>
                    <a:pt x="0" y="366"/>
                  </a:lnTo>
                  <a:lnTo>
                    <a:pt x="11" y="387"/>
                  </a:lnTo>
                  <a:lnTo>
                    <a:pt x="20" y="399"/>
                  </a:lnTo>
                  <a:lnTo>
                    <a:pt x="20" y="424"/>
                  </a:lnTo>
                  <a:lnTo>
                    <a:pt x="39" y="422"/>
                  </a:lnTo>
                  <a:lnTo>
                    <a:pt x="62" y="403"/>
                  </a:lnTo>
                  <a:lnTo>
                    <a:pt x="74" y="422"/>
                  </a:lnTo>
                  <a:lnTo>
                    <a:pt x="91" y="445"/>
                  </a:lnTo>
                  <a:lnTo>
                    <a:pt x="103" y="468"/>
                  </a:lnTo>
                  <a:lnTo>
                    <a:pt x="121" y="512"/>
                  </a:lnTo>
                  <a:lnTo>
                    <a:pt x="157" y="501"/>
                  </a:lnTo>
                  <a:lnTo>
                    <a:pt x="209" y="489"/>
                  </a:lnTo>
                  <a:lnTo>
                    <a:pt x="291" y="477"/>
                  </a:lnTo>
                  <a:lnTo>
                    <a:pt x="312" y="506"/>
                  </a:lnTo>
                  <a:lnTo>
                    <a:pt x="316" y="562"/>
                  </a:lnTo>
                  <a:lnTo>
                    <a:pt x="273" y="573"/>
                  </a:lnTo>
                  <a:lnTo>
                    <a:pt x="240" y="581"/>
                  </a:lnTo>
                  <a:lnTo>
                    <a:pt x="248" y="621"/>
                  </a:lnTo>
                  <a:lnTo>
                    <a:pt x="191" y="621"/>
                  </a:lnTo>
                  <a:lnTo>
                    <a:pt x="240" y="699"/>
                  </a:lnTo>
                  <a:lnTo>
                    <a:pt x="262" y="706"/>
                  </a:lnTo>
                  <a:lnTo>
                    <a:pt x="284" y="710"/>
                  </a:lnTo>
                  <a:lnTo>
                    <a:pt x="298" y="744"/>
                  </a:lnTo>
                  <a:lnTo>
                    <a:pt x="311" y="731"/>
                  </a:lnTo>
                  <a:lnTo>
                    <a:pt x="352" y="723"/>
                  </a:lnTo>
                  <a:lnTo>
                    <a:pt x="378" y="736"/>
                  </a:lnTo>
                  <a:lnTo>
                    <a:pt x="395" y="753"/>
                  </a:lnTo>
                  <a:lnTo>
                    <a:pt x="406" y="736"/>
                  </a:lnTo>
                  <a:lnTo>
                    <a:pt x="435" y="741"/>
                  </a:lnTo>
                  <a:lnTo>
                    <a:pt x="386" y="565"/>
                  </a:lnTo>
                  <a:lnTo>
                    <a:pt x="405" y="556"/>
                  </a:lnTo>
                  <a:lnTo>
                    <a:pt x="469" y="518"/>
                  </a:lnTo>
                  <a:lnTo>
                    <a:pt x="480" y="515"/>
                  </a:lnTo>
                  <a:lnTo>
                    <a:pt x="471" y="501"/>
                  </a:lnTo>
                  <a:lnTo>
                    <a:pt x="484" y="508"/>
                  </a:lnTo>
                  <a:lnTo>
                    <a:pt x="484" y="489"/>
                  </a:lnTo>
                  <a:lnTo>
                    <a:pt x="492" y="477"/>
                  </a:lnTo>
                  <a:lnTo>
                    <a:pt x="498" y="483"/>
                  </a:lnTo>
                  <a:lnTo>
                    <a:pt x="513" y="483"/>
                  </a:lnTo>
                  <a:lnTo>
                    <a:pt x="527" y="493"/>
                  </a:lnTo>
                  <a:lnTo>
                    <a:pt x="544" y="470"/>
                  </a:lnTo>
                  <a:lnTo>
                    <a:pt x="558" y="477"/>
                  </a:lnTo>
                  <a:lnTo>
                    <a:pt x="544" y="508"/>
                  </a:lnTo>
                  <a:lnTo>
                    <a:pt x="554" y="550"/>
                  </a:lnTo>
                  <a:lnTo>
                    <a:pt x="584" y="575"/>
                  </a:lnTo>
                  <a:lnTo>
                    <a:pt x="584" y="581"/>
                  </a:lnTo>
                  <a:lnTo>
                    <a:pt x="575" y="602"/>
                  </a:lnTo>
                  <a:lnTo>
                    <a:pt x="577" y="611"/>
                  </a:lnTo>
                  <a:lnTo>
                    <a:pt x="621" y="629"/>
                  </a:lnTo>
                  <a:lnTo>
                    <a:pt x="632" y="656"/>
                  </a:lnTo>
                  <a:lnTo>
                    <a:pt x="671" y="639"/>
                  </a:lnTo>
                  <a:lnTo>
                    <a:pt x="717" y="629"/>
                  </a:lnTo>
                  <a:lnTo>
                    <a:pt x="750" y="708"/>
                  </a:lnTo>
                  <a:lnTo>
                    <a:pt x="763" y="745"/>
                  </a:lnTo>
                  <a:lnTo>
                    <a:pt x="751" y="754"/>
                  </a:lnTo>
                  <a:lnTo>
                    <a:pt x="746" y="768"/>
                  </a:lnTo>
                  <a:lnTo>
                    <a:pt x="779" y="779"/>
                  </a:lnTo>
                  <a:lnTo>
                    <a:pt x="789" y="795"/>
                  </a:lnTo>
                  <a:lnTo>
                    <a:pt x="835" y="779"/>
                  </a:lnTo>
                  <a:lnTo>
                    <a:pt x="848" y="795"/>
                  </a:lnTo>
                  <a:lnTo>
                    <a:pt x="882" y="776"/>
                  </a:lnTo>
                  <a:lnTo>
                    <a:pt x="904" y="771"/>
                  </a:lnTo>
                  <a:lnTo>
                    <a:pt x="930" y="777"/>
                  </a:lnTo>
                  <a:lnTo>
                    <a:pt x="989" y="777"/>
                  </a:lnTo>
                  <a:lnTo>
                    <a:pt x="977" y="764"/>
                  </a:lnTo>
                  <a:lnTo>
                    <a:pt x="977" y="741"/>
                  </a:lnTo>
                  <a:lnTo>
                    <a:pt x="984" y="726"/>
                  </a:lnTo>
                  <a:lnTo>
                    <a:pt x="984" y="714"/>
                  </a:lnTo>
                  <a:lnTo>
                    <a:pt x="967" y="702"/>
                  </a:lnTo>
                  <a:lnTo>
                    <a:pt x="1004" y="698"/>
                  </a:lnTo>
                  <a:lnTo>
                    <a:pt x="1039" y="702"/>
                  </a:lnTo>
                  <a:lnTo>
                    <a:pt x="1047" y="714"/>
                  </a:lnTo>
                  <a:lnTo>
                    <a:pt x="1071" y="708"/>
                  </a:lnTo>
                  <a:lnTo>
                    <a:pt x="1055" y="673"/>
                  </a:lnTo>
                  <a:lnTo>
                    <a:pt x="1073" y="669"/>
                  </a:lnTo>
                  <a:lnTo>
                    <a:pt x="1166" y="683"/>
                  </a:lnTo>
                  <a:lnTo>
                    <a:pt x="1241" y="691"/>
                  </a:lnTo>
                  <a:lnTo>
                    <a:pt x="1297" y="719"/>
                  </a:lnTo>
                  <a:lnTo>
                    <a:pt x="1327" y="719"/>
                  </a:lnTo>
                  <a:lnTo>
                    <a:pt x="1336" y="753"/>
                  </a:lnTo>
                  <a:lnTo>
                    <a:pt x="1358" y="683"/>
                  </a:lnTo>
                  <a:lnTo>
                    <a:pt x="1327" y="607"/>
                  </a:lnTo>
                  <a:lnTo>
                    <a:pt x="1422" y="581"/>
                  </a:lnTo>
                  <a:lnTo>
                    <a:pt x="1436" y="539"/>
                  </a:lnTo>
                  <a:lnTo>
                    <a:pt x="1448" y="477"/>
                  </a:lnTo>
                  <a:lnTo>
                    <a:pt x="1545" y="483"/>
                  </a:lnTo>
                  <a:lnTo>
                    <a:pt x="1561" y="40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6" name="Freeform 492"/>
            <p:cNvSpPr/>
            <p:nvPr/>
          </p:nvSpPr>
          <p:spPr bwMode="auto">
            <a:xfrm>
              <a:off x="2273212" y="2962032"/>
              <a:ext cx="336945" cy="224356"/>
            </a:xfrm>
            <a:custGeom>
              <a:avLst/>
              <a:gdLst>
                <a:gd name="T0" fmla="*/ 1 w 697"/>
                <a:gd name="T1" fmla="*/ 5 h 492"/>
                <a:gd name="T2" fmla="*/ 2 w 697"/>
                <a:gd name="T3" fmla="*/ 4 h 492"/>
                <a:gd name="T4" fmla="*/ 2 w 697"/>
                <a:gd name="T5" fmla="*/ 4 h 492"/>
                <a:gd name="T6" fmla="*/ 3 w 697"/>
                <a:gd name="T7" fmla="*/ 4 h 492"/>
                <a:gd name="T8" fmla="*/ 4 w 697"/>
                <a:gd name="T9" fmla="*/ 4 h 492"/>
                <a:gd name="T10" fmla="*/ 4 w 697"/>
                <a:gd name="T11" fmla="*/ 5 h 492"/>
                <a:gd name="T12" fmla="*/ 4 w 697"/>
                <a:gd name="T13" fmla="*/ 5 h 492"/>
                <a:gd name="T14" fmla="*/ 5 w 697"/>
                <a:gd name="T15" fmla="*/ 7 h 492"/>
                <a:gd name="T16" fmla="*/ 5 w 697"/>
                <a:gd name="T17" fmla="*/ 6 h 492"/>
                <a:gd name="T18" fmla="*/ 6 w 697"/>
                <a:gd name="T19" fmla="*/ 7 h 492"/>
                <a:gd name="T20" fmla="*/ 8 w 697"/>
                <a:gd name="T21" fmla="*/ 8 h 492"/>
                <a:gd name="T22" fmla="*/ 9 w 697"/>
                <a:gd name="T23" fmla="*/ 9 h 492"/>
                <a:gd name="T24" fmla="*/ 10 w 697"/>
                <a:gd name="T25" fmla="*/ 10 h 492"/>
                <a:gd name="T26" fmla="*/ 11 w 697"/>
                <a:gd name="T27" fmla="*/ 11 h 492"/>
                <a:gd name="T28" fmla="*/ 12 w 697"/>
                <a:gd name="T29" fmla="*/ 10 h 492"/>
                <a:gd name="T30" fmla="*/ 12 w 697"/>
                <a:gd name="T31" fmla="*/ 9 h 492"/>
                <a:gd name="T32" fmla="*/ 11 w 697"/>
                <a:gd name="T33" fmla="*/ 7 h 492"/>
                <a:gd name="T34" fmla="*/ 12 w 697"/>
                <a:gd name="T35" fmla="*/ 7 h 492"/>
                <a:gd name="T36" fmla="*/ 14 w 697"/>
                <a:gd name="T37" fmla="*/ 7 h 492"/>
                <a:gd name="T38" fmla="*/ 16 w 697"/>
                <a:gd name="T39" fmla="*/ 7 h 492"/>
                <a:gd name="T40" fmla="*/ 16 w 697"/>
                <a:gd name="T41" fmla="*/ 6 h 492"/>
                <a:gd name="T42" fmla="*/ 13 w 697"/>
                <a:gd name="T43" fmla="*/ 6 h 492"/>
                <a:gd name="T44" fmla="*/ 12 w 697"/>
                <a:gd name="T45" fmla="*/ 6 h 492"/>
                <a:gd name="T46" fmla="*/ 11 w 697"/>
                <a:gd name="T47" fmla="*/ 7 h 492"/>
                <a:gd name="T48" fmla="*/ 10 w 697"/>
                <a:gd name="T49" fmla="*/ 6 h 492"/>
                <a:gd name="T50" fmla="*/ 9 w 697"/>
                <a:gd name="T51" fmla="*/ 7 h 492"/>
                <a:gd name="T52" fmla="*/ 9 w 697"/>
                <a:gd name="T53" fmla="*/ 6 h 492"/>
                <a:gd name="T54" fmla="*/ 9 w 697"/>
                <a:gd name="T55" fmla="*/ 5 h 492"/>
                <a:gd name="T56" fmla="*/ 9 w 697"/>
                <a:gd name="T57" fmla="*/ 4 h 492"/>
                <a:gd name="T58" fmla="*/ 6 w 697"/>
                <a:gd name="T59" fmla="*/ 3 h 492"/>
                <a:gd name="T60" fmla="*/ 5 w 697"/>
                <a:gd name="T61" fmla="*/ 2 h 492"/>
                <a:gd name="T62" fmla="*/ 3 w 697"/>
                <a:gd name="T63" fmla="*/ 3 h 492"/>
                <a:gd name="T64" fmla="*/ 2 w 697"/>
                <a:gd name="T65" fmla="*/ 1 h 492"/>
                <a:gd name="T66" fmla="*/ 2 w 697"/>
                <a:gd name="T67" fmla="*/ 0 h 492"/>
                <a:gd name="T68" fmla="*/ 1 w 697"/>
                <a:gd name="T69" fmla="*/ 5 h 4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97"/>
                <a:gd name="T106" fmla="*/ 0 h 492"/>
                <a:gd name="T107" fmla="*/ 697 w 697"/>
                <a:gd name="T108" fmla="*/ 492 h 49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97" h="492">
                  <a:moveTo>
                    <a:pt x="49" y="226"/>
                  </a:moveTo>
                  <a:lnTo>
                    <a:pt x="65" y="221"/>
                  </a:lnTo>
                  <a:lnTo>
                    <a:pt x="72" y="202"/>
                  </a:lnTo>
                  <a:lnTo>
                    <a:pt x="81" y="184"/>
                  </a:lnTo>
                  <a:lnTo>
                    <a:pt x="98" y="193"/>
                  </a:lnTo>
                  <a:lnTo>
                    <a:pt x="94" y="168"/>
                  </a:lnTo>
                  <a:lnTo>
                    <a:pt x="112" y="158"/>
                  </a:lnTo>
                  <a:lnTo>
                    <a:pt x="124" y="176"/>
                  </a:lnTo>
                  <a:lnTo>
                    <a:pt x="141" y="176"/>
                  </a:lnTo>
                  <a:lnTo>
                    <a:pt x="158" y="187"/>
                  </a:lnTo>
                  <a:lnTo>
                    <a:pt x="168" y="193"/>
                  </a:lnTo>
                  <a:lnTo>
                    <a:pt x="168" y="199"/>
                  </a:lnTo>
                  <a:lnTo>
                    <a:pt x="169" y="214"/>
                  </a:lnTo>
                  <a:lnTo>
                    <a:pt x="189" y="221"/>
                  </a:lnTo>
                  <a:lnTo>
                    <a:pt x="189" y="244"/>
                  </a:lnTo>
                  <a:lnTo>
                    <a:pt x="205" y="276"/>
                  </a:lnTo>
                  <a:lnTo>
                    <a:pt x="225" y="280"/>
                  </a:lnTo>
                  <a:lnTo>
                    <a:pt x="230" y="272"/>
                  </a:lnTo>
                  <a:lnTo>
                    <a:pt x="251" y="258"/>
                  </a:lnTo>
                  <a:lnTo>
                    <a:pt x="270" y="276"/>
                  </a:lnTo>
                  <a:lnTo>
                    <a:pt x="290" y="306"/>
                  </a:lnTo>
                  <a:lnTo>
                    <a:pt x="325" y="344"/>
                  </a:lnTo>
                  <a:lnTo>
                    <a:pt x="383" y="360"/>
                  </a:lnTo>
                  <a:lnTo>
                    <a:pt x="386" y="384"/>
                  </a:lnTo>
                  <a:lnTo>
                    <a:pt x="423" y="400"/>
                  </a:lnTo>
                  <a:lnTo>
                    <a:pt x="440" y="425"/>
                  </a:lnTo>
                  <a:lnTo>
                    <a:pt x="427" y="491"/>
                  </a:lnTo>
                  <a:lnTo>
                    <a:pt x="459" y="492"/>
                  </a:lnTo>
                  <a:lnTo>
                    <a:pt x="485" y="457"/>
                  </a:lnTo>
                  <a:lnTo>
                    <a:pt x="498" y="440"/>
                  </a:lnTo>
                  <a:lnTo>
                    <a:pt x="507" y="421"/>
                  </a:lnTo>
                  <a:lnTo>
                    <a:pt x="501" y="387"/>
                  </a:lnTo>
                  <a:lnTo>
                    <a:pt x="473" y="373"/>
                  </a:lnTo>
                  <a:lnTo>
                    <a:pt x="481" y="314"/>
                  </a:lnTo>
                  <a:lnTo>
                    <a:pt x="505" y="290"/>
                  </a:lnTo>
                  <a:lnTo>
                    <a:pt x="527" y="298"/>
                  </a:lnTo>
                  <a:lnTo>
                    <a:pt x="579" y="287"/>
                  </a:lnTo>
                  <a:lnTo>
                    <a:pt x="586" y="311"/>
                  </a:lnTo>
                  <a:lnTo>
                    <a:pt x="614" y="310"/>
                  </a:lnTo>
                  <a:lnTo>
                    <a:pt x="680" y="306"/>
                  </a:lnTo>
                  <a:lnTo>
                    <a:pt x="697" y="276"/>
                  </a:lnTo>
                  <a:lnTo>
                    <a:pt x="680" y="261"/>
                  </a:lnTo>
                  <a:lnTo>
                    <a:pt x="637" y="261"/>
                  </a:lnTo>
                  <a:lnTo>
                    <a:pt x="566" y="261"/>
                  </a:lnTo>
                  <a:lnTo>
                    <a:pt x="538" y="261"/>
                  </a:lnTo>
                  <a:lnTo>
                    <a:pt x="510" y="256"/>
                  </a:lnTo>
                  <a:lnTo>
                    <a:pt x="462" y="280"/>
                  </a:lnTo>
                  <a:lnTo>
                    <a:pt x="457" y="276"/>
                  </a:lnTo>
                  <a:lnTo>
                    <a:pt x="449" y="264"/>
                  </a:lnTo>
                  <a:lnTo>
                    <a:pt x="426" y="272"/>
                  </a:lnTo>
                  <a:lnTo>
                    <a:pt x="403" y="280"/>
                  </a:lnTo>
                  <a:lnTo>
                    <a:pt x="398" y="275"/>
                  </a:lnTo>
                  <a:lnTo>
                    <a:pt x="394" y="264"/>
                  </a:lnTo>
                  <a:lnTo>
                    <a:pt x="365" y="256"/>
                  </a:lnTo>
                  <a:lnTo>
                    <a:pt x="360" y="253"/>
                  </a:lnTo>
                  <a:lnTo>
                    <a:pt x="364" y="239"/>
                  </a:lnTo>
                  <a:lnTo>
                    <a:pt x="378" y="230"/>
                  </a:lnTo>
                  <a:lnTo>
                    <a:pt x="360" y="183"/>
                  </a:lnTo>
                  <a:lnTo>
                    <a:pt x="331" y="114"/>
                  </a:lnTo>
                  <a:lnTo>
                    <a:pt x="247" y="137"/>
                  </a:lnTo>
                  <a:lnTo>
                    <a:pt x="230" y="114"/>
                  </a:lnTo>
                  <a:lnTo>
                    <a:pt x="191" y="96"/>
                  </a:lnTo>
                  <a:lnTo>
                    <a:pt x="158" y="123"/>
                  </a:lnTo>
                  <a:lnTo>
                    <a:pt x="126" y="116"/>
                  </a:lnTo>
                  <a:lnTo>
                    <a:pt x="89" y="87"/>
                  </a:lnTo>
                  <a:lnTo>
                    <a:pt x="83" y="51"/>
                  </a:lnTo>
                  <a:lnTo>
                    <a:pt x="85" y="26"/>
                  </a:lnTo>
                  <a:lnTo>
                    <a:pt x="83" y="0"/>
                  </a:lnTo>
                  <a:lnTo>
                    <a:pt x="0" y="51"/>
                  </a:lnTo>
                  <a:lnTo>
                    <a:pt x="49" y="22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7" name="Freeform 493"/>
            <p:cNvSpPr/>
            <p:nvPr/>
          </p:nvSpPr>
          <p:spPr bwMode="auto">
            <a:xfrm>
              <a:off x="2231094" y="3035227"/>
              <a:ext cx="256078" cy="195715"/>
            </a:xfrm>
            <a:custGeom>
              <a:avLst/>
              <a:gdLst>
                <a:gd name="T0" fmla="*/ 0 w 534"/>
                <a:gd name="T1" fmla="*/ 1 h 433"/>
                <a:gd name="T2" fmla="*/ 0 w 534"/>
                <a:gd name="T3" fmla="*/ 3 h 433"/>
                <a:gd name="T4" fmla="*/ 1 w 534"/>
                <a:gd name="T5" fmla="*/ 2 h 433"/>
                <a:gd name="T6" fmla="*/ 2 w 534"/>
                <a:gd name="T7" fmla="*/ 3 h 433"/>
                <a:gd name="T8" fmla="*/ 1 w 534"/>
                <a:gd name="T9" fmla="*/ 3 h 433"/>
                <a:gd name="T10" fmla="*/ 0 w 534"/>
                <a:gd name="T11" fmla="*/ 3 h 433"/>
                <a:gd name="T12" fmla="*/ 0 w 534"/>
                <a:gd name="T13" fmla="*/ 4 h 433"/>
                <a:gd name="T14" fmla="*/ 0 w 534"/>
                <a:gd name="T15" fmla="*/ 4 h 433"/>
                <a:gd name="T16" fmla="*/ 1 w 534"/>
                <a:gd name="T17" fmla="*/ 5 h 433"/>
                <a:gd name="T18" fmla="*/ 1 w 534"/>
                <a:gd name="T19" fmla="*/ 5 h 433"/>
                <a:gd name="T20" fmla="*/ 1 w 534"/>
                <a:gd name="T21" fmla="*/ 5 h 433"/>
                <a:gd name="T22" fmla="*/ 1 w 534"/>
                <a:gd name="T23" fmla="*/ 7 h 433"/>
                <a:gd name="T24" fmla="*/ 3 w 534"/>
                <a:gd name="T25" fmla="*/ 7 h 433"/>
                <a:gd name="T26" fmla="*/ 4 w 534"/>
                <a:gd name="T27" fmla="*/ 6 h 433"/>
                <a:gd name="T28" fmla="*/ 6 w 534"/>
                <a:gd name="T29" fmla="*/ 7 h 433"/>
                <a:gd name="T30" fmla="*/ 7 w 534"/>
                <a:gd name="T31" fmla="*/ 8 h 433"/>
                <a:gd name="T32" fmla="*/ 7 w 534"/>
                <a:gd name="T33" fmla="*/ 9 h 433"/>
                <a:gd name="T34" fmla="*/ 7 w 534"/>
                <a:gd name="T35" fmla="*/ 9 h 433"/>
                <a:gd name="T36" fmla="*/ 9 w 534"/>
                <a:gd name="T37" fmla="*/ 10 h 433"/>
                <a:gd name="T38" fmla="*/ 11 w 534"/>
                <a:gd name="T39" fmla="*/ 7 h 433"/>
                <a:gd name="T40" fmla="*/ 12 w 534"/>
                <a:gd name="T41" fmla="*/ 7 h 433"/>
                <a:gd name="T42" fmla="*/ 12 w 534"/>
                <a:gd name="T43" fmla="*/ 7 h 433"/>
                <a:gd name="T44" fmla="*/ 12 w 534"/>
                <a:gd name="T45" fmla="*/ 6 h 433"/>
                <a:gd name="T46" fmla="*/ 12 w 534"/>
                <a:gd name="T47" fmla="*/ 5 h 433"/>
                <a:gd name="T48" fmla="*/ 11 w 534"/>
                <a:gd name="T49" fmla="*/ 5 h 433"/>
                <a:gd name="T50" fmla="*/ 11 w 534"/>
                <a:gd name="T51" fmla="*/ 5 h 433"/>
                <a:gd name="T52" fmla="*/ 10 w 534"/>
                <a:gd name="T53" fmla="*/ 4 h 433"/>
                <a:gd name="T54" fmla="*/ 9 w 534"/>
                <a:gd name="T55" fmla="*/ 3 h 433"/>
                <a:gd name="T56" fmla="*/ 9 w 534"/>
                <a:gd name="T57" fmla="*/ 3 h 433"/>
                <a:gd name="T58" fmla="*/ 8 w 534"/>
                <a:gd name="T59" fmla="*/ 2 h 433"/>
                <a:gd name="T60" fmla="*/ 7 w 534"/>
                <a:gd name="T61" fmla="*/ 3 h 433"/>
                <a:gd name="T62" fmla="*/ 7 w 534"/>
                <a:gd name="T63" fmla="*/ 3 h 433"/>
                <a:gd name="T64" fmla="*/ 7 w 534"/>
                <a:gd name="T65" fmla="*/ 3 h 433"/>
                <a:gd name="T66" fmla="*/ 7 w 534"/>
                <a:gd name="T67" fmla="*/ 2 h 433"/>
                <a:gd name="T68" fmla="*/ 7 w 534"/>
                <a:gd name="T69" fmla="*/ 1 h 433"/>
                <a:gd name="T70" fmla="*/ 6 w 534"/>
                <a:gd name="T71" fmla="*/ 1 h 433"/>
                <a:gd name="T72" fmla="*/ 6 w 534"/>
                <a:gd name="T73" fmla="*/ 1 h 433"/>
                <a:gd name="T74" fmla="*/ 5 w 534"/>
                <a:gd name="T75" fmla="*/ 0 h 433"/>
                <a:gd name="T76" fmla="*/ 5 w 534"/>
                <a:gd name="T77" fmla="*/ 0 h 433"/>
                <a:gd name="T78" fmla="*/ 5 w 534"/>
                <a:gd name="T79" fmla="*/ 0 h 433"/>
                <a:gd name="T80" fmla="*/ 4 w 534"/>
                <a:gd name="T81" fmla="*/ 0 h 433"/>
                <a:gd name="T82" fmla="*/ 5 w 534"/>
                <a:gd name="T83" fmla="*/ 1 h 433"/>
                <a:gd name="T84" fmla="*/ 4 w 534"/>
                <a:gd name="T85" fmla="*/ 1 h 433"/>
                <a:gd name="T86" fmla="*/ 4 w 534"/>
                <a:gd name="T87" fmla="*/ 1 h 433"/>
                <a:gd name="T88" fmla="*/ 4 w 534"/>
                <a:gd name="T89" fmla="*/ 1 h 433"/>
                <a:gd name="T90" fmla="*/ 3 w 534"/>
                <a:gd name="T91" fmla="*/ 1 h 433"/>
                <a:gd name="T92" fmla="*/ 3 w 534"/>
                <a:gd name="T93" fmla="*/ 1 h 433"/>
                <a:gd name="T94" fmla="*/ 2 w 534"/>
                <a:gd name="T95" fmla="*/ 2 h 433"/>
                <a:gd name="T96" fmla="*/ 2 w 534"/>
                <a:gd name="T97" fmla="*/ 1 h 433"/>
                <a:gd name="T98" fmla="*/ 1 w 534"/>
                <a:gd name="T99" fmla="*/ 1 h 433"/>
                <a:gd name="T100" fmla="*/ 0 w 534"/>
                <a:gd name="T101" fmla="*/ 1 h 43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34"/>
                <a:gd name="T154" fmla="*/ 0 h 433"/>
                <a:gd name="T155" fmla="*/ 534 w 534"/>
                <a:gd name="T156" fmla="*/ 433 h 43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34" h="433">
                  <a:moveTo>
                    <a:pt x="0" y="63"/>
                  </a:moveTo>
                  <a:lnTo>
                    <a:pt x="4" y="118"/>
                  </a:lnTo>
                  <a:lnTo>
                    <a:pt x="32" y="86"/>
                  </a:lnTo>
                  <a:lnTo>
                    <a:pt x="72" y="129"/>
                  </a:lnTo>
                  <a:lnTo>
                    <a:pt x="53" y="156"/>
                  </a:lnTo>
                  <a:lnTo>
                    <a:pt x="7" y="130"/>
                  </a:lnTo>
                  <a:lnTo>
                    <a:pt x="1" y="168"/>
                  </a:lnTo>
                  <a:lnTo>
                    <a:pt x="7" y="191"/>
                  </a:lnTo>
                  <a:lnTo>
                    <a:pt x="32" y="196"/>
                  </a:lnTo>
                  <a:lnTo>
                    <a:pt x="22" y="221"/>
                  </a:lnTo>
                  <a:lnTo>
                    <a:pt x="41" y="238"/>
                  </a:lnTo>
                  <a:lnTo>
                    <a:pt x="41" y="314"/>
                  </a:lnTo>
                  <a:lnTo>
                    <a:pt x="115" y="292"/>
                  </a:lnTo>
                  <a:lnTo>
                    <a:pt x="157" y="269"/>
                  </a:lnTo>
                  <a:lnTo>
                    <a:pt x="250" y="320"/>
                  </a:lnTo>
                  <a:lnTo>
                    <a:pt x="311" y="352"/>
                  </a:lnTo>
                  <a:lnTo>
                    <a:pt x="322" y="366"/>
                  </a:lnTo>
                  <a:lnTo>
                    <a:pt x="328" y="405"/>
                  </a:lnTo>
                  <a:lnTo>
                    <a:pt x="382" y="433"/>
                  </a:lnTo>
                  <a:lnTo>
                    <a:pt x="466" y="329"/>
                  </a:lnTo>
                  <a:lnTo>
                    <a:pt x="519" y="329"/>
                  </a:lnTo>
                  <a:lnTo>
                    <a:pt x="528" y="286"/>
                  </a:lnTo>
                  <a:lnTo>
                    <a:pt x="534" y="268"/>
                  </a:lnTo>
                  <a:lnTo>
                    <a:pt x="517" y="240"/>
                  </a:lnTo>
                  <a:lnTo>
                    <a:pt x="478" y="223"/>
                  </a:lnTo>
                  <a:lnTo>
                    <a:pt x="472" y="202"/>
                  </a:lnTo>
                  <a:lnTo>
                    <a:pt x="417" y="186"/>
                  </a:lnTo>
                  <a:lnTo>
                    <a:pt x="382" y="148"/>
                  </a:lnTo>
                  <a:lnTo>
                    <a:pt x="371" y="122"/>
                  </a:lnTo>
                  <a:lnTo>
                    <a:pt x="343" y="98"/>
                  </a:lnTo>
                  <a:lnTo>
                    <a:pt x="327" y="113"/>
                  </a:lnTo>
                  <a:lnTo>
                    <a:pt x="317" y="122"/>
                  </a:lnTo>
                  <a:lnTo>
                    <a:pt x="297" y="118"/>
                  </a:lnTo>
                  <a:lnTo>
                    <a:pt x="281" y="86"/>
                  </a:lnTo>
                  <a:lnTo>
                    <a:pt x="281" y="63"/>
                  </a:lnTo>
                  <a:lnTo>
                    <a:pt x="261" y="56"/>
                  </a:lnTo>
                  <a:lnTo>
                    <a:pt x="256" y="35"/>
                  </a:lnTo>
                  <a:lnTo>
                    <a:pt x="233" y="18"/>
                  </a:lnTo>
                  <a:lnTo>
                    <a:pt x="216" y="18"/>
                  </a:lnTo>
                  <a:lnTo>
                    <a:pt x="204" y="0"/>
                  </a:lnTo>
                  <a:lnTo>
                    <a:pt x="186" y="10"/>
                  </a:lnTo>
                  <a:lnTo>
                    <a:pt x="192" y="35"/>
                  </a:lnTo>
                  <a:lnTo>
                    <a:pt x="182" y="31"/>
                  </a:lnTo>
                  <a:lnTo>
                    <a:pt x="173" y="26"/>
                  </a:lnTo>
                  <a:lnTo>
                    <a:pt x="157" y="63"/>
                  </a:lnTo>
                  <a:lnTo>
                    <a:pt x="136" y="68"/>
                  </a:lnTo>
                  <a:lnTo>
                    <a:pt x="115" y="61"/>
                  </a:lnTo>
                  <a:lnTo>
                    <a:pt x="101" y="80"/>
                  </a:lnTo>
                  <a:lnTo>
                    <a:pt x="84" y="63"/>
                  </a:lnTo>
                  <a:lnTo>
                    <a:pt x="57" y="46"/>
                  </a:lnTo>
                  <a:lnTo>
                    <a:pt x="0" y="6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8" name="Freeform 494"/>
            <p:cNvSpPr/>
            <p:nvPr/>
          </p:nvSpPr>
          <p:spPr bwMode="auto">
            <a:xfrm>
              <a:off x="2517497" y="3033635"/>
              <a:ext cx="213960" cy="98653"/>
            </a:xfrm>
            <a:custGeom>
              <a:avLst/>
              <a:gdLst>
                <a:gd name="T0" fmla="*/ 3 w 444"/>
                <a:gd name="T1" fmla="*/ 3 h 219"/>
                <a:gd name="T2" fmla="*/ 2 w 444"/>
                <a:gd name="T3" fmla="*/ 3 h 219"/>
                <a:gd name="T4" fmla="*/ 0 w 444"/>
                <a:gd name="T5" fmla="*/ 4 h 219"/>
                <a:gd name="T6" fmla="*/ 0 w 444"/>
                <a:gd name="T7" fmla="*/ 4 h 219"/>
                <a:gd name="T8" fmla="*/ 0 w 444"/>
                <a:gd name="T9" fmla="*/ 5 h 219"/>
                <a:gd name="T10" fmla="*/ 1 w 444"/>
                <a:gd name="T11" fmla="*/ 5 h 219"/>
                <a:gd name="T12" fmla="*/ 3 w 444"/>
                <a:gd name="T13" fmla="*/ 5 h 219"/>
                <a:gd name="T14" fmla="*/ 4 w 444"/>
                <a:gd name="T15" fmla="*/ 5 h 219"/>
                <a:gd name="T16" fmla="*/ 5 w 444"/>
                <a:gd name="T17" fmla="*/ 5 h 219"/>
                <a:gd name="T18" fmla="*/ 5 w 444"/>
                <a:gd name="T19" fmla="*/ 4 h 219"/>
                <a:gd name="T20" fmla="*/ 6 w 444"/>
                <a:gd name="T21" fmla="*/ 4 h 219"/>
                <a:gd name="T22" fmla="*/ 7 w 444"/>
                <a:gd name="T23" fmla="*/ 4 h 219"/>
                <a:gd name="T24" fmla="*/ 7 w 444"/>
                <a:gd name="T25" fmla="*/ 4 h 219"/>
                <a:gd name="T26" fmla="*/ 9 w 444"/>
                <a:gd name="T27" fmla="*/ 3 h 219"/>
                <a:gd name="T28" fmla="*/ 10 w 444"/>
                <a:gd name="T29" fmla="*/ 2 h 219"/>
                <a:gd name="T30" fmla="*/ 10 w 444"/>
                <a:gd name="T31" fmla="*/ 2 h 219"/>
                <a:gd name="T32" fmla="*/ 10 w 444"/>
                <a:gd name="T33" fmla="*/ 1 h 219"/>
                <a:gd name="T34" fmla="*/ 9 w 444"/>
                <a:gd name="T35" fmla="*/ 1 h 219"/>
                <a:gd name="T36" fmla="*/ 9 w 444"/>
                <a:gd name="T37" fmla="*/ 1 h 219"/>
                <a:gd name="T38" fmla="*/ 8 w 444"/>
                <a:gd name="T39" fmla="*/ 1 h 219"/>
                <a:gd name="T40" fmla="*/ 7 w 444"/>
                <a:gd name="T41" fmla="*/ 0 h 219"/>
                <a:gd name="T42" fmla="*/ 4 w 444"/>
                <a:gd name="T43" fmla="*/ 0 h 219"/>
                <a:gd name="T44" fmla="*/ 4 w 444"/>
                <a:gd name="T45" fmla="*/ 0 h 219"/>
                <a:gd name="T46" fmla="*/ 4 w 444"/>
                <a:gd name="T47" fmla="*/ 1 h 219"/>
                <a:gd name="T48" fmla="*/ 4 w 444"/>
                <a:gd name="T49" fmla="*/ 1 h 219"/>
                <a:gd name="T50" fmla="*/ 4 w 444"/>
                <a:gd name="T51" fmla="*/ 1 h 219"/>
                <a:gd name="T52" fmla="*/ 3 w 444"/>
                <a:gd name="T53" fmla="*/ 1 h 219"/>
                <a:gd name="T54" fmla="*/ 3 w 444"/>
                <a:gd name="T55" fmla="*/ 1 h 219"/>
                <a:gd name="T56" fmla="*/ 2 w 444"/>
                <a:gd name="T57" fmla="*/ 1 h 219"/>
                <a:gd name="T58" fmla="*/ 2 w 444"/>
                <a:gd name="T59" fmla="*/ 1 h 219"/>
                <a:gd name="T60" fmla="*/ 2 w 444"/>
                <a:gd name="T61" fmla="*/ 1 h 219"/>
                <a:gd name="T62" fmla="*/ 2 w 444"/>
                <a:gd name="T63" fmla="*/ 2 h 219"/>
                <a:gd name="T64" fmla="*/ 2 w 444"/>
                <a:gd name="T65" fmla="*/ 2 h 219"/>
                <a:gd name="T66" fmla="*/ 2 w 444"/>
                <a:gd name="T67" fmla="*/ 3 h 219"/>
                <a:gd name="T68" fmla="*/ 4 w 444"/>
                <a:gd name="T69" fmla="*/ 3 h 219"/>
                <a:gd name="T70" fmla="*/ 4 w 444"/>
                <a:gd name="T71" fmla="*/ 2 h 219"/>
                <a:gd name="T72" fmla="*/ 5 w 444"/>
                <a:gd name="T73" fmla="*/ 3 h 219"/>
                <a:gd name="T74" fmla="*/ 4 w 444"/>
                <a:gd name="T75" fmla="*/ 3 h 219"/>
                <a:gd name="T76" fmla="*/ 4 w 444"/>
                <a:gd name="T77" fmla="*/ 3 h 219"/>
                <a:gd name="T78" fmla="*/ 3 w 444"/>
                <a:gd name="T79" fmla="*/ 3 h 219"/>
                <a:gd name="T80" fmla="*/ 3 w 444"/>
                <a:gd name="T81" fmla="*/ 3 h 219"/>
                <a:gd name="T82" fmla="*/ 3 w 444"/>
                <a:gd name="T83" fmla="*/ 3 h 2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4"/>
                <a:gd name="T127" fmla="*/ 0 h 219"/>
                <a:gd name="T128" fmla="*/ 444 w 444"/>
                <a:gd name="T129" fmla="*/ 219 h 21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4" h="219">
                  <a:moveTo>
                    <a:pt x="113" y="156"/>
                  </a:moveTo>
                  <a:lnTo>
                    <a:pt x="81" y="156"/>
                  </a:lnTo>
                  <a:lnTo>
                    <a:pt x="16" y="165"/>
                  </a:lnTo>
                  <a:lnTo>
                    <a:pt x="0" y="190"/>
                  </a:lnTo>
                  <a:lnTo>
                    <a:pt x="16" y="200"/>
                  </a:lnTo>
                  <a:lnTo>
                    <a:pt x="29" y="207"/>
                  </a:lnTo>
                  <a:lnTo>
                    <a:pt x="118" y="206"/>
                  </a:lnTo>
                  <a:lnTo>
                    <a:pt x="179" y="206"/>
                  </a:lnTo>
                  <a:lnTo>
                    <a:pt x="207" y="219"/>
                  </a:lnTo>
                  <a:lnTo>
                    <a:pt x="216" y="192"/>
                  </a:lnTo>
                  <a:lnTo>
                    <a:pt x="242" y="190"/>
                  </a:lnTo>
                  <a:lnTo>
                    <a:pt x="278" y="180"/>
                  </a:lnTo>
                  <a:lnTo>
                    <a:pt x="309" y="172"/>
                  </a:lnTo>
                  <a:lnTo>
                    <a:pt x="363" y="136"/>
                  </a:lnTo>
                  <a:lnTo>
                    <a:pt x="423" y="102"/>
                  </a:lnTo>
                  <a:lnTo>
                    <a:pt x="444" y="84"/>
                  </a:lnTo>
                  <a:lnTo>
                    <a:pt x="436" y="50"/>
                  </a:lnTo>
                  <a:lnTo>
                    <a:pt x="406" y="50"/>
                  </a:lnTo>
                  <a:lnTo>
                    <a:pt x="382" y="35"/>
                  </a:lnTo>
                  <a:lnTo>
                    <a:pt x="349" y="22"/>
                  </a:lnTo>
                  <a:lnTo>
                    <a:pt x="275" y="14"/>
                  </a:lnTo>
                  <a:lnTo>
                    <a:pt x="182" y="0"/>
                  </a:lnTo>
                  <a:lnTo>
                    <a:pt x="165" y="4"/>
                  </a:lnTo>
                  <a:lnTo>
                    <a:pt x="171" y="22"/>
                  </a:lnTo>
                  <a:lnTo>
                    <a:pt x="180" y="39"/>
                  </a:lnTo>
                  <a:lnTo>
                    <a:pt x="156" y="45"/>
                  </a:lnTo>
                  <a:lnTo>
                    <a:pt x="148" y="33"/>
                  </a:lnTo>
                  <a:lnTo>
                    <a:pt x="117" y="29"/>
                  </a:lnTo>
                  <a:lnTo>
                    <a:pt x="76" y="33"/>
                  </a:lnTo>
                  <a:lnTo>
                    <a:pt x="93" y="45"/>
                  </a:lnTo>
                  <a:lnTo>
                    <a:pt x="93" y="57"/>
                  </a:lnTo>
                  <a:lnTo>
                    <a:pt x="86" y="72"/>
                  </a:lnTo>
                  <a:lnTo>
                    <a:pt x="86" y="95"/>
                  </a:lnTo>
                  <a:lnTo>
                    <a:pt x="98" y="108"/>
                  </a:lnTo>
                  <a:lnTo>
                    <a:pt x="156" y="108"/>
                  </a:lnTo>
                  <a:lnTo>
                    <a:pt x="174" y="107"/>
                  </a:lnTo>
                  <a:lnTo>
                    <a:pt x="192" y="126"/>
                  </a:lnTo>
                  <a:lnTo>
                    <a:pt x="173" y="153"/>
                  </a:lnTo>
                  <a:lnTo>
                    <a:pt x="154" y="153"/>
                  </a:lnTo>
                  <a:lnTo>
                    <a:pt x="132" y="152"/>
                  </a:lnTo>
                  <a:lnTo>
                    <a:pt x="123" y="153"/>
                  </a:lnTo>
                  <a:lnTo>
                    <a:pt x="113" y="15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9" name="Freeform 495"/>
            <p:cNvSpPr/>
            <p:nvPr/>
          </p:nvSpPr>
          <p:spPr bwMode="auto">
            <a:xfrm>
              <a:off x="2495596" y="3092509"/>
              <a:ext cx="136463" cy="103427"/>
            </a:xfrm>
            <a:custGeom>
              <a:avLst/>
              <a:gdLst>
                <a:gd name="T0" fmla="*/ 0 w 285"/>
                <a:gd name="T1" fmla="*/ 5 h 227"/>
                <a:gd name="T2" fmla="*/ 0 w 285"/>
                <a:gd name="T3" fmla="*/ 5 h 227"/>
                <a:gd name="T4" fmla="*/ 1 w 285"/>
                <a:gd name="T5" fmla="*/ 5 h 227"/>
                <a:gd name="T6" fmla="*/ 2 w 285"/>
                <a:gd name="T7" fmla="*/ 5 h 227"/>
                <a:gd name="T8" fmla="*/ 3 w 285"/>
                <a:gd name="T9" fmla="*/ 3 h 227"/>
                <a:gd name="T10" fmla="*/ 3 w 285"/>
                <a:gd name="T11" fmla="*/ 4 h 227"/>
                <a:gd name="T12" fmla="*/ 4 w 285"/>
                <a:gd name="T13" fmla="*/ 5 h 227"/>
                <a:gd name="T14" fmla="*/ 5 w 285"/>
                <a:gd name="T15" fmla="*/ 5 h 227"/>
                <a:gd name="T16" fmla="*/ 6 w 285"/>
                <a:gd name="T17" fmla="*/ 5 h 227"/>
                <a:gd name="T18" fmla="*/ 7 w 285"/>
                <a:gd name="T19" fmla="*/ 5 h 227"/>
                <a:gd name="T20" fmla="*/ 7 w 285"/>
                <a:gd name="T21" fmla="*/ 3 h 227"/>
                <a:gd name="T22" fmla="*/ 6 w 285"/>
                <a:gd name="T23" fmla="*/ 3 h 227"/>
                <a:gd name="T24" fmla="*/ 6 w 285"/>
                <a:gd name="T25" fmla="*/ 3 h 227"/>
                <a:gd name="T26" fmla="*/ 6 w 285"/>
                <a:gd name="T27" fmla="*/ 2 h 227"/>
                <a:gd name="T28" fmla="*/ 5 w 285"/>
                <a:gd name="T29" fmla="*/ 2 h 227"/>
                <a:gd name="T30" fmla="*/ 5 w 285"/>
                <a:gd name="T31" fmla="*/ 2 h 227"/>
                <a:gd name="T32" fmla="*/ 3 w 285"/>
                <a:gd name="T33" fmla="*/ 2 h 227"/>
                <a:gd name="T34" fmla="*/ 3 w 285"/>
                <a:gd name="T35" fmla="*/ 2 h 227"/>
                <a:gd name="T36" fmla="*/ 2 w 285"/>
                <a:gd name="T37" fmla="*/ 2 h 227"/>
                <a:gd name="T38" fmla="*/ 1 w 285"/>
                <a:gd name="T39" fmla="*/ 1 h 227"/>
                <a:gd name="T40" fmla="*/ 1 w 285"/>
                <a:gd name="T41" fmla="*/ 1 h 227"/>
                <a:gd name="T42" fmla="*/ 1 w 285"/>
                <a:gd name="T43" fmla="*/ 1 h 227"/>
                <a:gd name="T44" fmla="*/ 1 w 285"/>
                <a:gd name="T45" fmla="*/ 1 h 227"/>
                <a:gd name="T46" fmla="*/ 3 w 285"/>
                <a:gd name="T47" fmla="*/ 1 h 227"/>
                <a:gd name="T48" fmla="*/ 3 w 285"/>
                <a:gd name="T49" fmla="*/ 0 h 227"/>
                <a:gd name="T50" fmla="*/ 2 w 285"/>
                <a:gd name="T51" fmla="*/ 0 h 227"/>
                <a:gd name="T52" fmla="*/ 1 w 285"/>
                <a:gd name="T53" fmla="*/ 0 h 227"/>
                <a:gd name="T54" fmla="*/ 0 w 285"/>
                <a:gd name="T55" fmla="*/ 1 h 227"/>
                <a:gd name="T56" fmla="*/ 0 w 285"/>
                <a:gd name="T57" fmla="*/ 2 h 227"/>
                <a:gd name="T58" fmla="*/ 0 w 285"/>
                <a:gd name="T59" fmla="*/ 2 h 227"/>
                <a:gd name="T60" fmla="*/ 0 w 285"/>
                <a:gd name="T61" fmla="*/ 2 h 227"/>
                <a:gd name="T62" fmla="*/ 1 w 285"/>
                <a:gd name="T63" fmla="*/ 2 h 227"/>
                <a:gd name="T64" fmla="*/ 1 w 285"/>
                <a:gd name="T65" fmla="*/ 3 h 227"/>
                <a:gd name="T66" fmla="*/ 1 w 285"/>
                <a:gd name="T67" fmla="*/ 4 h 227"/>
                <a:gd name="T68" fmla="*/ 1 w 285"/>
                <a:gd name="T69" fmla="*/ 4 h 227"/>
                <a:gd name="T70" fmla="*/ 1 w 285"/>
                <a:gd name="T71" fmla="*/ 4 h 227"/>
                <a:gd name="T72" fmla="*/ 0 w 285"/>
                <a:gd name="T73" fmla="*/ 5 h 2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5"/>
                <a:gd name="T112" fmla="*/ 0 h 227"/>
                <a:gd name="T113" fmla="*/ 285 w 285"/>
                <a:gd name="T114" fmla="*/ 227 h 2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5" h="227">
                  <a:moveTo>
                    <a:pt x="0" y="192"/>
                  </a:moveTo>
                  <a:lnTo>
                    <a:pt x="4" y="201"/>
                  </a:lnTo>
                  <a:lnTo>
                    <a:pt x="27" y="205"/>
                  </a:lnTo>
                  <a:lnTo>
                    <a:pt x="76" y="207"/>
                  </a:lnTo>
                  <a:lnTo>
                    <a:pt x="135" y="138"/>
                  </a:lnTo>
                  <a:lnTo>
                    <a:pt x="150" y="181"/>
                  </a:lnTo>
                  <a:lnTo>
                    <a:pt x="166" y="227"/>
                  </a:lnTo>
                  <a:lnTo>
                    <a:pt x="206" y="209"/>
                  </a:lnTo>
                  <a:lnTo>
                    <a:pt x="243" y="191"/>
                  </a:lnTo>
                  <a:lnTo>
                    <a:pt x="285" y="205"/>
                  </a:lnTo>
                  <a:lnTo>
                    <a:pt x="285" y="139"/>
                  </a:lnTo>
                  <a:lnTo>
                    <a:pt x="258" y="127"/>
                  </a:lnTo>
                  <a:lnTo>
                    <a:pt x="242" y="128"/>
                  </a:lnTo>
                  <a:lnTo>
                    <a:pt x="253" y="85"/>
                  </a:lnTo>
                  <a:lnTo>
                    <a:pt x="218" y="76"/>
                  </a:lnTo>
                  <a:lnTo>
                    <a:pt x="192" y="73"/>
                  </a:lnTo>
                  <a:lnTo>
                    <a:pt x="151" y="73"/>
                  </a:lnTo>
                  <a:lnTo>
                    <a:pt x="121" y="73"/>
                  </a:lnTo>
                  <a:lnTo>
                    <a:pt x="81" y="73"/>
                  </a:lnTo>
                  <a:lnTo>
                    <a:pt x="49" y="66"/>
                  </a:lnTo>
                  <a:lnTo>
                    <a:pt x="45" y="59"/>
                  </a:lnTo>
                  <a:lnTo>
                    <a:pt x="50" y="44"/>
                  </a:lnTo>
                  <a:lnTo>
                    <a:pt x="65" y="32"/>
                  </a:lnTo>
                  <a:lnTo>
                    <a:pt x="119" y="21"/>
                  </a:lnTo>
                  <a:lnTo>
                    <a:pt x="117" y="0"/>
                  </a:lnTo>
                  <a:lnTo>
                    <a:pt x="73" y="7"/>
                  </a:lnTo>
                  <a:lnTo>
                    <a:pt x="40" y="4"/>
                  </a:lnTo>
                  <a:lnTo>
                    <a:pt x="19" y="27"/>
                  </a:lnTo>
                  <a:lnTo>
                    <a:pt x="9" y="73"/>
                  </a:lnTo>
                  <a:lnTo>
                    <a:pt x="11" y="84"/>
                  </a:lnTo>
                  <a:lnTo>
                    <a:pt x="8" y="86"/>
                  </a:lnTo>
                  <a:lnTo>
                    <a:pt x="34" y="97"/>
                  </a:lnTo>
                  <a:lnTo>
                    <a:pt x="47" y="122"/>
                  </a:lnTo>
                  <a:lnTo>
                    <a:pt x="39" y="153"/>
                  </a:lnTo>
                  <a:lnTo>
                    <a:pt x="32" y="155"/>
                  </a:lnTo>
                  <a:lnTo>
                    <a:pt x="25" y="166"/>
                  </a:lnTo>
                  <a:lnTo>
                    <a:pt x="0" y="19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80" name="Freeform 496"/>
            <p:cNvSpPr/>
            <p:nvPr/>
          </p:nvSpPr>
          <p:spPr bwMode="auto">
            <a:xfrm>
              <a:off x="3369967" y="3501442"/>
              <a:ext cx="10108" cy="15912"/>
            </a:xfrm>
            <a:custGeom>
              <a:avLst/>
              <a:gdLst>
                <a:gd name="T0" fmla="*/ 0 w 19"/>
                <a:gd name="T1" fmla="*/ 1 h 33"/>
                <a:gd name="T2" fmla="*/ 0 w 19"/>
                <a:gd name="T3" fmla="*/ 0 h 33"/>
                <a:gd name="T4" fmla="*/ 1 w 19"/>
                <a:gd name="T5" fmla="*/ 1 h 33"/>
                <a:gd name="T6" fmla="*/ 0 w 19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3"/>
                <a:gd name="T14" fmla="*/ 19 w 19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3">
                  <a:moveTo>
                    <a:pt x="0" y="33"/>
                  </a:moveTo>
                  <a:lnTo>
                    <a:pt x="11" y="0"/>
                  </a:lnTo>
                  <a:lnTo>
                    <a:pt x="19" y="18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</p:grpSp>
      <p:sp>
        <p:nvSpPr>
          <p:cNvPr id="34" name="文本占位符 33"/>
          <p:cNvSpPr>
            <a:spLocks noGrp="1"/>
          </p:cNvSpPr>
          <p:nvPr>
            <p:ph type="body" sz="quarter" idx="10"/>
          </p:nvPr>
        </p:nvSpPr>
        <p:spPr>
          <a:xfrm>
            <a:off x="764562" y="554577"/>
            <a:ext cx="6371897" cy="584775"/>
          </a:xfrm>
        </p:spPr>
        <p:txBody>
          <a:bodyPr>
            <a:normAutofit/>
          </a:bodyPr>
          <a:lstStyle>
            <a:lvl1pPr marL="0" indent="0">
              <a:buNone/>
              <a:defRPr kumimoji="0" lang="zh-CN" altLang="en-US" sz="3200" b="1" i="0" u="none" strike="noStrike" kern="0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37" name="任意多边形: 形状 36"/>
          <p:cNvSpPr/>
          <p:nvPr userDrawn="1"/>
        </p:nvSpPr>
        <p:spPr>
          <a:xfrm>
            <a:off x="280091" y="471691"/>
            <a:ext cx="1014529" cy="135663"/>
          </a:xfrm>
          <a:custGeom>
            <a:avLst/>
            <a:gdLst>
              <a:gd name="connsiteX0" fmla="*/ 0 w 819150"/>
              <a:gd name="connsiteY0" fmla="*/ 109537 h 109537"/>
              <a:gd name="connsiteX1" fmla="*/ 361950 w 819150"/>
              <a:gd name="connsiteY1" fmla="*/ 109537 h 109537"/>
              <a:gd name="connsiteX2" fmla="*/ 433388 w 819150"/>
              <a:gd name="connsiteY2" fmla="*/ 0 h 109537"/>
              <a:gd name="connsiteX3" fmla="*/ 819150 w 819150"/>
              <a:gd name="connsiteY3" fmla="*/ 0 h 10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9150" h="109537">
                <a:moveTo>
                  <a:pt x="0" y="109537"/>
                </a:moveTo>
                <a:lnTo>
                  <a:pt x="361950" y="109537"/>
                </a:lnTo>
                <a:lnTo>
                  <a:pt x="433388" y="0"/>
                </a:lnTo>
                <a:lnTo>
                  <a:pt x="819150" y="0"/>
                </a:lnTo>
              </a:path>
            </a:pathLst>
          </a:custGeom>
          <a:ln w="12700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 userDrawn="1"/>
        </p:nvSpPr>
        <p:spPr>
          <a:xfrm rot="5400000" flipH="1">
            <a:off x="1294620" y="442784"/>
            <a:ext cx="59017" cy="59017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E60012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1296035"/>
            <a:endParaRPr lang="zh-CN" altLang="en-US" sz="2550">
              <a:solidFill>
                <a:prstClr val="black"/>
              </a:solidFill>
              <a:cs typeface="+mn-ea"/>
              <a:sym typeface="+mn-lt"/>
            </a:endParaRPr>
          </a:p>
        </p:txBody>
      </p:sp>
      <p:cxnSp>
        <p:nvCxnSpPr>
          <p:cNvPr id="42" name="直接连接符 41"/>
          <p:cNvCxnSpPr/>
          <p:nvPr userDrawn="1"/>
        </p:nvCxnSpPr>
        <p:spPr>
          <a:xfrm>
            <a:off x="66675" y="754857"/>
            <a:ext cx="488156" cy="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 userDrawn="1"/>
        </p:nvCxnSpPr>
        <p:spPr>
          <a:xfrm>
            <a:off x="150019" y="895350"/>
            <a:ext cx="590550" cy="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任意多边形: 形状 44"/>
          <p:cNvSpPr/>
          <p:nvPr userDrawn="1"/>
        </p:nvSpPr>
        <p:spPr>
          <a:xfrm flipV="1">
            <a:off x="347664" y="1025179"/>
            <a:ext cx="658122" cy="88004"/>
          </a:xfrm>
          <a:custGeom>
            <a:avLst/>
            <a:gdLst>
              <a:gd name="connsiteX0" fmla="*/ 0 w 819150"/>
              <a:gd name="connsiteY0" fmla="*/ 109537 h 109537"/>
              <a:gd name="connsiteX1" fmla="*/ 361950 w 819150"/>
              <a:gd name="connsiteY1" fmla="*/ 109537 h 109537"/>
              <a:gd name="connsiteX2" fmla="*/ 433388 w 819150"/>
              <a:gd name="connsiteY2" fmla="*/ 0 h 109537"/>
              <a:gd name="connsiteX3" fmla="*/ 819150 w 819150"/>
              <a:gd name="connsiteY3" fmla="*/ 0 h 10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9150" h="109537">
                <a:moveTo>
                  <a:pt x="0" y="109537"/>
                </a:moveTo>
                <a:lnTo>
                  <a:pt x="361950" y="109537"/>
                </a:lnTo>
                <a:lnTo>
                  <a:pt x="433388" y="0"/>
                </a:lnTo>
                <a:lnTo>
                  <a:pt x="819150" y="0"/>
                </a:lnTo>
              </a:path>
            </a:pathLst>
          </a:custGeom>
          <a:ln w="12700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 userDrawn="1"/>
        </p:nvSpPr>
        <p:spPr>
          <a:xfrm rot="5400000" flipH="1">
            <a:off x="1005786" y="1080335"/>
            <a:ext cx="59017" cy="59017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E60012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1296035"/>
            <a:endParaRPr lang="zh-CN" altLang="en-US" sz="2550">
              <a:solidFill>
                <a:prstClr val="black"/>
              </a:solidFill>
              <a:cs typeface="+mn-ea"/>
              <a:sym typeface="+mn-lt"/>
            </a:endParaRPr>
          </a:p>
        </p:txBody>
      </p:sp>
      <p:pic>
        <p:nvPicPr>
          <p:cNvPr id="281" name="图片 1">
            <a:extLst>
              <a:ext uri="{FF2B5EF4-FFF2-40B4-BE49-F238E27FC236}">
                <a16:creationId xmlns:a16="http://schemas.microsoft.com/office/drawing/2014/main" id="{73ECFFEC-461D-4857-9343-D363561020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783427" y="159845"/>
            <a:ext cx="1219023" cy="91394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版式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619200" y="914400"/>
            <a:ext cx="11029876" cy="5547358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</p:txBody>
      </p:sp>
      <p:sp>
        <p:nvSpPr>
          <p:cNvPr id="9" name="矩形 8"/>
          <p:cNvSpPr/>
          <p:nvPr userDrawn="1"/>
        </p:nvSpPr>
        <p:spPr>
          <a:xfrm>
            <a:off x="0" y="6642000"/>
            <a:ext cx="12192000" cy="216000"/>
          </a:xfrm>
          <a:prstGeom prst="rect">
            <a:avLst/>
          </a:prstGeom>
          <a:gradFill>
            <a:gsLst>
              <a:gs pos="0">
                <a:srgbClr val="BC000B"/>
              </a:gs>
              <a:gs pos="100000">
                <a:srgbClr val="E6001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cxnSp>
        <p:nvCxnSpPr>
          <p:cNvPr id="10" name="直接连接符 6"/>
          <p:cNvCxnSpPr/>
          <p:nvPr userDrawn="1"/>
        </p:nvCxnSpPr>
        <p:spPr>
          <a:xfrm>
            <a:off x="620423" y="748077"/>
            <a:ext cx="11152477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7"/>
          <p:cNvCxnSpPr/>
          <p:nvPr userDrawn="1"/>
        </p:nvCxnSpPr>
        <p:spPr>
          <a:xfrm>
            <a:off x="10934700" y="709977"/>
            <a:ext cx="714376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8"/>
          <p:cNvCxnSpPr/>
          <p:nvPr userDrawn="1"/>
        </p:nvCxnSpPr>
        <p:spPr>
          <a:xfrm>
            <a:off x="11649076" y="710075"/>
            <a:ext cx="38100" cy="34636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标题 10"/>
          <p:cNvSpPr>
            <a:spLocks noGrp="1"/>
          </p:cNvSpPr>
          <p:nvPr>
            <p:ph type="title"/>
          </p:nvPr>
        </p:nvSpPr>
        <p:spPr>
          <a:xfrm>
            <a:off x="619200" y="198772"/>
            <a:ext cx="9216000" cy="460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anchor="ctr">
            <a:noAutofit/>
          </a:bodyPr>
          <a:lstStyle>
            <a:lvl1pPr>
              <a:defRPr lang="zh-CN" altLang="en-US" sz="2400" b="1" dirty="0">
                <a:solidFill>
                  <a:srgbClr val="E60012"/>
                </a:solidFill>
                <a:latin typeface="+mj-ea"/>
                <a:cs typeface="阿里巴巴普惠体 R" panose="00020600040101010101" pitchFamily="18" charset="-122"/>
              </a:defRPr>
            </a:lvl1pPr>
          </a:lstStyle>
          <a:p>
            <a:pPr marL="0" lvl="0" indent="0" eaLnBrk="1" latinLnBrk="0" hangingPunct="1">
              <a:buFont typeface="Arial" panose="020B0604020202020204" pitchFamily="34" charset="0"/>
              <a:buNone/>
            </a:pPr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10434374" y="101484"/>
            <a:ext cx="1399486" cy="58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540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背景（光源左上方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1">
            <a:extLst>
              <a:ext uri="{FF2B5EF4-FFF2-40B4-BE49-F238E27FC236}">
                <a16:creationId xmlns:a16="http://schemas.microsoft.com/office/drawing/2014/main" id="{2068233A-33E0-4F23-8D87-4C2230D00E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83427" y="159845"/>
            <a:ext cx="1219023" cy="91394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模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 userDrawn="1"/>
        </p:nvGrpSpPr>
        <p:grpSpPr>
          <a:xfrm>
            <a:off x="406684" y="571638"/>
            <a:ext cx="11378632" cy="5825384"/>
            <a:chOff x="940596" y="1700228"/>
            <a:chExt cx="6850085" cy="3506956"/>
          </a:xfrm>
          <a:solidFill>
            <a:schemeClr val="bg1">
              <a:lumMod val="95000"/>
              <a:alpha val="40000"/>
            </a:schemeClr>
          </a:solidFill>
        </p:grpSpPr>
        <p:sp>
          <p:nvSpPr>
            <p:cNvPr id="28" name="Freeform 250"/>
            <p:cNvSpPr/>
            <p:nvPr/>
          </p:nvSpPr>
          <p:spPr bwMode="auto">
            <a:xfrm>
              <a:off x="6781532" y="3590547"/>
              <a:ext cx="26956" cy="7956"/>
            </a:xfrm>
            <a:custGeom>
              <a:avLst/>
              <a:gdLst>
                <a:gd name="T0" fmla="*/ 0 w 54"/>
                <a:gd name="T1" fmla="*/ 0 h 19"/>
                <a:gd name="T2" fmla="*/ 0 w 54"/>
                <a:gd name="T3" fmla="*/ 0 h 19"/>
                <a:gd name="T4" fmla="*/ 1 w 54"/>
                <a:gd name="T5" fmla="*/ 0 h 19"/>
                <a:gd name="T6" fmla="*/ 0 w 54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"/>
                <a:gd name="T13" fmla="*/ 0 h 19"/>
                <a:gd name="T14" fmla="*/ 54 w 54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" h="19">
                  <a:moveTo>
                    <a:pt x="0" y="0"/>
                  </a:moveTo>
                  <a:lnTo>
                    <a:pt x="3" y="19"/>
                  </a:lnTo>
                  <a:lnTo>
                    <a:pt x="54" y="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9" name="Freeform 251"/>
            <p:cNvSpPr/>
            <p:nvPr/>
          </p:nvSpPr>
          <p:spPr bwMode="auto">
            <a:xfrm>
              <a:off x="6668655" y="4405230"/>
              <a:ext cx="360531" cy="709665"/>
            </a:xfrm>
            <a:custGeom>
              <a:avLst/>
              <a:gdLst>
                <a:gd name="T0" fmla="*/ 0 w 750"/>
                <a:gd name="T1" fmla="*/ 33 h 1564"/>
                <a:gd name="T2" fmla="*/ 0 w 750"/>
                <a:gd name="T3" fmla="*/ 34 h 1564"/>
                <a:gd name="T4" fmla="*/ 1 w 750"/>
                <a:gd name="T5" fmla="*/ 34 h 1564"/>
                <a:gd name="T6" fmla="*/ 1 w 750"/>
                <a:gd name="T7" fmla="*/ 36 h 1564"/>
                <a:gd name="T8" fmla="*/ 4 w 750"/>
                <a:gd name="T9" fmla="*/ 36 h 1564"/>
                <a:gd name="T10" fmla="*/ 3 w 750"/>
                <a:gd name="T11" fmla="*/ 35 h 1564"/>
                <a:gd name="T12" fmla="*/ 4 w 750"/>
                <a:gd name="T13" fmla="*/ 33 h 1564"/>
                <a:gd name="T14" fmla="*/ 5 w 750"/>
                <a:gd name="T15" fmla="*/ 33 h 1564"/>
                <a:gd name="T16" fmla="*/ 7 w 750"/>
                <a:gd name="T17" fmla="*/ 30 h 1564"/>
                <a:gd name="T18" fmla="*/ 5 w 750"/>
                <a:gd name="T19" fmla="*/ 28 h 1564"/>
                <a:gd name="T20" fmla="*/ 7 w 750"/>
                <a:gd name="T21" fmla="*/ 27 h 1564"/>
                <a:gd name="T22" fmla="*/ 7 w 750"/>
                <a:gd name="T23" fmla="*/ 25 h 1564"/>
                <a:gd name="T24" fmla="*/ 8 w 750"/>
                <a:gd name="T25" fmla="*/ 24 h 1564"/>
                <a:gd name="T26" fmla="*/ 7 w 750"/>
                <a:gd name="T27" fmla="*/ 24 h 1564"/>
                <a:gd name="T28" fmla="*/ 9 w 750"/>
                <a:gd name="T29" fmla="*/ 24 h 1564"/>
                <a:gd name="T30" fmla="*/ 9 w 750"/>
                <a:gd name="T31" fmla="*/ 23 h 1564"/>
                <a:gd name="T32" fmla="*/ 8 w 750"/>
                <a:gd name="T33" fmla="*/ 24 h 1564"/>
                <a:gd name="T34" fmla="*/ 7 w 750"/>
                <a:gd name="T35" fmla="*/ 23 h 1564"/>
                <a:gd name="T36" fmla="*/ 7 w 750"/>
                <a:gd name="T37" fmla="*/ 22 h 1564"/>
                <a:gd name="T38" fmla="*/ 10 w 750"/>
                <a:gd name="T39" fmla="*/ 22 h 1564"/>
                <a:gd name="T40" fmla="*/ 10 w 750"/>
                <a:gd name="T41" fmla="*/ 19 h 1564"/>
                <a:gd name="T42" fmla="*/ 14 w 750"/>
                <a:gd name="T43" fmla="*/ 19 h 1564"/>
                <a:gd name="T44" fmla="*/ 15 w 750"/>
                <a:gd name="T45" fmla="*/ 17 h 1564"/>
                <a:gd name="T46" fmla="*/ 13 w 750"/>
                <a:gd name="T47" fmla="*/ 13 h 1564"/>
                <a:gd name="T48" fmla="*/ 14 w 750"/>
                <a:gd name="T49" fmla="*/ 9 h 1564"/>
                <a:gd name="T50" fmla="*/ 17 w 750"/>
                <a:gd name="T51" fmla="*/ 6 h 1564"/>
                <a:gd name="T52" fmla="*/ 17 w 750"/>
                <a:gd name="T53" fmla="*/ 4 h 1564"/>
                <a:gd name="T54" fmla="*/ 17 w 750"/>
                <a:gd name="T55" fmla="*/ 4 h 1564"/>
                <a:gd name="T56" fmla="*/ 16 w 750"/>
                <a:gd name="T57" fmla="*/ 6 h 1564"/>
                <a:gd name="T58" fmla="*/ 13 w 750"/>
                <a:gd name="T59" fmla="*/ 6 h 1564"/>
                <a:gd name="T60" fmla="*/ 14 w 750"/>
                <a:gd name="T61" fmla="*/ 4 h 1564"/>
                <a:gd name="T62" fmla="*/ 10 w 750"/>
                <a:gd name="T63" fmla="*/ 1 h 1564"/>
                <a:gd name="T64" fmla="*/ 8 w 750"/>
                <a:gd name="T65" fmla="*/ 0 h 1564"/>
                <a:gd name="T66" fmla="*/ 8 w 750"/>
                <a:gd name="T67" fmla="*/ 1 h 1564"/>
                <a:gd name="T68" fmla="*/ 7 w 750"/>
                <a:gd name="T69" fmla="*/ 0 h 1564"/>
                <a:gd name="T70" fmla="*/ 5 w 750"/>
                <a:gd name="T71" fmla="*/ 1 h 1564"/>
                <a:gd name="T72" fmla="*/ 5 w 750"/>
                <a:gd name="T73" fmla="*/ 3 h 1564"/>
                <a:gd name="T74" fmla="*/ 4 w 750"/>
                <a:gd name="T75" fmla="*/ 3 h 1564"/>
                <a:gd name="T76" fmla="*/ 4 w 750"/>
                <a:gd name="T77" fmla="*/ 5 h 1564"/>
                <a:gd name="T78" fmla="*/ 3 w 750"/>
                <a:gd name="T79" fmla="*/ 7 h 1564"/>
                <a:gd name="T80" fmla="*/ 3 w 750"/>
                <a:gd name="T81" fmla="*/ 11 h 1564"/>
                <a:gd name="T82" fmla="*/ 3 w 750"/>
                <a:gd name="T83" fmla="*/ 14 h 1564"/>
                <a:gd name="T84" fmla="*/ 2 w 750"/>
                <a:gd name="T85" fmla="*/ 17 h 1564"/>
                <a:gd name="T86" fmla="*/ 1 w 750"/>
                <a:gd name="T87" fmla="*/ 24 h 1564"/>
                <a:gd name="T88" fmla="*/ 2 w 750"/>
                <a:gd name="T89" fmla="*/ 26 h 1564"/>
                <a:gd name="T90" fmla="*/ 1 w 750"/>
                <a:gd name="T91" fmla="*/ 27 h 1564"/>
                <a:gd name="T92" fmla="*/ 1 w 750"/>
                <a:gd name="T93" fmla="*/ 29 h 1564"/>
                <a:gd name="T94" fmla="*/ 0 w 750"/>
                <a:gd name="T95" fmla="*/ 33 h 156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50"/>
                <a:gd name="T145" fmla="*/ 0 h 1564"/>
                <a:gd name="T146" fmla="*/ 750 w 750"/>
                <a:gd name="T147" fmla="*/ 1564 h 156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50" h="1564">
                  <a:moveTo>
                    <a:pt x="0" y="1446"/>
                  </a:moveTo>
                  <a:lnTo>
                    <a:pt x="7" y="1480"/>
                  </a:lnTo>
                  <a:lnTo>
                    <a:pt x="38" y="1467"/>
                  </a:lnTo>
                  <a:lnTo>
                    <a:pt x="52" y="1546"/>
                  </a:lnTo>
                  <a:lnTo>
                    <a:pt x="188" y="1564"/>
                  </a:lnTo>
                  <a:lnTo>
                    <a:pt x="152" y="1523"/>
                  </a:lnTo>
                  <a:lnTo>
                    <a:pt x="181" y="1418"/>
                  </a:lnTo>
                  <a:lnTo>
                    <a:pt x="206" y="1438"/>
                  </a:lnTo>
                  <a:lnTo>
                    <a:pt x="290" y="1288"/>
                  </a:lnTo>
                  <a:lnTo>
                    <a:pt x="226" y="1205"/>
                  </a:lnTo>
                  <a:lnTo>
                    <a:pt x="299" y="1154"/>
                  </a:lnTo>
                  <a:lnTo>
                    <a:pt x="311" y="1077"/>
                  </a:lnTo>
                  <a:lnTo>
                    <a:pt x="345" y="1044"/>
                  </a:lnTo>
                  <a:lnTo>
                    <a:pt x="317" y="1030"/>
                  </a:lnTo>
                  <a:lnTo>
                    <a:pt x="374" y="1030"/>
                  </a:lnTo>
                  <a:lnTo>
                    <a:pt x="368" y="992"/>
                  </a:lnTo>
                  <a:lnTo>
                    <a:pt x="341" y="1019"/>
                  </a:lnTo>
                  <a:lnTo>
                    <a:pt x="317" y="990"/>
                  </a:lnTo>
                  <a:lnTo>
                    <a:pt x="313" y="932"/>
                  </a:lnTo>
                  <a:lnTo>
                    <a:pt x="415" y="939"/>
                  </a:lnTo>
                  <a:lnTo>
                    <a:pt x="425" y="824"/>
                  </a:lnTo>
                  <a:lnTo>
                    <a:pt x="587" y="806"/>
                  </a:lnTo>
                  <a:lnTo>
                    <a:pt x="634" y="725"/>
                  </a:lnTo>
                  <a:lnTo>
                    <a:pt x="570" y="582"/>
                  </a:lnTo>
                  <a:lnTo>
                    <a:pt x="601" y="398"/>
                  </a:lnTo>
                  <a:lnTo>
                    <a:pt x="750" y="249"/>
                  </a:lnTo>
                  <a:lnTo>
                    <a:pt x="744" y="181"/>
                  </a:lnTo>
                  <a:lnTo>
                    <a:pt x="718" y="179"/>
                  </a:lnTo>
                  <a:lnTo>
                    <a:pt x="676" y="261"/>
                  </a:lnTo>
                  <a:lnTo>
                    <a:pt x="572" y="255"/>
                  </a:lnTo>
                  <a:lnTo>
                    <a:pt x="593" y="165"/>
                  </a:lnTo>
                  <a:lnTo>
                    <a:pt x="413" y="25"/>
                  </a:lnTo>
                  <a:lnTo>
                    <a:pt x="350" y="14"/>
                  </a:lnTo>
                  <a:lnTo>
                    <a:pt x="344" y="42"/>
                  </a:lnTo>
                  <a:lnTo>
                    <a:pt x="276" y="0"/>
                  </a:lnTo>
                  <a:lnTo>
                    <a:pt x="234" y="52"/>
                  </a:lnTo>
                  <a:lnTo>
                    <a:pt x="229" y="107"/>
                  </a:lnTo>
                  <a:lnTo>
                    <a:pt x="187" y="130"/>
                  </a:lnTo>
                  <a:lnTo>
                    <a:pt x="188" y="238"/>
                  </a:lnTo>
                  <a:lnTo>
                    <a:pt x="143" y="299"/>
                  </a:lnTo>
                  <a:lnTo>
                    <a:pt x="109" y="451"/>
                  </a:lnTo>
                  <a:lnTo>
                    <a:pt x="135" y="594"/>
                  </a:lnTo>
                  <a:lnTo>
                    <a:pt x="85" y="716"/>
                  </a:lnTo>
                  <a:lnTo>
                    <a:pt x="52" y="1021"/>
                  </a:lnTo>
                  <a:lnTo>
                    <a:pt x="79" y="1132"/>
                  </a:lnTo>
                  <a:lnTo>
                    <a:pt x="54" y="1142"/>
                  </a:lnTo>
                  <a:lnTo>
                    <a:pt x="65" y="1241"/>
                  </a:lnTo>
                  <a:lnTo>
                    <a:pt x="0" y="144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0" name="Freeform 252"/>
            <p:cNvSpPr/>
            <p:nvPr/>
          </p:nvSpPr>
          <p:spPr bwMode="auto">
            <a:xfrm>
              <a:off x="6756261" y="5126034"/>
              <a:ext cx="62335" cy="58874"/>
            </a:xfrm>
            <a:custGeom>
              <a:avLst/>
              <a:gdLst>
                <a:gd name="T0" fmla="*/ 0 w 132"/>
                <a:gd name="T1" fmla="*/ 0 h 134"/>
                <a:gd name="T2" fmla="*/ 0 w 132"/>
                <a:gd name="T3" fmla="*/ 3 h 134"/>
                <a:gd name="T4" fmla="*/ 3 w 132"/>
                <a:gd name="T5" fmla="*/ 2 h 134"/>
                <a:gd name="T6" fmla="*/ 1 w 132"/>
                <a:gd name="T7" fmla="*/ 1 h 134"/>
                <a:gd name="T8" fmla="*/ 0 w 132"/>
                <a:gd name="T9" fmla="*/ 0 h 1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134"/>
                <a:gd name="T17" fmla="*/ 132 w 132"/>
                <a:gd name="T18" fmla="*/ 134 h 1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134">
                  <a:moveTo>
                    <a:pt x="0" y="0"/>
                  </a:moveTo>
                  <a:lnTo>
                    <a:pt x="2" y="134"/>
                  </a:lnTo>
                  <a:lnTo>
                    <a:pt x="132" y="119"/>
                  </a:lnTo>
                  <a:lnTo>
                    <a:pt x="29" y="6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1" name="Freeform 253"/>
            <p:cNvSpPr/>
            <p:nvPr/>
          </p:nvSpPr>
          <p:spPr bwMode="auto">
            <a:xfrm>
              <a:off x="6737729" y="4155415"/>
              <a:ext cx="217329" cy="273683"/>
            </a:xfrm>
            <a:custGeom>
              <a:avLst/>
              <a:gdLst>
                <a:gd name="T0" fmla="*/ 0 w 454"/>
                <a:gd name="T1" fmla="*/ 1 h 601"/>
                <a:gd name="T2" fmla="*/ 1 w 454"/>
                <a:gd name="T3" fmla="*/ 3 h 601"/>
                <a:gd name="T4" fmla="*/ 0 w 454"/>
                <a:gd name="T5" fmla="*/ 6 h 601"/>
                <a:gd name="T6" fmla="*/ 1 w 454"/>
                <a:gd name="T7" fmla="*/ 7 h 601"/>
                <a:gd name="T8" fmla="*/ 1 w 454"/>
                <a:gd name="T9" fmla="*/ 7 h 601"/>
                <a:gd name="T10" fmla="*/ 0 w 454"/>
                <a:gd name="T11" fmla="*/ 8 h 601"/>
                <a:gd name="T12" fmla="*/ 1 w 454"/>
                <a:gd name="T13" fmla="*/ 10 h 601"/>
                <a:gd name="T14" fmla="*/ 1 w 454"/>
                <a:gd name="T15" fmla="*/ 14 h 601"/>
                <a:gd name="T16" fmla="*/ 2 w 454"/>
                <a:gd name="T17" fmla="*/ 14 h 601"/>
                <a:gd name="T18" fmla="*/ 3 w 454"/>
                <a:gd name="T19" fmla="*/ 13 h 601"/>
                <a:gd name="T20" fmla="*/ 5 w 454"/>
                <a:gd name="T21" fmla="*/ 14 h 601"/>
                <a:gd name="T22" fmla="*/ 5 w 454"/>
                <a:gd name="T23" fmla="*/ 13 h 601"/>
                <a:gd name="T24" fmla="*/ 6 w 454"/>
                <a:gd name="T25" fmla="*/ 13 h 601"/>
                <a:gd name="T26" fmla="*/ 7 w 454"/>
                <a:gd name="T27" fmla="*/ 11 h 601"/>
                <a:gd name="T28" fmla="*/ 9 w 454"/>
                <a:gd name="T29" fmla="*/ 10 h 601"/>
                <a:gd name="T30" fmla="*/ 10 w 454"/>
                <a:gd name="T31" fmla="*/ 11 h 601"/>
                <a:gd name="T32" fmla="*/ 11 w 454"/>
                <a:gd name="T33" fmla="*/ 9 h 601"/>
                <a:gd name="T34" fmla="*/ 10 w 454"/>
                <a:gd name="T35" fmla="*/ 7 h 601"/>
                <a:gd name="T36" fmla="*/ 9 w 454"/>
                <a:gd name="T37" fmla="*/ 7 h 601"/>
                <a:gd name="T38" fmla="*/ 8 w 454"/>
                <a:gd name="T39" fmla="*/ 4 h 601"/>
                <a:gd name="T40" fmla="*/ 4 w 454"/>
                <a:gd name="T41" fmla="*/ 2 h 601"/>
                <a:gd name="T42" fmla="*/ 4 w 454"/>
                <a:gd name="T43" fmla="*/ 0 h 601"/>
                <a:gd name="T44" fmla="*/ 1 w 454"/>
                <a:gd name="T45" fmla="*/ 1 h 601"/>
                <a:gd name="T46" fmla="*/ 0 w 454"/>
                <a:gd name="T47" fmla="*/ 1 h 60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54"/>
                <a:gd name="T73" fmla="*/ 0 h 601"/>
                <a:gd name="T74" fmla="*/ 454 w 454"/>
                <a:gd name="T75" fmla="*/ 601 h 60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54" h="601">
                  <a:moveTo>
                    <a:pt x="0" y="61"/>
                  </a:moveTo>
                  <a:lnTo>
                    <a:pt x="32" y="123"/>
                  </a:lnTo>
                  <a:lnTo>
                    <a:pt x="11" y="262"/>
                  </a:lnTo>
                  <a:lnTo>
                    <a:pt x="32" y="277"/>
                  </a:lnTo>
                  <a:lnTo>
                    <a:pt x="24" y="295"/>
                  </a:lnTo>
                  <a:lnTo>
                    <a:pt x="2" y="352"/>
                  </a:lnTo>
                  <a:lnTo>
                    <a:pt x="42" y="433"/>
                  </a:lnTo>
                  <a:lnTo>
                    <a:pt x="65" y="598"/>
                  </a:lnTo>
                  <a:lnTo>
                    <a:pt x="93" y="601"/>
                  </a:lnTo>
                  <a:lnTo>
                    <a:pt x="135" y="549"/>
                  </a:lnTo>
                  <a:lnTo>
                    <a:pt x="203" y="591"/>
                  </a:lnTo>
                  <a:lnTo>
                    <a:pt x="209" y="563"/>
                  </a:lnTo>
                  <a:lnTo>
                    <a:pt x="272" y="574"/>
                  </a:lnTo>
                  <a:lnTo>
                    <a:pt x="293" y="456"/>
                  </a:lnTo>
                  <a:lnTo>
                    <a:pt x="406" y="433"/>
                  </a:lnTo>
                  <a:lnTo>
                    <a:pt x="441" y="472"/>
                  </a:lnTo>
                  <a:lnTo>
                    <a:pt x="454" y="381"/>
                  </a:lnTo>
                  <a:lnTo>
                    <a:pt x="431" y="302"/>
                  </a:lnTo>
                  <a:lnTo>
                    <a:pt x="366" y="298"/>
                  </a:lnTo>
                  <a:lnTo>
                    <a:pt x="342" y="180"/>
                  </a:lnTo>
                  <a:lnTo>
                    <a:pt x="170" y="100"/>
                  </a:lnTo>
                  <a:lnTo>
                    <a:pt x="159" y="0"/>
                  </a:lnTo>
                  <a:lnTo>
                    <a:pt x="46" y="65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2" name="Freeform 254"/>
            <p:cNvSpPr/>
            <p:nvPr/>
          </p:nvSpPr>
          <p:spPr bwMode="auto">
            <a:xfrm>
              <a:off x="6660232" y="3861048"/>
              <a:ext cx="714323" cy="801954"/>
            </a:xfrm>
            <a:custGeom>
              <a:avLst/>
              <a:gdLst>
                <a:gd name="T0" fmla="*/ 1 w 1487"/>
                <a:gd name="T1" fmla="*/ 15 h 1768"/>
                <a:gd name="T2" fmla="*/ 3 w 1487"/>
                <a:gd name="T3" fmla="*/ 15 h 1768"/>
                <a:gd name="T4" fmla="*/ 4 w 1487"/>
                <a:gd name="T5" fmla="*/ 17 h 1768"/>
                <a:gd name="T6" fmla="*/ 7 w 1487"/>
                <a:gd name="T7" fmla="*/ 15 h 1768"/>
                <a:gd name="T8" fmla="*/ 11 w 1487"/>
                <a:gd name="T9" fmla="*/ 19 h 1768"/>
                <a:gd name="T10" fmla="*/ 14 w 1487"/>
                <a:gd name="T11" fmla="*/ 22 h 1768"/>
                <a:gd name="T12" fmla="*/ 14 w 1487"/>
                <a:gd name="T13" fmla="*/ 26 h 1768"/>
                <a:gd name="T14" fmla="*/ 16 w 1487"/>
                <a:gd name="T15" fmla="*/ 29 h 1768"/>
                <a:gd name="T16" fmla="*/ 17 w 1487"/>
                <a:gd name="T17" fmla="*/ 30 h 1768"/>
                <a:gd name="T18" fmla="*/ 18 w 1487"/>
                <a:gd name="T19" fmla="*/ 32 h 1768"/>
                <a:gd name="T20" fmla="*/ 14 w 1487"/>
                <a:gd name="T21" fmla="*/ 37 h 1768"/>
                <a:gd name="T22" fmla="*/ 18 w 1487"/>
                <a:gd name="T23" fmla="*/ 39 h 1768"/>
                <a:gd name="T24" fmla="*/ 18 w 1487"/>
                <a:gd name="T25" fmla="*/ 41 h 1768"/>
                <a:gd name="T26" fmla="*/ 23 w 1487"/>
                <a:gd name="T27" fmla="*/ 32 h 1768"/>
                <a:gd name="T28" fmla="*/ 28 w 1487"/>
                <a:gd name="T29" fmla="*/ 29 h 1768"/>
                <a:gd name="T30" fmla="*/ 31 w 1487"/>
                <a:gd name="T31" fmla="*/ 23 h 1768"/>
                <a:gd name="T32" fmla="*/ 34 w 1487"/>
                <a:gd name="T33" fmla="*/ 15 h 1768"/>
                <a:gd name="T34" fmla="*/ 34 w 1487"/>
                <a:gd name="T35" fmla="*/ 11 h 1768"/>
                <a:gd name="T36" fmla="*/ 30 w 1487"/>
                <a:gd name="T37" fmla="*/ 8 h 1768"/>
                <a:gd name="T38" fmla="*/ 26 w 1487"/>
                <a:gd name="T39" fmla="*/ 7 h 1768"/>
                <a:gd name="T40" fmla="*/ 23 w 1487"/>
                <a:gd name="T41" fmla="*/ 6 h 1768"/>
                <a:gd name="T42" fmla="*/ 22 w 1487"/>
                <a:gd name="T43" fmla="*/ 7 h 1768"/>
                <a:gd name="T44" fmla="*/ 21 w 1487"/>
                <a:gd name="T45" fmla="*/ 7 h 1768"/>
                <a:gd name="T46" fmla="*/ 21 w 1487"/>
                <a:gd name="T47" fmla="*/ 4 h 1768"/>
                <a:gd name="T48" fmla="*/ 19 w 1487"/>
                <a:gd name="T49" fmla="*/ 3 h 1768"/>
                <a:gd name="T50" fmla="*/ 15 w 1487"/>
                <a:gd name="T51" fmla="*/ 3 h 1768"/>
                <a:gd name="T52" fmla="*/ 12 w 1487"/>
                <a:gd name="T53" fmla="*/ 3 h 1768"/>
                <a:gd name="T54" fmla="*/ 12 w 1487"/>
                <a:gd name="T55" fmla="*/ 0 h 1768"/>
                <a:gd name="T56" fmla="*/ 8 w 1487"/>
                <a:gd name="T57" fmla="*/ 1 h 1768"/>
                <a:gd name="T58" fmla="*/ 9 w 1487"/>
                <a:gd name="T59" fmla="*/ 3 h 1768"/>
                <a:gd name="T60" fmla="*/ 6 w 1487"/>
                <a:gd name="T61" fmla="*/ 4 h 1768"/>
                <a:gd name="T62" fmla="*/ 4 w 1487"/>
                <a:gd name="T63" fmla="*/ 4 h 1768"/>
                <a:gd name="T64" fmla="*/ 3 w 1487"/>
                <a:gd name="T65" fmla="*/ 5 h 1768"/>
                <a:gd name="T66" fmla="*/ 3 w 1487"/>
                <a:gd name="T67" fmla="*/ 9 h 1768"/>
                <a:gd name="T68" fmla="*/ 0 w 1487"/>
                <a:gd name="T69" fmla="*/ 13 h 17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87"/>
                <a:gd name="T106" fmla="*/ 0 h 1768"/>
                <a:gd name="T107" fmla="*/ 1487 w 1487"/>
                <a:gd name="T108" fmla="*/ 1768 h 17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87" h="1768">
                  <a:moveTo>
                    <a:pt x="0" y="559"/>
                  </a:moveTo>
                  <a:lnTo>
                    <a:pt x="31" y="642"/>
                  </a:lnTo>
                  <a:lnTo>
                    <a:pt x="82" y="670"/>
                  </a:lnTo>
                  <a:lnTo>
                    <a:pt x="125" y="637"/>
                  </a:lnTo>
                  <a:lnTo>
                    <a:pt x="125" y="712"/>
                  </a:lnTo>
                  <a:lnTo>
                    <a:pt x="157" y="712"/>
                  </a:lnTo>
                  <a:lnTo>
                    <a:pt x="203" y="716"/>
                  </a:lnTo>
                  <a:lnTo>
                    <a:pt x="316" y="651"/>
                  </a:lnTo>
                  <a:lnTo>
                    <a:pt x="327" y="751"/>
                  </a:lnTo>
                  <a:lnTo>
                    <a:pt x="499" y="831"/>
                  </a:lnTo>
                  <a:lnTo>
                    <a:pt x="523" y="949"/>
                  </a:lnTo>
                  <a:lnTo>
                    <a:pt x="588" y="953"/>
                  </a:lnTo>
                  <a:lnTo>
                    <a:pt x="611" y="1032"/>
                  </a:lnTo>
                  <a:lnTo>
                    <a:pt x="598" y="1123"/>
                  </a:lnTo>
                  <a:lnTo>
                    <a:pt x="606" y="1214"/>
                  </a:lnTo>
                  <a:lnTo>
                    <a:pt x="689" y="1227"/>
                  </a:lnTo>
                  <a:lnTo>
                    <a:pt x="699" y="1289"/>
                  </a:lnTo>
                  <a:lnTo>
                    <a:pt x="740" y="1302"/>
                  </a:lnTo>
                  <a:lnTo>
                    <a:pt x="734" y="1379"/>
                  </a:lnTo>
                  <a:lnTo>
                    <a:pt x="760" y="1381"/>
                  </a:lnTo>
                  <a:lnTo>
                    <a:pt x="766" y="1449"/>
                  </a:lnTo>
                  <a:lnTo>
                    <a:pt x="617" y="1598"/>
                  </a:lnTo>
                  <a:lnTo>
                    <a:pt x="648" y="1590"/>
                  </a:lnTo>
                  <a:lnTo>
                    <a:pt x="760" y="1684"/>
                  </a:lnTo>
                  <a:lnTo>
                    <a:pt x="785" y="1721"/>
                  </a:lnTo>
                  <a:lnTo>
                    <a:pt x="775" y="1768"/>
                  </a:lnTo>
                  <a:lnTo>
                    <a:pt x="959" y="1503"/>
                  </a:lnTo>
                  <a:lnTo>
                    <a:pt x="969" y="1372"/>
                  </a:lnTo>
                  <a:lnTo>
                    <a:pt x="1112" y="1252"/>
                  </a:lnTo>
                  <a:lnTo>
                    <a:pt x="1205" y="1252"/>
                  </a:lnTo>
                  <a:lnTo>
                    <a:pt x="1245" y="1210"/>
                  </a:lnTo>
                  <a:lnTo>
                    <a:pt x="1320" y="1009"/>
                  </a:lnTo>
                  <a:lnTo>
                    <a:pt x="1330" y="811"/>
                  </a:lnTo>
                  <a:lnTo>
                    <a:pt x="1473" y="623"/>
                  </a:lnTo>
                  <a:lnTo>
                    <a:pt x="1487" y="541"/>
                  </a:lnTo>
                  <a:lnTo>
                    <a:pt x="1465" y="459"/>
                  </a:lnTo>
                  <a:lnTo>
                    <a:pt x="1406" y="449"/>
                  </a:lnTo>
                  <a:lnTo>
                    <a:pt x="1309" y="363"/>
                  </a:lnTo>
                  <a:lnTo>
                    <a:pt x="1120" y="347"/>
                  </a:lnTo>
                  <a:lnTo>
                    <a:pt x="1105" y="295"/>
                  </a:lnTo>
                  <a:lnTo>
                    <a:pt x="1019" y="256"/>
                  </a:lnTo>
                  <a:lnTo>
                    <a:pt x="983" y="257"/>
                  </a:lnTo>
                  <a:lnTo>
                    <a:pt x="932" y="336"/>
                  </a:lnTo>
                  <a:lnTo>
                    <a:pt x="931" y="309"/>
                  </a:lnTo>
                  <a:lnTo>
                    <a:pt x="852" y="321"/>
                  </a:lnTo>
                  <a:lnTo>
                    <a:pt x="886" y="307"/>
                  </a:lnTo>
                  <a:lnTo>
                    <a:pt x="854" y="245"/>
                  </a:lnTo>
                  <a:lnTo>
                    <a:pt x="914" y="160"/>
                  </a:lnTo>
                  <a:lnTo>
                    <a:pt x="851" y="50"/>
                  </a:lnTo>
                  <a:lnTo>
                    <a:pt x="796" y="137"/>
                  </a:lnTo>
                  <a:lnTo>
                    <a:pt x="744" y="132"/>
                  </a:lnTo>
                  <a:lnTo>
                    <a:pt x="660" y="144"/>
                  </a:lnTo>
                  <a:lnTo>
                    <a:pt x="554" y="161"/>
                  </a:lnTo>
                  <a:lnTo>
                    <a:pt x="531" y="115"/>
                  </a:lnTo>
                  <a:lnTo>
                    <a:pt x="538" y="31"/>
                  </a:lnTo>
                  <a:lnTo>
                    <a:pt x="509" y="0"/>
                  </a:lnTo>
                  <a:lnTo>
                    <a:pt x="409" y="53"/>
                  </a:lnTo>
                  <a:lnTo>
                    <a:pt x="347" y="37"/>
                  </a:lnTo>
                  <a:lnTo>
                    <a:pt x="363" y="122"/>
                  </a:lnTo>
                  <a:lnTo>
                    <a:pt x="401" y="133"/>
                  </a:lnTo>
                  <a:lnTo>
                    <a:pt x="306" y="192"/>
                  </a:lnTo>
                  <a:lnTo>
                    <a:pt x="265" y="171"/>
                  </a:lnTo>
                  <a:lnTo>
                    <a:pt x="243" y="141"/>
                  </a:lnTo>
                  <a:lnTo>
                    <a:pt x="155" y="157"/>
                  </a:lnTo>
                  <a:lnTo>
                    <a:pt x="181" y="202"/>
                  </a:lnTo>
                  <a:lnTo>
                    <a:pt x="144" y="205"/>
                  </a:lnTo>
                  <a:lnTo>
                    <a:pt x="165" y="284"/>
                  </a:lnTo>
                  <a:lnTo>
                    <a:pt x="148" y="410"/>
                  </a:lnTo>
                  <a:lnTo>
                    <a:pt x="51" y="458"/>
                  </a:lnTo>
                  <a:lnTo>
                    <a:pt x="0" y="55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3" name="Freeform 255"/>
            <p:cNvSpPr/>
            <p:nvPr/>
          </p:nvSpPr>
          <p:spPr bwMode="auto">
            <a:xfrm>
              <a:off x="6380567" y="3590547"/>
              <a:ext cx="13478" cy="52509"/>
            </a:xfrm>
            <a:custGeom>
              <a:avLst/>
              <a:gdLst>
                <a:gd name="T0" fmla="*/ 0 w 31"/>
                <a:gd name="T1" fmla="*/ 1 h 115"/>
                <a:gd name="T2" fmla="*/ 0 w 31"/>
                <a:gd name="T3" fmla="*/ 3 h 115"/>
                <a:gd name="T4" fmla="*/ 1 w 31"/>
                <a:gd name="T5" fmla="*/ 0 h 115"/>
                <a:gd name="T6" fmla="*/ 0 w 31"/>
                <a:gd name="T7" fmla="*/ 1 h 1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15"/>
                <a:gd name="T14" fmla="*/ 31 w 31"/>
                <a:gd name="T15" fmla="*/ 115 h 1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15">
                  <a:moveTo>
                    <a:pt x="0" y="25"/>
                  </a:moveTo>
                  <a:lnTo>
                    <a:pt x="11" y="115"/>
                  </a:lnTo>
                  <a:lnTo>
                    <a:pt x="31" y="0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5" name="Freeform 256"/>
            <p:cNvSpPr/>
            <p:nvPr/>
          </p:nvSpPr>
          <p:spPr bwMode="auto">
            <a:xfrm>
              <a:off x="5428699" y="2199858"/>
              <a:ext cx="1565108" cy="873557"/>
            </a:xfrm>
            <a:custGeom>
              <a:avLst/>
              <a:gdLst>
                <a:gd name="T0" fmla="*/ 6 w 3259"/>
                <a:gd name="T1" fmla="*/ 5 h 1930"/>
                <a:gd name="T2" fmla="*/ 9 w 3259"/>
                <a:gd name="T3" fmla="*/ 5 h 1930"/>
                <a:gd name="T4" fmla="*/ 13 w 3259"/>
                <a:gd name="T5" fmla="*/ 5 h 1930"/>
                <a:gd name="T6" fmla="*/ 21 w 3259"/>
                <a:gd name="T7" fmla="*/ 5 h 1930"/>
                <a:gd name="T8" fmla="*/ 23 w 3259"/>
                <a:gd name="T9" fmla="*/ 7 h 1930"/>
                <a:gd name="T10" fmla="*/ 30 w 3259"/>
                <a:gd name="T11" fmla="*/ 9 h 1930"/>
                <a:gd name="T12" fmla="*/ 29 w 3259"/>
                <a:gd name="T13" fmla="*/ 7 h 1930"/>
                <a:gd name="T14" fmla="*/ 34 w 3259"/>
                <a:gd name="T15" fmla="*/ 8 h 1930"/>
                <a:gd name="T16" fmla="*/ 39 w 3259"/>
                <a:gd name="T17" fmla="*/ 7 h 1930"/>
                <a:gd name="T18" fmla="*/ 39 w 3259"/>
                <a:gd name="T19" fmla="*/ 7 h 1930"/>
                <a:gd name="T20" fmla="*/ 40 w 3259"/>
                <a:gd name="T21" fmla="*/ 7 h 1930"/>
                <a:gd name="T22" fmla="*/ 42 w 3259"/>
                <a:gd name="T23" fmla="*/ 5 h 1930"/>
                <a:gd name="T24" fmla="*/ 40 w 3259"/>
                <a:gd name="T25" fmla="*/ 0 h 1930"/>
                <a:gd name="T26" fmla="*/ 43 w 3259"/>
                <a:gd name="T27" fmla="*/ 3 h 1930"/>
                <a:gd name="T28" fmla="*/ 44 w 3259"/>
                <a:gd name="T29" fmla="*/ 5 h 1930"/>
                <a:gd name="T30" fmla="*/ 47 w 3259"/>
                <a:gd name="T31" fmla="*/ 7 h 1930"/>
                <a:gd name="T32" fmla="*/ 49 w 3259"/>
                <a:gd name="T33" fmla="*/ 6 h 1930"/>
                <a:gd name="T34" fmla="*/ 53 w 3259"/>
                <a:gd name="T35" fmla="*/ 5 h 1930"/>
                <a:gd name="T36" fmla="*/ 53 w 3259"/>
                <a:gd name="T37" fmla="*/ 9 h 1930"/>
                <a:gd name="T38" fmla="*/ 48 w 3259"/>
                <a:gd name="T39" fmla="*/ 10 h 1930"/>
                <a:gd name="T40" fmla="*/ 46 w 3259"/>
                <a:gd name="T41" fmla="*/ 12 h 1930"/>
                <a:gd name="T42" fmla="*/ 44 w 3259"/>
                <a:gd name="T43" fmla="*/ 15 h 1930"/>
                <a:gd name="T44" fmla="*/ 43 w 3259"/>
                <a:gd name="T45" fmla="*/ 16 h 1930"/>
                <a:gd name="T46" fmla="*/ 41 w 3259"/>
                <a:gd name="T47" fmla="*/ 18 h 1930"/>
                <a:gd name="T48" fmla="*/ 43 w 3259"/>
                <a:gd name="T49" fmla="*/ 24 h 1930"/>
                <a:gd name="T50" fmla="*/ 49 w 3259"/>
                <a:gd name="T51" fmla="*/ 28 h 1930"/>
                <a:gd name="T52" fmla="*/ 52 w 3259"/>
                <a:gd name="T53" fmla="*/ 31 h 1930"/>
                <a:gd name="T54" fmla="*/ 54 w 3259"/>
                <a:gd name="T55" fmla="*/ 33 h 1930"/>
                <a:gd name="T56" fmla="*/ 57 w 3259"/>
                <a:gd name="T57" fmla="*/ 26 h 1930"/>
                <a:gd name="T58" fmla="*/ 56 w 3259"/>
                <a:gd name="T59" fmla="*/ 21 h 1930"/>
                <a:gd name="T60" fmla="*/ 56 w 3259"/>
                <a:gd name="T61" fmla="*/ 18 h 1930"/>
                <a:gd name="T62" fmla="*/ 59 w 3259"/>
                <a:gd name="T63" fmla="*/ 16 h 1930"/>
                <a:gd name="T64" fmla="*/ 63 w 3259"/>
                <a:gd name="T65" fmla="*/ 20 h 1930"/>
                <a:gd name="T66" fmla="*/ 62 w 3259"/>
                <a:gd name="T67" fmla="*/ 22 h 1930"/>
                <a:gd name="T68" fmla="*/ 65 w 3259"/>
                <a:gd name="T69" fmla="*/ 22 h 1930"/>
                <a:gd name="T70" fmla="*/ 67 w 3259"/>
                <a:gd name="T71" fmla="*/ 21 h 1930"/>
                <a:gd name="T72" fmla="*/ 68 w 3259"/>
                <a:gd name="T73" fmla="*/ 22 h 1930"/>
                <a:gd name="T74" fmla="*/ 69 w 3259"/>
                <a:gd name="T75" fmla="*/ 22 h 1930"/>
                <a:gd name="T76" fmla="*/ 70 w 3259"/>
                <a:gd name="T77" fmla="*/ 24 h 1930"/>
                <a:gd name="T78" fmla="*/ 70 w 3259"/>
                <a:gd name="T79" fmla="*/ 26 h 1930"/>
                <a:gd name="T80" fmla="*/ 74 w 3259"/>
                <a:gd name="T81" fmla="*/ 28 h 1930"/>
                <a:gd name="T82" fmla="*/ 74 w 3259"/>
                <a:gd name="T83" fmla="*/ 30 h 1930"/>
                <a:gd name="T84" fmla="*/ 76 w 3259"/>
                <a:gd name="T85" fmla="*/ 31 h 1930"/>
                <a:gd name="T86" fmla="*/ 62 w 3259"/>
                <a:gd name="T87" fmla="*/ 38 h 1930"/>
                <a:gd name="T88" fmla="*/ 66 w 3259"/>
                <a:gd name="T89" fmla="*/ 37 h 1930"/>
                <a:gd name="T90" fmla="*/ 70 w 3259"/>
                <a:gd name="T91" fmla="*/ 40 h 1930"/>
                <a:gd name="T92" fmla="*/ 71 w 3259"/>
                <a:gd name="T93" fmla="*/ 40 h 1930"/>
                <a:gd name="T94" fmla="*/ 69 w 3259"/>
                <a:gd name="T95" fmla="*/ 40 h 1930"/>
                <a:gd name="T96" fmla="*/ 65 w 3259"/>
                <a:gd name="T97" fmla="*/ 40 h 1930"/>
                <a:gd name="T98" fmla="*/ 58 w 3259"/>
                <a:gd name="T99" fmla="*/ 41 h 1930"/>
                <a:gd name="T100" fmla="*/ 55 w 3259"/>
                <a:gd name="T101" fmla="*/ 43 h 1930"/>
                <a:gd name="T102" fmla="*/ 52 w 3259"/>
                <a:gd name="T103" fmla="*/ 43 h 1930"/>
                <a:gd name="T104" fmla="*/ 54 w 3259"/>
                <a:gd name="T105" fmla="*/ 41 h 1930"/>
                <a:gd name="T106" fmla="*/ 50 w 3259"/>
                <a:gd name="T107" fmla="*/ 37 h 1930"/>
                <a:gd name="T108" fmla="*/ 48 w 3259"/>
                <a:gd name="T109" fmla="*/ 36 h 1930"/>
                <a:gd name="T110" fmla="*/ 41 w 3259"/>
                <a:gd name="T111" fmla="*/ 35 h 1930"/>
                <a:gd name="T112" fmla="*/ 15 w 3259"/>
                <a:gd name="T113" fmla="*/ 34 h 1930"/>
                <a:gd name="T114" fmla="*/ 11 w 3259"/>
                <a:gd name="T115" fmla="*/ 31 h 1930"/>
                <a:gd name="T116" fmla="*/ 10 w 3259"/>
                <a:gd name="T117" fmla="*/ 26 h 1930"/>
                <a:gd name="T118" fmla="*/ 3 w 3259"/>
                <a:gd name="T119" fmla="*/ 21 h 193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59"/>
                <a:gd name="T181" fmla="*/ 0 h 1930"/>
                <a:gd name="T182" fmla="*/ 3259 w 3259"/>
                <a:gd name="T183" fmla="*/ 1930 h 193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59" h="1930">
                  <a:moveTo>
                    <a:pt x="0" y="855"/>
                  </a:moveTo>
                  <a:lnTo>
                    <a:pt x="0" y="178"/>
                  </a:lnTo>
                  <a:lnTo>
                    <a:pt x="260" y="266"/>
                  </a:lnTo>
                  <a:lnTo>
                    <a:pt x="243" y="231"/>
                  </a:lnTo>
                  <a:lnTo>
                    <a:pt x="271" y="210"/>
                  </a:lnTo>
                  <a:lnTo>
                    <a:pt x="432" y="135"/>
                  </a:lnTo>
                  <a:lnTo>
                    <a:pt x="308" y="226"/>
                  </a:lnTo>
                  <a:lnTo>
                    <a:pt x="377" y="200"/>
                  </a:lnTo>
                  <a:lnTo>
                    <a:pt x="377" y="218"/>
                  </a:lnTo>
                  <a:lnTo>
                    <a:pt x="511" y="137"/>
                  </a:lnTo>
                  <a:lnTo>
                    <a:pt x="493" y="111"/>
                  </a:lnTo>
                  <a:lnTo>
                    <a:pt x="580" y="207"/>
                  </a:lnTo>
                  <a:lnTo>
                    <a:pt x="636" y="151"/>
                  </a:lnTo>
                  <a:lnTo>
                    <a:pt x="630" y="207"/>
                  </a:lnTo>
                  <a:lnTo>
                    <a:pt x="699" y="168"/>
                  </a:lnTo>
                  <a:lnTo>
                    <a:pt x="891" y="235"/>
                  </a:lnTo>
                  <a:lnTo>
                    <a:pt x="981" y="234"/>
                  </a:lnTo>
                  <a:lnTo>
                    <a:pt x="1029" y="275"/>
                  </a:lnTo>
                  <a:lnTo>
                    <a:pt x="972" y="310"/>
                  </a:lnTo>
                  <a:lnTo>
                    <a:pt x="1006" y="323"/>
                  </a:lnTo>
                  <a:lnTo>
                    <a:pt x="1181" y="306"/>
                  </a:lnTo>
                  <a:lnTo>
                    <a:pt x="1255" y="364"/>
                  </a:lnTo>
                  <a:lnTo>
                    <a:pt x="1268" y="402"/>
                  </a:lnTo>
                  <a:lnTo>
                    <a:pt x="1286" y="376"/>
                  </a:lnTo>
                  <a:lnTo>
                    <a:pt x="1255" y="323"/>
                  </a:lnTo>
                  <a:lnTo>
                    <a:pt x="1339" y="260"/>
                  </a:lnTo>
                  <a:lnTo>
                    <a:pt x="1256" y="300"/>
                  </a:lnTo>
                  <a:lnTo>
                    <a:pt x="1231" y="281"/>
                  </a:lnTo>
                  <a:lnTo>
                    <a:pt x="1330" y="234"/>
                  </a:lnTo>
                  <a:lnTo>
                    <a:pt x="1383" y="302"/>
                  </a:lnTo>
                  <a:lnTo>
                    <a:pt x="1441" y="300"/>
                  </a:lnTo>
                  <a:lnTo>
                    <a:pt x="1474" y="331"/>
                  </a:lnTo>
                  <a:lnTo>
                    <a:pt x="1628" y="323"/>
                  </a:lnTo>
                  <a:lnTo>
                    <a:pt x="1622" y="302"/>
                  </a:lnTo>
                  <a:lnTo>
                    <a:pt x="1668" y="342"/>
                  </a:lnTo>
                  <a:lnTo>
                    <a:pt x="1674" y="310"/>
                  </a:lnTo>
                  <a:lnTo>
                    <a:pt x="1639" y="321"/>
                  </a:lnTo>
                  <a:lnTo>
                    <a:pt x="1614" y="279"/>
                  </a:lnTo>
                  <a:lnTo>
                    <a:pt x="1672" y="275"/>
                  </a:lnTo>
                  <a:lnTo>
                    <a:pt x="1691" y="306"/>
                  </a:lnTo>
                  <a:lnTo>
                    <a:pt x="1714" y="296"/>
                  </a:lnTo>
                  <a:lnTo>
                    <a:pt x="1706" y="345"/>
                  </a:lnTo>
                  <a:lnTo>
                    <a:pt x="1746" y="369"/>
                  </a:lnTo>
                  <a:lnTo>
                    <a:pt x="1734" y="302"/>
                  </a:lnTo>
                  <a:lnTo>
                    <a:pt x="1810" y="262"/>
                  </a:lnTo>
                  <a:lnTo>
                    <a:pt x="1790" y="231"/>
                  </a:lnTo>
                  <a:lnTo>
                    <a:pt x="1768" y="253"/>
                  </a:lnTo>
                  <a:lnTo>
                    <a:pt x="1808" y="196"/>
                  </a:lnTo>
                  <a:lnTo>
                    <a:pt x="1696" y="154"/>
                  </a:lnTo>
                  <a:lnTo>
                    <a:pt x="1707" y="55"/>
                  </a:lnTo>
                  <a:lnTo>
                    <a:pt x="1734" y="57"/>
                  </a:lnTo>
                  <a:lnTo>
                    <a:pt x="1752" y="0"/>
                  </a:lnTo>
                  <a:lnTo>
                    <a:pt x="1832" y="55"/>
                  </a:lnTo>
                  <a:lnTo>
                    <a:pt x="1834" y="92"/>
                  </a:lnTo>
                  <a:lnTo>
                    <a:pt x="1891" y="143"/>
                  </a:lnTo>
                  <a:lnTo>
                    <a:pt x="1853" y="142"/>
                  </a:lnTo>
                  <a:lnTo>
                    <a:pt x="1869" y="160"/>
                  </a:lnTo>
                  <a:lnTo>
                    <a:pt x="1847" y="181"/>
                  </a:lnTo>
                  <a:lnTo>
                    <a:pt x="1913" y="196"/>
                  </a:lnTo>
                  <a:lnTo>
                    <a:pt x="1896" y="207"/>
                  </a:lnTo>
                  <a:lnTo>
                    <a:pt x="1935" y="291"/>
                  </a:lnTo>
                  <a:lnTo>
                    <a:pt x="1971" y="216"/>
                  </a:lnTo>
                  <a:lnTo>
                    <a:pt x="2017" y="243"/>
                  </a:lnTo>
                  <a:lnTo>
                    <a:pt x="2029" y="295"/>
                  </a:lnTo>
                  <a:lnTo>
                    <a:pt x="2007" y="310"/>
                  </a:lnTo>
                  <a:lnTo>
                    <a:pt x="2051" y="369"/>
                  </a:lnTo>
                  <a:lnTo>
                    <a:pt x="2077" y="356"/>
                  </a:lnTo>
                  <a:lnTo>
                    <a:pt x="2112" y="261"/>
                  </a:lnTo>
                  <a:lnTo>
                    <a:pt x="2152" y="252"/>
                  </a:lnTo>
                  <a:lnTo>
                    <a:pt x="2122" y="172"/>
                  </a:lnTo>
                  <a:lnTo>
                    <a:pt x="2229" y="180"/>
                  </a:lnTo>
                  <a:lnTo>
                    <a:pt x="2276" y="226"/>
                  </a:lnTo>
                  <a:lnTo>
                    <a:pt x="2258" y="249"/>
                  </a:lnTo>
                  <a:lnTo>
                    <a:pt x="2280" y="261"/>
                  </a:lnTo>
                  <a:lnTo>
                    <a:pt x="2230" y="276"/>
                  </a:lnTo>
                  <a:lnTo>
                    <a:pt x="2274" y="379"/>
                  </a:lnTo>
                  <a:lnTo>
                    <a:pt x="2203" y="431"/>
                  </a:lnTo>
                  <a:lnTo>
                    <a:pt x="2176" y="408"/>
                  </a:lnTo>
                  <a:lnTo>
                    <a:pt x="2186" y="444"/>
                  </a:lnTo>
                  <a:lnTo>
                    <a:pt x="2078" y="419"/>
                  </a:lnTo>
                  <a:lnTo>
                    <a:pt x="2101" y="453"/>
                  </a:lnTo>
                  <a:lnTo>
                    <a:pt x="2060" y="504"/>
                  </a:lnTo>
                  <a:lnTo>
                    <a:pt x="1945" y="464"/>
                  </a:lnTo>
                  <a:lnTo>
                    <a:pt x="1987" y="507"/>
                  </a:lnTo>
                  <a:lnTo>
                    <a:pt x="2067" y="515"/>
                  </a:lnTo>
                  <a:lnTo>
                    <a:pt x="2012" y="599"/>
                  </a:lnTo>
                  <a:lnTo>
                    <a:pt x="1953" y="595"/>
                  </a:lnTo>
                  <a:lnTo>
                    <a:pt x="1924" y="640"/>
                  </a:lnTo>
                  <a:lnTo>
                    <a:pt x="1818" y="603"/>
                  </a:lnTo>
                  <a:lnTo>
                    <a:pt x="1913" y="640"/>
                  </a:lnTo>
                  <a:lnTo>
                    <a:pt x="1928" y="675"/>
                  </a:lnTo>
                  <a:lnTo>
                    <a:pt x="1853" y="688"/>
                  </a:lnTo>
                  <a:lnTo>
                    <a:pt x="1869" y="698"/>
                  </a:lnTo>
                  <a:lnTo>
                    <a:pt x="1848" y="701"/>
                  </a:lnTo>
                  <a:lnTo>
                    <a:pt x="1848" y="736"/>
                  </a:lnTo>
                  <a:lnTo>
                    <a:pt x="1769" y="783"/>
                  </a:lnTo>
                  <a:lnTo>
                    <a:pt x="1757" y="937"/>
                  </a:lnTo>
                  <a:lnTo>
                    <a:pt x="1785" y="973"/>
                  </a:lnTo>
                  <a:lnTo>
                    <a:pt x="1826" y="952"/>
                  </a:lnTo>
                  <a:lnTo>
                    <a:pt x="1846" y="1070"/>
                  </a:lnTo>
                  <a:lnTo>
                    <a:pt x="1905" y="1047"/>
                  </a:lnTo>
                  <a:lnTo>
                    <a:pt x="1978" y="1079"/>
                  </a:lnTo>
                  <a:lnTo>
                    <a:pt x="2123" y="1166"/>
                  </a:lnTo>
                  <a:lnTo>
                    <a:pt x="2112" y="1200"/>
                  </a:lnTo>
                  <a:lnTo>
                    <a:pt x="2128" y="1175"/>
                  </a:lnTo>
                  <a:lnTo>
                    <a:pt x="2238" y="1184"/>
                  </a:lnTo>
                  <a:lnTo>
                    <a:pt x="2238" y="1311"/>
                  </a:lnTo>
                  <a:lnTo>
                    <a:pt x="2271" y="1355"/>
                  </a:lnTo>
                  <a:lnTo>
                    <a:pt x="2248" y="1365"/>
                  </a:lnTo>
                  <a:lnTo>
                    <a:pt x="2302" y="1388"/>
                  </a:lnTo>
                  <a:lnTo>
                    <a:pt x="2287" y="1428"/>
                  </a:lnTo>
                  <a:lnTo>
                    <a:pt x="2341" y="1426"/>
                  </a:lnTo>
                  <a:lnTo>
                    <a:pt x="2412" y="1358"/>
                  </a:lnTo>
                  <a:lnTo>
                    <a:pt x="2379" y="1342"/>
                  </a:lnTo>
                  <a:lnTo>
                    <a:pt x="2341" y="1219"/>
                  </a:lnTo>
                  <a:lnTo>
                    <a:pt x="2474" y="1112"/>
                  </a:lnTo>
                  <a:lnTo>
                    <a:pt x="2456" y="1112"/>
                  </a:lnTo>
                  <a:lnTo>
                    <a:pt x="2424" y="985"/>
                  </a:lnTo>
                  <a:lnTo>
                    <a:pt x="2375" y="952"/>
                  </a:lnTo>
                  <a:lnTo>
                    <a:pt x="2440" y="899"/>
                  </a:lnTo>
                  <a:lnTo>
                    <a:pt x="2418" y="871"/>
                  </a:lnTo>
                  <a:lnTo>
                    <a:pt x="2426" y="825"/>
                  </a:lnTo>
                  <a:lnTo>
                    <a:pt x="2401" y="818"/>
                  </a:lnTo>
                  <a:lnTo>
                    <a:pt x="2426" y="772"/>
                  </a:lnTo>
                  <a:lnTo>
                    <a:pt x="2397" y="741"/>
                  </a:lnTo>
                  <a:lnTo>
                    <a:pt x="2416" y="702"/>
                  </a:lnTo>
                  <a:lnTo>
                    <a:pt x="2516" y="729"/>
                  </a:lnTo>
                  <a:lnTo>
                    <a:pt x="2563" y="706"/>
                  </a:lnTo>
                  <a:lnTo>
                    <a:pt x="2652" y="772"/>
                  </a:lnTo>
                  <a:lnTo>
                    <a:pt x="2652" y="799"/>
                  </a:lnTo>
                  <a:lnTo>
                    <a:pt x="2726" y="803"/>
                  </a:lnTo>
                  <a:lnTo>
                    <a:pt x="2733" y="867"/>
                  </a:lnTo>
                  <a:lnTo>
                    <a:pt x="2666" y="870"/>
                  </a:lnTo>
                  <a:lnTo>
                    <a:pt x="2724" y="881"/>
                  </a:lnTo>
                  <a:lnTo>
                    <a:pt x="2743" y="918"/>
                  </a:lnTo>
                  <a:lnTo>
                    <a:pt x="2681" y="974"/>
                  </a:lnTo>
                  <a:lnTo>
                    <a:pt x="2770" y="947"/>
                  </a:lnTo>
                  <a:lnTo>
                    <a:pt x="2775" y="994"/>
                  </a:lnTo>
                  <a:lnTo>
                    <a:pt x="2736" y="1013"/>
                  </a:lnTo>
                  <a:lnTo>
                    <a:pt x="2792" y="964"/>
                  </a:lnTo>
                  <a:lnTo>
                    <a:pt x="2797" y="996"/>
                  </a:lnTo>
                  <a:lnTo>
                    <a:pt x="2849" y="950"/>
                  </a:lnTo>
                  <a:lnTo>
                    <a:pt x="2860" y="974"/>
                  </a:lnTo>
                  <a:lnTo>
                    <a:pt x="2894" y="906"/>
                  </a:lnTo>
                  <a:lnTo>
                    <a:pt x="2880" y="893"/>
                  </a:lnTo>
                  <a:lnTo>
                    <a:pt x="2922" y="855"/>
                  </a:lnTo>
                  <a:lnTo>
                    <a:pt x="2969" y="927"/>
                  </a:lnTo>
                  <a:lnTo>
                    <a:pt x="2928" y="943"/>
                  </a:lnTo>
                  <a:lnTo>
                    <a:pt x="2974" y="935"/>
                  </a:lnTo>
                  <a:lnTo>
                    <a:pt x="2989" y="963"/>
                  </a:lnTo>
                  <a:lnTo>
                    <a:pt x="2959" y="973"/>
                  </a:lnTo>
                  <a:lnTo>
                    <a:pt x="2997" y="978"/>
                  </a:lnTo>
                  <a:lnTo>
                    <a:pt x="2974" y="998"/>
                  </a:lnTo>
                  <a:lnTo>
                    <a:pt x="2998" y="994"/>
                  </a:lnTo>
                  <a:lnTo>
                    <a:pt x="3019" y="1024"/>
                  </a:lnTo>
                  <a:lnTo>
                    <a:pt x="3006" y="1040"/>
                  </a:lnTo>
                  <a:lnTo>
                    <a:pt x="3042" y="1066"/>
                  </a:lnTo>
                  <a:lnTo>
                    <a:pt x="2983" y="1092"/>
                  </a:lnTo>
                  <a:lnTo>
                    <a:pt x="3025" y="1092"/>
                  </a:lnTo>
                  <a:lnTo>
                    <a:pt x="3017" y="1116"/>
                  </a:lnTo>
                  <a:lnTo>
                    <a:pt x="3082" y="1140"/>
                  </a:lnTo>
                  <a:lnTo>
                    <a:pt x="3104" y="1198"/>
                  </a:lnTo>
                  <a:lnTo>
                    <a:pt x="3130" y="1177"/>
                  </a:lnTo>
                  <a:lnTo>
                    <a:pt x="3193" y="1216"/>
                  </a:lnTo>
                  <a:lnTo>
                    <a:pt x="3053" y="1267"/>
                  </a:lnTo>
                  <a:lnTo>
                    <a:pt x="3082" y="1296"/>
                  </a:lnTo>
                  <a:lnTo>
                    <a:pt x="3199" y="1238"/>
                  </a:lnTo>
                  <a:lnTo>
                    <a:pt x="3199" y="1286"/>
                  </a:lnTo>
                  <a:lnTo>
                    <a:pt x="3255" y="1278"/>
                  </a:lnTo>
                  <a:lnTo>
                    <a:pt x="3259" y="1301"/>
                  </a:lnTo>
                  <a:lnTo>
                    <a:pt x="3235" y="1301"/>
                  </a:lnTo>
                  <a:lnTo>
                    <a:pt x="3259" y="1361"/>
                  </a:lnTo>
                  <a:lnTo>
                    <a:pt x="3092" y="1473"/>
                  </a:lnTo>
                  <a:lnTo>
                    <a:pt x="2857" y="1473"/>
                  </a:lnTo>
                  <a:lnTo>
                    <a:pt x="2754" y="1551"/>
                  </a:lnTo>
                  <a:lnTo>
                    <a:pt x="2671" y="1665"/>
                  </a:lnTo>
                  <a:lnTo>
                    <a:pt x="2754" y="1577"/>
                  </a:lnTo>
                  <a:lnTo>
                    <a:pt x="2882" y="1528"/>
                  </a:lnTo>
                  <a:lnTo>
                    <a:pt x="2928" y="1566"/>
                  </a:lnTo>
                  <a:lnTo>
                    <a:pt x="2844" y="1599"/>
                  </a:lnTo>
                  <a:lnTo>
                    <a:pt x="2914" y="1614"/>
                  </a:lnTo>
                  <a:lnTo>
                    <a:pt x="2894" y="1649"/>
                  </a:lnTo>
                  <a:lnTo>
                    <a:pt x="2945" y="1714"/>
                  </a:lnTo>
                  <a:lnTo>
                    <a:pt x="3046" y="1737"/>
                  </a:lnTo>
                  <a:lnTo>
                    <a:pt x="3076" y="1656"/>
                  </a:lnTo>
                  <a:lnTo>
                    <a:pt x="3076" y="1707"/>
                  </a:lnTo>
                  <a:lnTo>
                    <a:pt x="3098" y="1700"/>
                  </a:lnTo>
                  <a:lnTo>
                    <a:pt x="3052" y="1750"/>
                  </a:lnTo>
                  <a:lnTo>
                    <a:pt x="2934" y="1785"/>
                  </a:lnTo>
                  <a:lnTo>
                    <a:pt x="2890" y="1848"/>
                  </a:lnTo>
                  <a:lnTo>
                    <a:pt x="2860" y="1794"/>
                  </a:lnTo>
                  <a:lnTo>
                    <a:pt x="2973" y="1746"/>
                  </a:lnTo>
                  <a:lnTo>
                    <a:pt x="2914" y="1749"/>
                  </a:lnTo>
                  <a:lnTo>
                    <a:pt x="2922" y="1714"/>
                  </a:lnTo>
                  <a:lnTo>
                    <a:pt x="2826" y="1753"/>
                  </a:lnTo>
                  <a:lnTo>
                    <a:pt x="2797" y="1729"/>
                  </a:lnTo>
                  <a:lnTo>
                    <a:pt x="2797" y="1656"/>
                  </a:lnTo>
                  <a:lnTo>
                    <a:pt x="2735" y="1634"/>
                  </a:lnTo>
                  <a:lnTo>
                    <a:pt x="2687" y="1750"/>
                  </a:lnTo>
                  <a:lnTo>
                    <a:pt x="2493" y="1794"/>
                  </a:lnTo>
                  <a:lnTo>
                    <a:pt x="2358" y="1838"/>
                  </a:lnTo>
                  <a:lnTo>
                    <a:pt x="2339" y="1860"/>
                  </a:lnTo>
                  <a:lnTo>
                    <a:pt x="2366" y="1865"/>
                  </a:lnTo>
                  <a:lnTo>
                    <a:pt x="2373" y="1883"/>
                  </a:lnTo>
                  <a:lnTo>
                    <a:pt x="2210" y="1930"/>
                  </a:lnTo>
                  <a:lnTo>
                    <a:pt x="2218" y="1907"/>
                  </a:lnTo>
                  <a:lnTo>
                    <a:pt x="2230" y="1892"/>
                  </a:lnTo>
                  <a:lnTo>
                    <a:pt x="2237" y="1871"/>
                  </a:lnTo>
                  <a:lnTo>
                    <a:pt x="2263" y="1853"/>
                  </a:lnTo>
                  <a:lnTo>
                    <a:pt x="2265" y="1750"/>
                  </a:lnTo>
                  <a:lnTo>
                    <a:pt x="2296" y="1785"/>
                  </a:lnTo>
                  <a:lnTo>
                    <a:pt x="2342" y="1772"/>
                  </a:lnTo>
                  <a:lnTo>
                    <a:pt x="2300" y="1714"/>
                  </a:lnTo>
                  <a:lnTo>
                    <a:pt x="2162" y="1684"/>
                  </a:lnTo>
                  <a:lnTo>
                    <a:pt x="2155" y="1684"/>
                  </a:lnTo>
                  <a:lnTo>
                    <a:pt x="2139" y="1602"/>
                  </a:lnTo>
                  <a:lnTo>
                    <a:pt x="2112" y="1607"/>
                  </a:lnTo>
                  <a:lnTo>
                    <a:pt x="2088" y="1560"/>
                  </a:lnTo>
                  <a:lnTo>
                    <a:pt x="2060" y="1557"/>
                  </a:lnTo>
                  <a:lnTo>
                    <a:pt x="2060" y="1584"/>
                  </a:lnTo>
                  <a:lnTo>
                    <a:pt x="2020" y="1545"/>
                  </a:lnTo>
                  <a:lnTo>
                    <a:pt x="1956" y="1602"/>
                  </a:lnTo>
                  <a:lnTo>
                    <a:pt x="1773" y="1560"/>
                  </a:lnTo>
                  <a:lnTo>
                    <a:pt x="1753" y="1520"/>
                  </a:lnTo>
                  <a:lnTo>
                    <a:pt x="1752" y="1546"/>
                  </a:lnTo>
                  <a:lnTo>
                    <a:pt x="698" y="1546"/>
                  </a:lnTo>
                  <a:lnTo>
                    <a:pt x="682" y="1501"/>
                  </a:lnTo>
                  <a:lnTo>
                    <a:pt x="626" y="1488"/>
                  </a:lnTo>
                  <a:lnTo>
                    <a:pt x="629" y="1459"/>
                  </a:lnTo>
                  <a:lnTo>
                    <a:pt x="511" y="1422"/>
                  </a:lnTo>
                  <a:lnTo>
                    <a:pt x="525" y="1400"/>
                  </a:lnTo>
                  <a:lnTo>
                    <a:pt x="496" y="1346"/>
                  </a:lnTo>
                  <a:lnTo>
                    <a:pt x="466" y="1342"/>
                  </a:lnTo>
                  <a:lnTo>
                    <a:pt x="403" y="1225"/>
                  </a:lnTo>
                  <a:lnTo>
                    <a:pt x="415" y="1189"/>
                  </a:lnTo>
                  <a:lnTo>
                    <a:pt x="418" y="1127"/>
                  </a:lnTo>
                  <a:lnTo>
                    <a:pt x="347" y="1092"/>
                  </a:lnTo>
                  <a:lnTo>
                    <a:pt x="210" y="887"/>
                  </a:lnTo>
                  <a:lnTo>
                    <a:pt x="135" y="945"/>
                  </a:lnTo>
                  <a:lnTo>
                    <a:pt x="112" y="917"/>
                  </a:lnTo>
                  <a:lnTo>
                    <a:pt x="107" y="912"/>
                  </a:lnTo>
                  <a:lnTo>
                    <a:pt x="72" y="855"/>
                  </a:lnTo>
                  <a:lnTo>
                    <a:pt x="0" y="85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6" name="Freeform 257"/>
            <p:cNvSpPr/>
            <p:nvPr/>
          </p:nvSpPr>
          <p:spPr bwMode="auto">
            <a:xfrm>
              <a:off x="5662875" y="2853832"/>
              <a:ext cx="90975" cy="57282"/>
            </a:xfrm>
            <a:custGeom>
              <a:avLst/>
              <a:gdLst>
                <a:gd name="T0" fmla="*/ 0 w 191"/>
                <a:gd name="T1" fmla="*/ 0 h 128"/>
                <a:gd name="T2" fmla="*/ 2 w 191"/>
                <a:gd name="T3" fmla="*/ 1 h 128"/>
                <a:gd name="T4" fmla="*/ 4 w 191"/>
                <a:gd name="T5" fmla="*/ 3 h 128"/>
                <a:gd name="T6" fmla="*/ 3 w 191"/>
                <a:gd name="T7" fmla="*/ 3 h 128"/>
                <a:gd name="T8" fmla="*/ 0 w 191"/>
                <a:gd name="T9" fmla="*/ 0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"/>
                <a:gd name="T16" fmla="*/ 0 h 128"/>
                <a:gd name="T17" fmla="*/ 191 w 191"/>
                <a:gd name="T18" fmla="*/ 128 h 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" h="128">
                  <a:moveTo>
                    <a:pt x="0" y="0"/>
                  </a:moveTo>
                  <a:lnTo>
                    <a:pt x="103" y="27"/>
                  </a:lnTo>
                  <a:lnTo>
                    <a:pt x="191" y="128"/>
                  </a:lnTo>
                  <a:lnTo>
                    <a:pt x="140" y="10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9" name="Freeform 258"/>
            <p:cNvSpPr/>
            <p:nvPr/>
          </p:nvSpPr>
          <p:spPr bwMode="auto">
            <a:xfrm>
              <a:off x="5704993" y="2098022"/>
              <a:ext cx="192058" cy="132068"/>
            </a:xfrm>
            <a:custGeom>
              <a:avLst/>
              <a:gdLst>
                <a:gd name="T0" fmla="*/ 0 w 399"/>
                <a:gd name="T1" fmla="*/ 5 h 289"/>
                <a:gd name="T2" fmla="*/ 0 w 399"/>
                <a:gd name="T3" fmla="*/ 4 h 289"/>
                <a:gd name="T4" fmla="*/ 2 w 399"/>
                <a:gd name="T5" fmla="*/ 1 h 289"/>
                <a:gd name="T6" fmla="*/ 1 w 399"/>
                <a:gd name="T7" fmla="*/ 0 h 289"/>
                <a:gd name="T8" fmla="*/ 4 w 399"/>
                <a:gd name="T9" fmla="*/ 0 h 289"/>
                <a:gd name="T10" fmla="*/ 6 w 399"/>
                <a:gd name="T11" fmla="*/ 1 h 289"/>
                <a:gd name="T12" fmla="*/ 7 w 399"/>
                <a:gd name="T13" fmla="*/ 1 h 289"/>
                <a:gd name="T14" fmla="*/ 9 w 399"/>
                <a:gd name="T15" fmla="*/ 2 h 289"/>
                <a:gd name="T16" fmla="*/ 5 w 399"/>
                <a:gd name="T17" fmla="*/ 5 h 289"/>
                <a:gd name="T18" fmla="*/ 5 w 399"/>
                <a:gd name="T19" fmla="*/ 6 h 289"/>
                <a:gd name="T20" fmla="*/ 3 w 399"/>
                <a:gd name="T21" fmla="*/ 7 h 289"/>
                <a:gd name="T22" fmla="*/ 2 w 399"/>
                <a:gd name="T23" fmla="*/ 6 h 289"/>
                <a:gd name="T24" fmla="*/ 0 w 399"/>
                <a:gd name="T25" fmla="*/ 5 h 2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99"/>
                <a:gd name="T40" fmla="*/ 0 h 289"/>
                <a:gd name="T41" fmla="*/ 399 w 399"/>
                <a:gd name="T42" fmla="*/ 289 h 28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99" h="289">
                  <a:moveTo>
                    <a:pt x="0" y="220"/>
                  </a:moveTo>
                  <a:lnTo>
                    <a:pt x="15" y="182"/>
                  </a:lnTo>
                  <a:lnTo>
                    <a:pt x="76" y="63"/>
                  </a:lnTo>
                  <a:lnTo>
                    <a:pt x="47" y="11"/>
                  </a:lnTo>
                  <a:lnTo>
                    <a:pt x="171" y="0"/>
                  </a:lnTo>
                  <a:lnTo>
                    <a:pt x="257" y="48"/>
                  </a:lnTo>
                  <a:lnTo>
                    <a:pt x="312" y="21"/>
                  </a:lnTo>
                  <a:lnTo>
                    <a:pt x="399" y="88"/>
                  </a:lnTo>
                  <a:lnTo>
                    <a:pt x="217" y="195"/>
                  </a:lnTo>
                  <a:lnTo>
                    <a:pt x="200" y="259"/>
                  </a:lnTo>
                  <a:lnTo>
                    <a:pt x="112" y="289"/>
                  </a:lnTo>
                  <a:lnTo>
                    <a:pt x="70" y="239"/>
                  </a:lnTo>
                  <a:lnTo>
                    <a:pt x="0" y="22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0" name="Freeform 259"/>
            <p:cNvSpPr/>
            <p:nvPr/>
          </p:nvSpPr>
          <p:spPr bwMode="auto">
            <a:xfrm>
              <a:off x="5762274" y="1977093"/>
              <a:ext cx="133093" cy="73194"/>
            </a:xfrm>
            <a:custGeom>
              <a:avLst/>
              <a:gdLst>
                <a:gd name="T0" fmla="*/ 0 w 279"/>
                <a:gd name="T1" fmla="*/ 3 h 161"/>
                <a:gd name="T2" fmla="*/ 1 w 279"/>
                <a:gd name="T3" fmla="*/ 3 h 161"/>
                <a:gd name="T4" fmla="*/ 2 w 279"/>
                <a:gd name="T5" fmla="*/ 3 h 161"/>
                <a:gd name="T6" fmla="*/ 2 w 279"/>
                <a:gd name="T7" fmla="*/ 4 h 161"/>
                <a:gd name="T8" fmla="*/ 3 w 279"/>
                <a:gd name="T9" fmla="*/ 3 h 161"/>
                <a:gd name="T10" fmla="*/ 3 w 279"/>
                <a:gd name="T11" fmla="*/ 3 h 161"/>
                <a:gd name="T12" fmla="*/ 3 w 279"/>
                <a:gd name="T13" fmla="*/ 3 h 161"/>
                <a:gd name="T14" fmla="*/ 4 w 279"/>
                <a:gd name="T15" fmla="*/ 2 h 161"/>
                <a:gd name="T16" fmla="*/ 4 w 279"/>
                <a:gd name="T17" fmla="*/ 1 h 161"/>
                <a:gd name="T18" fmla="*/ 5 w 279"/>
                <a:gd name="T19" fmla="*/ 3 h 161"/>
                <a:gd name="T20" fmla="*/ 6 w 279"/>
                <a:gd name="T21" fmla="*/ 2 h 161"/>
                <a:gd name="T22" fmla="*/ 5 w 279"/>
                <a:gd name="T23" fmla="*/ 1 h 161"/>
                <a:gd name="T24" fmla="*/ 6 w 279"/>
                <a:gd name="T25" fmla="*/ 1 h 161"/>
                <a:gd name="T26" fmla="*/ 5 w 279"/>
                <a:gd name="T27" fmla="*/ 0 h 161"/>
                <a:gd name="T28" fmla="*/ 3 w 279"/>
                <a:gd name="T29" fmla="*/ 1 h 161"/>
                <a:gd name="T30" fmla="*/ 0 w 279"/>
                <a:gd name="T31" fmla="*/ 3 h 1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9"/>
                <a:gd name="T49" fmla="*/ 0 h 161"/>
                <a:gd name="T50" fmla="*/ 279 w 279"/>
                <a:gd name="T51" fmla="*/ 161 h 1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9" h="161">
                  <a:moveTo>
                    <a:pt x="0" y="125"/>
                  </a:moveTo>
                  <a:lnTo>
                    <a:pt x="62" y="148"/>
                  </a:lnTo>
                  <a:lnTo>
                    <a:pt x="78" y="122"/>
                  </a:lnTo>
                  <a:lnTo>
                    <a:pt x="93" y="161"/>
                  </a:lnTo>
                  <a:lnTo>
                    <a:pt x="122" y="146"/>
                  </a:lnTo>
                  <a:lnTo>
                    <a:pt x="116" y="108"/>
                  </a:lnTo>
                  <a:lnTo>
                    <a:pt x="147" y="130"/>
                  </a:lnTo>
                  <a:lnTo>
                    <a:pt x="164" y="72"/>
                  </a:lnTo>
                  <a:lnTo>
                    <a:pt x="189" y="67"/>
                  </a:lnTo>
                  <a:lnTo>
                    <a:pt x="198" y="121"/>
                  </a:lnTo>
                  <a:lnTo>
                    <a:pt x="258" y="80"/>
                  </a:lnTo>
                  <a:lnTo>
                    <a:pt x="241" y="33"/>
                  </a:lnTo>
                  <a:lnTo>
                    <a:pt x="279" y="23"/>
                  </a:lnTo>
                  <a:lnTo>
                    <a:pt x="240" y="0"/>
                  </a:lnTo>
                  <a:lnTo>
                    <a:pt x="136" y="23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1" name="Freeform 260"/>
            <p:cNvSpPr/>
            <p:nvPr/>
          </p:nvSpPr>
          <p:spPr bwMode="auto">
            <a:xfrm>
              <a:off x="5833032" y="2145758"/>
              <a:ext cx="328521" cy="178212"/>
            </a:xfrm>
            <a:custGeom>
              <a:avLst/>
              <a:gdLst>
                <a:gd name="T0" fmla="*/ 0 w 688"/>
                <a:gd name="T1" fmla="*/ 3 h 394"/>
                <a:gd name="T2" fmla="*/ 1 w 688"/>
                <a:gd name="T3" fmla="*/ 2 h 394"/>
                <a:gd name="T4" fmla="*/ 0 w 688"/>
                <a:gd name="T5" fmla="*/ 2 h 394"/>
                <a:gd name="T6" fmla="*/ 2 w 688"/>
                <a:gd name="T7" fmla="*/ 1 h 394"/>
                <a:gd name="T8" fmla="*/ 4 w 688"/>
                <a:gd name="T9" fmla="*/ 0 h 394"/>
                <a:gd name="T10" fmla="*/ 4 w 688"/>
                <a:gd name="T11" fmla="*/ 1 h 394"/>
                <a:gd name="T12" fmla="*/ 4 w 688"/>
                <a:gd name="T13" fmla="*/ 1 h 394"/>
                <a:gd name="T14" fmla="*/ 5 w 688"/>
                <a:gd name="T15" fmla="*/ 1 h 394"/>
                <a:gd name="T16" fmla="*/ 7 w 688"/>
                <a:gd name="T17" fmla="*/ 1 h 394"/>
                <a:gd name="T18" fmla="*/ 6 w 688"/>
                <a:gd name="T19" fmla="*/ 2 h 394"/>
                <a:gd name="T20" fmla="*/ 8 w 688"/>
                <a:gd name="T21" fmla="*/ 2 h 394"/>
                <a:gd name="T22" fmla="*/ 7 w 688"/>
                <a:gd name="T23" fmla="*/ 1 h 394"/>
                <a:gd name="T24" fmla="*/ 8 w 688"/>
                <a:gd name="T25" fmla="*/ 1 h 394"/>
                <a:gd name="T26" fmla="*/ 9 w 688"/>
                <a:gd name="T27" fmla="*/ 3 h 394"/>
                <a:gd name="T28" fmla="*/ 10 w 688"/>
                <a:gd name="T29" fmla="*/ 3 h 394"/>
                <a:gd name="T30" fmla="*/ 9 w 688"/>
                <a:gd name="T31" fmla="*/ 0 h 394"/>
                <a:gd name="T32" fmla="*/ 10 w 688"/>
                <a:gd name="T33" fmla="*/ 0 h 394"/>
                <a:gd name="T34" fmla="*/ 12 w 688"/>
                <a:gd name="T35" fmla="*/ 1 h 394"/>
                <a:gd name="T36" fmla="*/ 12 w 688"/>
                <a:gd name="T37" fmla="*/ 4 h 394"/>
                <a:gd name="T38" fmla="*/ 16 w 688"/>
                <a:gd name="T39" fmla="*/ 6 h 394"/>
                <a:gd name="T40" fmla="*/ 16 w 688"/>
                <a:gd name="T41" fmla="*/ 7 h 394"/>
                <a:gd name="T42" fmla="*/ 15 w 688"/>
                <a:gd name="T43" fmla="*/ 7 h 394"/>
                <a:gd name="T44" fmla="*/ 14 w 688"/>
                <a:gd name="T45" fmla="*/ 7 h 394"/>
                <a:gd name="T46" fmla="*/ 15 w 688"/>
                <a:gd name="T47" fmla="*/ 8 h 394"/>
                <a:gd name="T48" fmla="*/ 14 w 688"/>
                <a:gd name="T49" fmla="*/ 9 h 394"/>
                <a:gd name="T50" fmla="*/ 12 w 688"/>
                <a:gd name="T51" fmla="*/ 8 h 394"/>
                <a:gd name="T52" fmla="*/ 11 w 688"/>
                <a:gd name="T53" fmla="*/ 7 h 394"/>
                <a:gd name="T54" fmla="*/ 8 w 688"/>
                <a:gd name="T55" fmla="*/ 9 h 394"/>
                <a:gd name="T56" fmla="*/ 5 w 688"/>
                <a:gd name="T57" fmla="*/ 9 h 394"/>
                <a:gd name="T58" fmla="*/ 4 w 688"/>
                <a:gd name="T59" fmla="*/ 8 h 394"/>
                <a:gd name="T60" fmla="*/ 3 w 688"/>
                <a:gd name="T61" fmla="*/ 8 h 394"/>
                <a:gd name="T62" fmla="*/ 1 w 688"/>
                <a:gd name="T63" fmla="*/ 6 h 394"/>
                <a:gd name="T64" fmla="*/ 6 w 688"/>
                <a:gd name="T65" fmla="*/ 6 h 394"/>
                <a:gd name="T66" fmla="*/ 1 w 688"/>
                <a:gd name="T67" fmla="*/ 5 h 394"/>
                <a:gd name="T68" fmla="*/ 1 w 688"/>
                <a:gd name="T69" fmla="*/ 5 h 394"/>
                <a:gd name="T70" fmla="*/ 3 w 688"/>
                <a:gd name="T71" fmla="*/ 4 h 394"/>
                <a:gd name="T72" fmla="*/ 1 w 688"/>
                <a:gd name="T73" fmla="*/ 4 h 394"/>
                <a:gd name="T74" fmla="*/ 1 w 688"/>
                <a:gd name="T75" fmla="*/ 3 h 394"/>
                <a:gd name="T76" fmla="*/ 0 w 688"/>
                <a:gd name="T77" fmla="*/ 3 h 39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88"/>
                <a:gd name="T118" fmla="*/ 0 h 394"/>
                <a:gd name="T119" fmla="*/ 688 w 688"/>
                <a:gd name="T120" fmla="*/ 394 h 39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88" h="394">
                  <a:moveTo>
                    <a:pt x="0" y="128"/>
                  </a:moveTo>
                  <a:lnTo>
                    <a:pt x="37" y="96"/>
                  </a:lnTo>
                  <a:lnTo>
                    <a:pt x="17" y="80"/>
                  </a:lnTo>
                  <a:lnTo>
                    <a:pt x="101" y="23"/>
                  </a:lnTo>
                  <a:lnTo>
                    <a:pt x="168" y="0"/>
                  </a:lnTo>
                  <a:lnTo>
                    <a:pt x="189" y="40"/>
                  </a:lnTo>
                  <a:lnTo>
                    <a:pt x="166" y="65"/>
                  </a:lnTo>
                  <a:lnTo>
                    <a:pt x="226" y="32"/>
                  </a:lnTo>
                  <a:lnTo>
                    <a:pt x="296" y="59"/>
                  </a:lnTo>
                  <a:lnTo>
                    <a:pt x="268" y="88"/>
                  </a:lnTo>
                  <a:lnTo>
                    <a:pt x="349" y="69"/>
                  </a:lnTo>
                  <a:lnTo>
                    <a:pt x="326" y="35"/>
                  </a:lnTo>
                  <a:lnTo>
                    <a:pt x="356" y="39"/>
                  </a:lnTo>
                  <a:lnTo>
                    <a:pt x="416" y="146"/>
                  </a:lnTo>
                  <a:lnTo>
                    <a:pt x="439" y="120"/>
                  </a:lnTo>
                  <a:lnTo>
                    <a:pt x="414" y="4"/>
                  </a:lnTo>
                  <a:lnTo>
                    <a:pt x="466" y="5"/>
                  </a:lnTo>
                  <a:lnTo>
                    <a:pt x="521" y="47"/>
                  </a:lnTo>
                  <a:lnTo>
                    <a:pt x="552" y="191"/>
                  </a:lnTo>
                  <a:lnTo>
                    <a:pt x="688" y="261"/>
                  </a:lnTo>
                  <a:lnTo>
                    <a:pt x="686" y="299"/>
                  </a:lnTo>
                  <a:lnTo>
                    <a:pt x="651" y="283"/>
                  </a:lnTo>
                  <a:lnTo>
                    <a:pt x="609" y="308"/>
                  </a:lnTo>
                  <a:lnTo>
                    <a:pt x="665" y="341"/>
                  </a:lnTo>
                  <a:lnTo>
                    <a:pt x="612" y="371"/>
                  </a:lnTo>
                  <a:lnTo>
                    <a:pt x="525" y="354"/>
                  </a:lnTo>
                  <a:lnTo>
                    <a:pt x="476" y="315"/>
                  </a:lnTo>
                  <a:lnTo>
                    <a:pt x="359" y="380"/>
                  </a:lnTo>
                  <a:lnTo>
                    <a:pt x="218" y="394"/>
                  </a:lnTo>
                  <a:lnTo>
                    <a:pt x="189" y="333"/>
                  </a:lnTo>
                  <a:lnTo>
                    <a:pt x="111" y="329"/>
                  </a:lnTo>
                  <a:lnTo>
                    <a:pt x="60" y="274"/>
                  </a:lnTo>
                  <a:lnTo>
                    <a:pt x="263" y="242"/>
                  </a:lnTo>
                  <a:lnTo>
                    <a:pt x="53" y="226"/>
                  </a:lnTo>
                  <a:lnTo>
                    <a:pt x="28" y="192"/>
                  </a:lnTo>
                  <a:lnTo>
                    <a:pt x="134" y="157"/>
                  </a:lnTo>
                  <a:lnTo>
                    <a:pt x="37" y="164"/>
                  </a:lnTo>
                  <a:lnTo>
                    <a:pt x="42" y="146"/>
                  </a:lnTo>
                  <a:lnTo>
                    <a:pt x="0" y="12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4" name="Freeform 261"/>
            <p:cNvSpPr/>
            <p:nvPr/>
          </p:nvSpPr>
          <p:spPr bwMode="auto">
            <a:xfrm>
              <a:off x="5854934" y="2005734"/>
              <a:ext cx="225753" cy="98653"/>
            </a:xfrm>
            <a:custGeom>
              <a:avLst/>
              <a:gdLst>
                <a:gd name="T0" fmla="*/ 0 w 468"/>
                <a:gd name="T1" fmla="*/ 3 h 217"/>
                <a:gd name="T2" fmla="*/ 0 w 468"/>
                <a:gd name="T3" fmla="*/ 3 h 217"/>
                <a:gd name="T4" fmla="*/ 2 w 468"/>
                <a:gd name="T5" fmla="*/ 3 h 217"/>
                <a:gd name="T6" fmla="*/ 0 w 468"/>
                <a:gd name="T7" fmla="*/ 3 h 217"/>
                <a:gd name="T8" fmla="*/ 3 w 468"/>
                <a:gd name="T9" fmla="*/ 2 h 217"/>
                <a:gd name="T10" fmla="*/ 1 w 468"/>
                <a:gd name="T11" fmla="*/ 2 h 217"/>
                <a:gd name="T12" fmla="*/ 1 w 468"/>
                <a:gd name="T13" fmla="*/ 1 h 217"/>
                <a:gd name="T14" fmla="*/ 3 w 468"/>
                <a:gd name="T15" fmla="*/ 1 h 217"/>
                <a:gd name="T16" fmla="*/ 1 w 468"/>
                <a:gd name="T17" fmla="*/ 1 h 217"/>
                <a:gd name="T18" fmla="*/ 3 w 468"/>
                <a:gd name="T19" fmla="*/ 1 h 217"/>
                <a:gd name="T20" fmla="*/ 5 w 468"/>
                <a:gd name="T21" fmla="*/ 1 h 217"/>
                <a:gd name="T22" fmla="*/ 6 w 468"/>
                <a:gd name="T23" fmla="*/ 3 h 217"/>
                <a:gd name="T24" fmla="*/ 8 w 468"/>
                <a:gd name="T25" fmla="*/ 3 h 217"/>
                <a:gd name="T26" fmla="*/ 7 w 468"/>
                <a:gd name="T27" fmla="*/ 2 h 217"/>
                <a:gd name="T28" fmla="*/ 7 w 468"/>
                <a:gd name="T29" fmla="*/ 1 h 217"/>
                <a:gd name="T30" fmla="*/ 7 w 468"/>
                <a:gd name="T31" fmla="*/ 1 h 217"/>
                <a:gd name="T32" fmla="*/ 8 w 468"/>
                <a:gd name="T33" fmla="*/ 0 h 217"/>
                <a:gd name="T34" fmla="*/ 9 w 468"/>
                <a:gd name="T35" fmla="*/ 1 h 217"/>
                <a:gd name="T36" fmla="*/ 8 w 468"/>
                <a:gd name="T37" fmla="*/ 2 h 217"/>
                <a:gd name="T38" fmla="*/ 9 w 468"/>
                <a:gd name="T39" fmla="*/ 2 h 217"/>
                <a:gd name="T40" fmla="*/ 9 w 468"/>
                <a:gd name="T41" fmla="*/ 2 h 217"/>
                <a:gd name="T42" fmla="*/ 10 w 468"/>
                <a:gd name="T43" fmla="*/ 3 h 217"/>
                <a:gd name="T44" fmla="*/ 10 w 468"/>
                <a:gd name="T45" fmla="*/ 2 h 217"/>
                <a:gd name="T46" fmla="*/ 11 w 468"/>
                <a:gd name="T47" fmla="*/ 3 h 217"/>
                <a:gd name="T48" fmla="*/ 11 w 468"/>
                <a:gd name="T49" fmla="*/ 4 h 217"/>
                <a:gd name="T50" fmla="*/ 8 w 468"/>
                <a:gd name="T51" fmla="*/ 4 h 217"/>
                <a:gd name="T52" fmla="*/ 5 w 468"/>
                <a:gd name="T53" fmla="*/ 5 h 217"/>
                <a:gd name="T54" fmla="*/ 3 w 468"/>
                <a:gd name="T55" fmla="*/ 4 h 217"/>
                <a:gd name="T56" fmla="*/ 6 w 468"/>
                <a:gd name="T57" fmla="*/ 3 h 217"/>
                <a:gd name="T58" fmla="*/ 3 w 468"/>
                <a:gd name="T59" fmla="*/ 4 h 217"/>
                <a:gd name="T60" fmla="*/ 4 w 468"/>
                <a:gd name="T61" fmla="*/ 3 h 217"/>
                <a:gd name="T62" fmla="*/ 3 w 468"/>
                <a:gd name="T63" fmla="*/ 4 h 217"/>
                <a:gd name="T64" fmla="*/ 1 w 468"/>
                <a:gd name="T65" fmla="*/ 4 h 217"/>
                <a:gd name="T66" fmla="*/ 0 w 468"/>
                <a:gd name="T67" fmla="*/ 3 h 2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68"/>
                <a:gd name="T103" fmla="*/ 0 h 217"/>
                <a:gd name="T104" fmla="*/ 468 w 468"/>
                <a:gd name="T105" fmla="*/ 217 h 21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68" h="217">
                  <a:moveTo>
                    <a:pt x="0" y="143"/>
                  </a:moveTo>
                  <a:lnTo>
                    <a:pt x="18" y="125"/>
                  </a:lnTo>
                  <a:lnTo>
                    <a:pt x="100" y="105"/>
                  </a:lnTo>
                  <a:lnTo>
                    <a:pt x="18" y="109"/>
                  </a:lnTo>
                  <a:lnTo>
                    <a:pt x="113" y="88"/>
                  </a:lnTo>
                  <a:lnTo>
                    <a:pt x="36" y="88"/>
                  </a:lnTo>
                  <a:lnTo>
                    <a:pt x="44" y="64"/>
                  </a:lnTo>
                  <a:lnTo>
                    <a:pt x="115" y="63"/>
                  </a:lnTo>
                  <a:lnTo>
                    <a:pt x="64" y="57"/>
                  </a:lnTo>
                  <a:lnTo>
                    <a:pt x="106" y="36"/>
                  </a:lnTo>
                  <a:lnTo>
                    <a:pt x="200" y="63"/>
                  </a:lnTo>
                  <a:lnTo>
                    <a:pt x="247" y="117"/>
                  </a:lnTo>
                  <a:lnTo>
                    <a:pt x="334" y="120"/>
                  </a:lnTo>
                  <a:lnTo>
                    <a:pt x="300" y="88"/>
                  </a:lnTo>
                  <a:lnTo>
                    <a:pt x="317" y="65"/>
                  </a:lnTo>
                  <a:lnTo>
                    <a:pt x="280" y="40"/>
                  </a:lnTo>
                  <a:lnTo>
                    <a:pt x="342" y="0"/>
                  </a:lnTo>
                  <a:lnTo>
                    <a:pt x="366" y="48"/>
                  </a:lnTo>
                  <a:lnTo>
                    <a:pt x="349" y="69"/>
                  </a:lnTo>
                  <a:lnTo>
                    <a:pt x="384" y="76"/>
                  </a:lnTo>
                  <a:lnTo>
                    <a:pt x="369" y="99"/>
                  </a:lnTo>
                  <a:lnTo>
                    <a:pt x="414" y="107"/>
                  </a:lnTo>
                  <a:lnTo>
                    <a:pt x="439" y="75"/>
                  </a:lnTo>
                  <a:lnTo>
                    <a:pt x="468" y="111"/>
                  </a:lnTo>
                  <a:lnTo>
                    <a:pt x="446" y="161"/>
                  </a:lnTo>
                  <a:lnTo>
                    <a:pt x="344" y="157"/>
                  </a:lnTo>
                  <a:lnTo>
                    <a:pt x="191" y="217"/>
                  </a:lnTo>
                  <a:lnTo>
                    <a:pt x="129" y="187"/>
                  </a:lnTo>
                  <a:lnTo>
                    <a:pt x="259" y="137"/>
                  </a:lnTo>
                  <a:lnTo>
                    <a:pt x="146" y="167"/>
                  </a:lnTo>
                  <a:lnTo>
                    <a:pt x="165" y="128"/>
                  </a:lnTo>
                  <a:lnTo>
                    <a:pt x="108" y="170"/>
                  </a:lnTo>
                  <a:lnTo>
                    <a:pt x="44" y="157"/>
                  </a:lnTo>
                  <a:lnTo>
                    <a:pt x="0" y="14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7" name="Freeform 262"/>
            <p:cNvSpPr/>
            <p:nvPr/>
          </p:nvSpPr>
          <p:spPr bwMode="auto">
            <a:xfrm>
              <a:off x="6080687" y="1902308"/>
              <a:ext cx="116246" cy="60465"/>
            </a:xfrm>
            <a:custGeom>
              <a:avLst/>
              <a:gdLst>
                <a:gd name="T0" fmla="*/ 0 w 244"/>
                <a:gd name="T1" fmla="*/ 0 h 134"/>
                <a:gd name="T2" fmla="*/ 1 w 244"/>
                <a:gd name="T3" fmla="*/ 1 h 134"/>
                <a:gd name="T4" fmla="*/ 2 w 244"/>
                <a:gd name="T5" fmla="*/ 1 h 134"/>
                <a:gd name="T6" fmla="*/ 1 w 244"/>
                <a:gd name="T7" fmla="*/ 1 h 134"/>
                <a:gd name="T8" fmla="*/ 2 w 244"/>
                <a:gd name="T9" fmla="*/ 2 h 134"/>
                <a:gd name="T10" fmla="*/ 1 w 244"/>
                <a:gd name="T11" fmla="*/ 2 h 134"/>
                <a:gd name="T12" fmla="*/ 2 w 244"/>
                <a:gd name="T13" fmla="*/ 2 h 134"/>
                <a:gd name="T14" fmla="*/ 6 w 244"/>
                <a:gd name="T15" fmla="*/ 3 h 134"/>
                <a:gd name="T16" fmla="*/ 5 w 244"/>
                <a:gd name="T17" fmla="*/ 1 h 134"/>
                <a:gd name="T18" fmla="*/ 3 w 244"/>
                <a:gd name="T19" fmla="*/ 0 h 134"/>
                <a:gd name="T20" fmla="*/ 2 w 244"/>
                <a:gd name="T21" fmla="*/ 1 h 134"/>
                <a:gd name="T22" fmla="*/ 2 w 244"/>
                <a:gd name="T23" fmla="*/ 0 h 134"/>
                <a:gd name="T24" fmla="*/ 0 w 244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4"/>
                <a:gd name="T40" fmla="*/ 0 h 134"/>
                <a:gd name="T41" fmla="*/ 244 w 244"/>
                <a:gd name="T42" fmla="*/ 134 h 1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4" h="134">
                  <a:moveTo>
                    <a:pt x="0" y="0"/>
                  </a:moveTo>
                  <a:lnTo>
                    <a:pt x="22" y="48"/>
                  </a:lnTo>
                  <a:lnTo>
                    <a:pt x="79" y="48"/>
                  </a:lnTo>
                  <a:lnTo>
                    <a:pt x="59" y="60"/>
                  </a:lnTo>
                  <a:lnTo>
                    <a:pt x="75" y="76"/>
                  </a:lnTo>
                  <a:lnTo>
                    <a:pt x="23" y="83"/>
                  </a:lnTo>
                  <a:lnTo>
                    <a:pt x="107" y="100"/>
                  </a:lnTo>
                  <a:lnTo>
                    <a:pt x="244" y="134"/>
                  </a:lnTo>
                  <a:lnTo>
                    <a:pt x="221" y="58"/>
                  </a:lnTo>
                  <a:lnTo>
                    <a:pt x="123" y="11"/>
                  </a:lnTo>
                  <a:lnTo>
                    <a:pt x="93" y="31"/>
                  </a:lnTo>
                  <a:lnTo>
                    <a:pt x="8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8" name="Freeform 263"/>
            <p:cNvSpPr/>
            <p:nvPr/>
          </p:nvSpPr>
          <p:spPr bwMode="auto">
            <a:xfrm>
              <a:off x="6132913" y="2018464"/>
              <a:ext cx="94345" cy="62056"/>
            </a:xfrm>
            <a:custGeom>
              <a:avLst/>
              <a:gdLst>
                <a:gd name="T0" fmla="*/ 0 w 195"/>
                <a:gd name="T1" fmla="*/ 2 h 137"/>
                <a:gd name="T2" fmla="*/ 1 w 195"/>
                <a:gd name="T3" fmla="*/ 1 h 137"/>
                <a:gd name="T4" fmla="*/ 1 w 195"/>
                <a:gd name="T5" fmla="*/ 1 h 137"/>
                <a:gd name="T6" fmla="*/ 0 w 195"/>
                <a:gd name="T7" fmla="*/ 1 h 137"/>
                <a:gd name="T8" fmla="*/ 1 w 195"/>
                <a:gd name="T9" fmla="*/ 0 h 137"/>
                <a:gd name="T10" fmla="*/ 2 w 195"/>
                <a:gd name="T11" fmla="*/ 1 h 137"/>
                <a:gd name="T12" fmla="*/ 1 w 195"/>
                <a:gd name="T13" fmla="*/ 0 h 137"/>
                <a:gd name="T14" fmla="*/ 4 w 195"/>
                <a:gd name="T15" fmla="*/ 0 h 137"/>
                <a:gd name="T16" fmla="*/ 5 w 195"/>
                <a:gd name="T17" fmla="*/ 2 h 137"/>
                <a:gd name="T18" fmla="*/ 4 w 195"/>
                <a:gd name="T19" fmla="*/ 2 h 137"/>
                <a:gd name="T20" fmla="*/ 4 w 195"/>
                <a:gd name="T21" fmla="*/ 3 h 137"/>
                <a:gd name="T22" fmla="*/ 2 w 195"/>
                <a:gd name="T23" fmla="*/ 3 h 137"/>
                <a:gd name="T24" fmla="*/ 2 w 195"/>
                <a:gd name="T25" fmla="*/ 3 h 137"/>
                <a:gd name="T26" fmla="*/ 2 w 195"/>
                <a:gd name="T27" fmla="*/ 2 h 137"/>
                <a:gd name="T28" fmla="*/ 3 w 195"/>
                <a:gd name="T29" fmla="*/ 2 h 137"/>
                <a:gd name="T30" fmla="*/ 0 w 195"/>
                <a:gd name="T31" fmla="*/ 2 h 13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5"/>
                <a:gd name="T49" fmla="*/ 0 h 137"/>
                <a:gd name="T50" fmla="*/ 195 w 195"/>
                <a:gd name="T51" fmla="*/ 137 h 13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5" h="137">
                  <a:moveTo>
                    <a:pt x="0" y="90"/>
                  </a:moveTo>
                  <a:lnTo>
                    <a:pt x="23" y="58"/>
                  </a:lnTo>
                  <a:lnTo>
                    <a:pt x="58" y="64"/>
                  </a:lnTo>
                  <a:lnTo>
                    <a:pt x="11" y="30"/>
                  </a:lnTo>
                  <a:lnTo>
                    <a:pt x="24" y="10"/>
                  </a:lnTo>
                  <a:lnTo>
                    <a:pt x="99" y="54"/>
                  </a:lnTo>
                  <a:lnTo>
                    <a:pt x="57" y="7"/>
                  </a:lnTo>
                  <a:lnTo>
                    <a:pt x="175" y="0"/>
                  </a:lnTo>
                  <a:lnTo>
                    <a:pt x="195" y="100"/>
                  </a:lnTo>
                  <a:lnTo>
                    <a:pt x="171" y="83"/>
                  </a:lnTo>
                  <a:lnTo>
                    <a:pt x="170" y="137"/>
                  </a:lnTo>
                  <a:lnTo>
                    <a:pt x="76" y="131"/>
                  </a:lnTo>
                  <a:lnTo>
                    <a:pt x="92" y="117"/>
                  </a:lnTo>
                  <a:lnTo>
                    <a:pt x="69" y="98"/>
                  </a:lnTo>
                  <a:lnTo>
                    <a:pt x="138" y="69"/>
                  </a:lnTo>
                  <a:lnTo>
                    <a:pt x="0" y="9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9" name="Freeform 264"/>
            <p:cNvSpPr/>
            <p:nvPr/>
          </p:nvSpPr>
          <p:spPr bwMode="auto">
            <a:xfrm>
              <a:off x="6134598" y="2126664"/>
              <a:ext cx="109507" cy="97062"/>
            </a:xfrm>
            <a:custGeom>
              <a:avLst/>
              <a:gdLst>
                <a:gd name="T0" fmla="*/ 0 w 228"/>
                <a:gd name="T1" fmla="*/ 3 h 214"/>
                <a:gd name="T2" fmla="*/ 0 w 228"/>
                <a:gd name="T3" fmla="*/ 2 h 214"/>
                <a:gd name="T4" fmla="*/ 2 w 228"/>
                <a:gd name="T5" fmla="*/ 2 h 214"/>
                <a:gd name="T6" fmla="*/ 2 w 228"/>
                <a:gd name="T7" fmla="*/ 1 h 214"/>
                <a:gd name="T8" fmla="*/ 2 w 228"/>
                <a:gd name="T9" fmla="*/ 1 h 214"/>
                <a:gd name="T10" fmla="*/ 1 w 228"/>
                <a:gd name="T11" fmla="*/ 1 h 214"/>
                <a:gd name="T12" fmla="*/ 2 w 228"/>
                <a:gd name="T13" fmla="*/ 1 h 214"/>
                <a:gd name="T14" fmla="*/ 1 w 228"/>
                <a:gd name="T15" fmla="*/ 0 h 214"/>
                <a:gd name="T16" fmla="*/ 5 w 228"/>
                <a:gd name="T17" fmla="*/ 0 h 214"/>
                <a:gd name="T18" fmla="*/ 5 w 228"/>
                <a:gd name="T19" fmla="*/ 1 h 214"/>
                <a:gd name="T20" fmla="*/ 4 w 228"/>
                <a:gd name="T21" fmla="*/ 2 h 214"/>
                <a:gd name="T22" fmla="*/ 5 w 228"/>
                <a:gd name="T23" fmla="*/ 2 h 214"/>
                <a:gd name="T24" fmla="*/ 5 w 228"/>
                <a:gd name="T25" fmla="*/ 4 h 214"/>
                <a:gd name="T26" fmla="*/ 3 w 228"/>
                <a:gd name="T27" fmla="*/ 5 h 214"/>
                <a:gd name="T28" fmla="*/ 2 w 228"/>
                <a:gd name="T29" fmla="*/ 4 h 214"/>
                <a:gd name="T30" fmla="*/ 0 w 228"/>
                <a:gd name="T31" fmla="*/ 3 h 2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8"/>
                <a:gd name="T49" fmla="*/ 0 h 214"/>
                <a:gd name="T50" fmla="*/ 228 w 228"/>
                <a:gd name="T51" fmla="*/ 214 h 2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8" h="214">
                  <a:moveTo>
                    <a:pt x="0" y="107"/>
                  </a:moveTo>
                  <a:lnTo>
                    <a:pt x="14" y="80"/>
                  </a:lnTo>
                  <a:lnTo>
                    <a:pt x="87" y="95"/>
                  </a:lnTo>
                  <a:lnTo>
                    <a:pt x="77" y="62"/>
                  </a:lnTo>
                  <a:lnTo>
                    <a:pt x="95" y="64"/>
                  </a:lnTo>
                  <a:lnTo>
                    <a:pt x="45" y="45"/>
                  </a:lnTo>
                  <a:lnTo>
                    <a:pt x="72" y="35"/>
                  </a:lnTo>
                  <a:lnTo>
                    <a:pt x="47" y="18"/>
                  </a:lnTo>
                  <a:lnTo>
                    <a:pt x="196" y="0"/>
                  </a:lnTo>
                  <a:lnTo>
                    <a:pt x="200" y="46"/>
                  </a:lnTo>
                  <a:lnTo>
                    <a:pt x="155" y="84"/>
                  </a:lnTo>
                  <a:lnTo>
                    <a:pt x="219" y="95"/>
                  </a:lnTo>
                  <a:lnTo>
                    <a:pt x="228" y="173"/>
                  </a:lnTo>
                  <a:lnTo>
                    <a:pt x="132" y="214"/>
                  </a:lnTo>
                  <a:lnTo>
                    <a:pt x="87" y="154"/>
                  </a:lnTo>
                  <a:lnTo>
                    <a:pt x="0" y="10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0" name="Freeform 265"/>
            <p:cNvSpPr/>
            <p:nvPr/>
          </p:nvSpPr>
          <p:spPr bwMode="auto">
            <a:xfrm>
              <a:off x="6212095" y="1918219"/>
              <a:ext cx="65704" cy="49327"/>
            </a:xfrm>
            <a:custGeom>
              <a:avLst/>
              <a:gdLst>
                <a:gd name="T0" fmla="*/ 0 w 136"/>
                <a:gd name="T1" fmla="*/ 0 h 109"/>
                <a:gd name="T2" fmla="*/ 0 w 136"/>
                <a:gd name="T3" fmla="*/ 1 h 109"/>
                <a:gd name="T4" fmla="*/ 1 w 136"/>
                <a:gd name="T5" fmla="*/ 2 h 109"/>
                <a:gd name="T6" fmla="*/ 1 w 136"/>
                <a:gd name="T7" fmla="*/ 2 h 109"/>
                <a:gd name="T8" fmla="*/ 1 w 136"/>
                <a:gd name="T9" fmla="*/ 3 h 109"/>
                <a:gd name="T10" fmla="*/ 3 w 136"/>
                <a:gd name="T11" fmla="*/ 2 h 109"/>
                <a:gd name="T12" fmla="*/ 3 w 136"/>
                <a:gd name="T13" fmla="*/ 1 h 109"/>
                <a:gd name="T14" fmla="*/ 0 w 136"/>
                <a:gd name="T15" fmla="*/ 0 h 10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6"/>
                <a:gd name="T25" fmla="*/ 0 h 109"/>
                <a:gd name="T26" fmla="*/ 136 w 136"/>
                <a:gd name="T27" fmla="*/ 109 h 10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6" h="109">
                  <a:moveTo>
                    <a:pt x="0" y="0"/>
                  </a:moveTo>
                  <a:lnTo>
                    <a:pt x="18" y="65"/>
                  </a:lnTo>
                  <a:lnTo>
                    <a:pt x="59" y="71"/>
                  </a:lnTo>
                  <a:lnTo>
                    <a:pt x="23" y="79"/>
                  </a:lnTo>
                  <a:lnTo>
                    <a:pt x="42" y="109"/>
                  </a:lnTo>
                  <a:lnTo>
                    <a:pt x="127" y="91"/>
                  </a:lnTo>
                  <a:lnTo>
                    <a:pt x="136" y="5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1" name="Freeform 266"/>
            <p:cNvSpPr/>
            <p:nvPr/>
          </p:nvSpPr>
          <p:spPr bwMode="auto">
            <a:xfrm>
              <a:off x="6235681" y="1994596"/>
              <a:ext cx="316728" cy="109791"/>
            </a:xfrm>
            <a:custGeom>
              <a:avLst/>
              <a:gdLst>
                <a:gd name="T0" fmla="*/ 0 w 659"/>
                <a:gd name="T1" fmla="*/ 1 h 241"/>
                <a:gd name="T2" fmla="*/ 1 w 659"/>
                <a:gd name="T3" fmla="*/ 0 h 241"/>
                <a:gd name="T4" fmla="*/ 2 w 659"/>
                <a:gd name="T5" fmla="*/ 0 h 241"/>
                <a:gd name="T6" fmla="*/ 3 w 659"/>
                <a:gd name="T7" fmla="*/ 1 h 241"/>
                <a:gd name="T8" fmla="*/ 3 w 659"/>
                <a:gd name="T9" fmla="*/ 1 h 241"/>
                <a:gd name="T10" fmla="*/ 5 w 659"/>
                <a:gd name="T11" fmla="*/ 1 h 241"/>
                <a:gd name="T12" fmla="*/ 6 w 659"/>
                <a:gd name="T13" fmla="*/ 1 h 241"/>
                <a:gd name="T14" fmla="*/ 5 w 659"/>
                <a:gd name="T15" fmla="*/ 1 h 241"/>
                <a:gd name="T16" fmla="*/ 7 w 659"/>
                <a:gd name="T17" fmla="*/ 2 h 241"/>
                <a:gd name="T18" fmla="*/ 5 w 659"/>
                <a:gd name="T19" fmla="*/ 2 h 241"/>
                <a:gd name="T20" fmla="*/ 6 w 659"/>
                <a:gd name="T21" fmla="*/ 3 h 241"/>
                <a:gd name="T22" fmla="*/ 5 w 659"/>
                <a:gd name="T23" fmla="*/ 3 h 241"/>
                <a:gd name="T24" fmla="*/ 6 w 659"/>
                <a:gd name="T25" fmla="*/ 3 h 241"/>
                <a:gd name="T26" fmla="*/ 7 w 659"/>
                <a:gd name="T27" fmla="*/ 4 h 241"/>
                <a:gd name="T28" fmla="*/ 7 w 659"/>
                <a:gd name="T29" fmla="*/ 3 h 241"/>
                <a:gd name="T30" fmla="*/ 10 w 659"/>
                <a:gd name="T31" fmla="*/ 4 h 241"/>
                <a:gd name="T32" fmla="*/ 13 w 659"/>
                <a:gd name="T33" fmla="*/ 3 h 241"/>
                <a:gd name="T34" fmla="*/ 15 w 659"/>
                <a:gd name="T35" fmla="*/ 4 h 241"/>
                <a:gd name="T36" fmla="*/ 15 w 659"/>
                <a:gd name="T37" fmla="*/ 5 h 241"/>
                <a:gd name="T38" fmla="*/ 15 w 659"/>
                <a:gd name="T39" fmla="*/ 5 h 241"/>
                <a:gd name="T40" fmla="*/ 13 w 659"/>
                <a:gd name="T41" fmla="*/ 6 h 241"/>
                <a:gd name="T42" fmla="*/ 12 w 659"/>
                <a:gd name="T43" fmla="*/ 5 h 241"/>
                <a:gd name="T44" fmla="*/ 12 w 659"/>
                <a:gd name="T45" fmla="*/ 5 h 241"/>
                <a:gd name="T46" fmla="*/ 11 w 659"/>
                <a:gd name="T47" fmla="*/ 5 h 241"/>
                <a:gd name="T48" fmla="*/ 8 w 659"/>
                <a:gd name="T49" fmla="*/ 6 h 241"/>
                <a:gd name="T50" fmla="*/ 7 w 659"/>
                <a:gd name="T51" fmla="*/ 5 h 241"/>
                <a:gd name="T52" fmla="*/ 6 w 659"/>
                <a:gd name="T53" fmla="*/ 5 h 241"/>
                <a:gd name="T54" fmla="*/ 5 w 659"/>
                <a:gd name="T55" fmla="*/ 5 h 241"/>
                <a:gd name="T56" fmla="*/ 5 w 659"/>
                <a:gd name="T57" fmla="*/ 5 h 241"/>
                <a:gd name="T58" fmla="*/ 3 w 659"/>
                <a:gd name="T59" fmla="*/ 2 h 241"/>
                <a:gd name="T60" fmla="*/ 2 w 659"/>
                <a:gd name="T61" fmla="*/ 2 h 241"/>
                <a:gd name="T62" fmla="*/ 0 w 659"/>
                <a:gd name="T63" fmla="*/ 1 h 24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59"/>
                <a:gd name="T97" fmla="*/ 0 h 241"/>
                <a:gd name="T98" fmla="*/ 659 w 659"/>
                <a:gd name="T99" fmla="*/ 241 h 24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59" h="241">
                  <a:moveTo>
                    <a:pt x="0" y="38"/>
                  </a:moveTo>
                  <a:lnTo>
                    <a:pt x="41" y="0"/>
                  </a:lnTo>
                  <a:lnTo>
                    <a:pt x="97" y="19"/>
                  </a:lnTo>
                  <a:lnTo>
                    <a:pt x="137" y="38"/>
                  </a:lnTo>
                  <a:lnTo>
                    <a:pt x="126" y="65"/>
                  </a:lnTo>
                  <a:lnTo>
                    <a:pt x="200" y="42"/>
                  </a:lnTo>
                  <a:lnTo>
                    <a:pt x="250" y="65"/>
                  </a:lnTo>
                  <a:lnTo>
                    <a:pt x="209" y="65"/>
                  </a:lnTo>
                  <a:lnTo>
                    <a:pt x="293" y="84"/>
                  </a:lnTo>
                  <a:lnTo>
                    <a:pt x="200" y="92"/>
                  </a:lnTo>
                  <a:lnTo>
                    <a:pt x="250" y="108"/>
                  </a:lnTo>
                  <a:lnTo>
                    <a:pt x="214" y="126"/>
                  </a:lnTo>
                  <a:lnTo>
                    <a:pt x="260" y="112"/>
                  </a:lnTo>
                  <a:lnTo>
                    <a:pt x="301" y="158"/>
                  </a:lnTo>
                  <a:lnTo>
                    <a:pt x="310" y="135"/>
                  </a:lnTo>
                  <a:lnTo>
                    <a:pt x="430" y="158"/>
                  </a:lnTo>
                  <a:lnTo>
                    <a:pt x="555" y="114"/>
                  </a:lnTo>
                  <a:lnTo>
                    <a:pt x="659" y="167"/>
                  </a:lnTo>
                  <a:lnTo>
                    <a:pt x="626" y="191"/>
                  </a:lnTo>
                  <a:lnTo>
                    <a:pt x="635" y="231"/>
                  </a:lnTo>
                  <a:lnTo>
                    <a:pt x="576" y="241"/>
                  </a:lnTo>
                  <a:lnTo>
                    <a:pt x="509" y="203"/>
                  </a:lnTo>
                  <a:lnTo>
                    <a:pt x="509" y="231"/>
                  </a:lnTo>
                  <a:lnTo>
                    <a:pt x="473" y="238"/>
                  </a:lnTo>
                  <a:lnTo>
                    <a:pt x="325" y="241"/>
                  </a:lnTo>
                  <a:lnTo>
                    <a:pt x="310" y="207"/>
                  </a:lnTo>
                  <a:lnTo>
                    <a:pt x="274" y="238"/>
                  </a:lnTo>
                  <a:lnTo>
                    <a:pt x="227" y="207"/>
                  </a:lnTo>
                  <a:lnTo>
                    <a:pt x="197" y="229"/>
                  </a:lnTo>
                  <a:lnTo>
                    <a:pt x="141" y="72"/>
                  </a:lnTo>
                  <a:lnTo>
                    <a:pt x="75" y="87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2" name="Freeform 267"/>
            <p:cNvSpPr/>
            <p:nvPr/>
          </p:nvSpPr>
          <p:spPr bwMode="auto">
            <a:xfrm>
              <a:off x="6249159" y="1806837"/>
              <a:ext cx="203852" cy="146388"/>
            </a:xfrm>
            <a:custGeom>
              <a:avLst/>
              <a:gdLst>
                <a:gd name="T0" fmla="*/ 0 w 428"/>
                <a:gd name="T1" fmla="*/ 2 h 323"/>
                <a:gd name="T2" fmla="*/ 2 w 428"/>
                <a:gd name="T3" fmla="*/ 2 h 323"/>
                <a:gd name="T4" fmla="*/ 1 w 428"/>
                <a:gd name="T5" fmla="*/ 1 h 323"/>
                <a:gd name="T6" fmla="*/ 3 w 428"/>
                <a:gd name="T7" fmla="*/ 1 h 323"/>
                <a:gd name="T8" fmla="*/ 1 w 428"/>
                <a:gd name="T9" fmla="*/ 0 h 323"/>
                <a:gd name="T10" fmla="*/ 4 w 428"/>
                <a:gd name="T11" fmla="*/ 1 h 323"/>
                <a:gd name="T12" fmla="*/ 5 w 428"/>
                <a:gd name="T13" fmla="*/ 2 h 323"/>
                <a:gd name="T14" fmla="*/ 6 w 428"/>
                <a:gd name="T15" fmla="*/ 2 h 323"/>
                <a:gd name="T16" fmla="*/ 7 w 428"/>
                <a:gd name="T17" fmla="*/ 3 h 323"/>
                <a:gd name="T18" fmla="*/ 7 w 428"/>
                <a:gd name="T19" fmla="*/ 2 h 323"/>
                <a:gd name="T20" fmla="*/ 8 w 428"/>
                <a:gd name="T21" fmla="*/ 2 h 323"/>
                <a:gd name="T22" fmla="*/ 7 w 428"/>
                <a:gd name="T23" fmla="*/ 3 h 323"/>
                <a:gd name="T24" fmla="*/ 8 w 428"/>
                <a:gd name="T25" fmla="*/ 3 h 323"/>
                <a:gd name="T26" fmla="*/ 8 w 428"/>
                <a:gd name="T27" fmla="*/ 4 h 323"/>
                <a:gd name="T28" fmla="*/ 9 w 428"/>
                <a:gd name="T29" fmla="*/ 4 h 323"/>
                <a:gd name="T30" fmla="*/ 10 w 428"/>
                <a:gd name="T31" fmla="*/ 5 h 323"/>
                <a:gd name="T32" fmla="*/ 8 w 428"/>
                <a:gd name="T33" fmla="*/ 5 h 323"/>
                <a:gd name="T34" fmla="*/ 7 w 428"/>
                <a:gd name="T35" fmla="*/ 6 h 323"/>
                <a:gd name="T36" fmla="*/ 7 w 428"/>
                <a:gd name="T37" fmla="*/ 5 h 323"/>
                <a:gd name="T38" fmla="*/ 7 w 428"/>
                <a:gd name="T39" fmla="*/ 7 h 323"/>
                <a:gd name="T40" fmla="*/ 5 w 428"/>
                <a:gd name="T41" fmla="*/ 6 h 323"/>
                <a:gd name="T42" fmla="*/ 6 w 428"/>
                <a:gd name="T43" fmla="*/ 7 h 323"/>
                <a:gd name="T44" fmla="*/ 4 w 428"/>
                <a:gd name="T45" fmla="*/ 7 h 323"/>
                <a:gd name="T46" fmla="*/ 3 w 428"/>
                <a:gd name="T47" fmla="*/ 7 h 323"/>
                <a:gd name="T48" fmla="*/ 4 w 428"/>
                <a:gd name="T49" fmla="*/ 7 h 323"/>
                <a:gd name="T50" fmla="*/ 3 w 428"/>
                <a:gd name="T51" fmla="*/ 7 h 323"/>
                <a:gd name="T52" fmla="*/ 3 w 428"/>
                <a:gd name="T53" fmla="*/ 6 h 323"/>
                <a:gd name="T54" fmla="*/ 3 w 428"/>
                <a:gd name="T55" fmla="*/ 6 h 323"/>
                <a:gd name="T56" fmla="*/ 2 w 428"/>
                <a:gd name="T57" fmla="*/ 5 h 323"/>
                <a:gd name="T58" fmla="*/ 5 w 428"/>
                <a:gd name="T59" fmla="*/ 5 h 323"/>
                <a:gd name="T60" fmla="*/ 1 w 428"/>
                <a:gd name="T61" fmla="*/ 5 h 323"/>
                <a:gd name="T62" fmla="*/ 1 w 428"/>
                <a:gd name="T63" fmla="*/ 4 h 323"/>
                <a:gd name="T64" fmla="*/ 2 w 428"/>
                <a:gd name="T65" fmla="*/ 4 h 323"/>
                <a:gd name="T66" fmla="*/ 0 w 428"/>
                <a:gd name="T67" fmla="*/ 3 h 323"/>
                <a:gd name="T68" fmla="*/ 1 w 428"/>
                <a:gd name="T69" fmla="*/ 3 h 323"/>
                <a:gd name="T70" fmla="*/ 0 w 428"/>
                <a:gd name="T71" fmla="*/ 3 h 323"/>
                <a:gd name="T72" fmla="*/ 2 w 428"/>
                <a:gd name="T73" fmla="*/ 3 h 323"/>
                <a:gd name="T74" fmla="*/ 0 w 428"/>
                <a:gd name="T75" fmla="*/ 2 h 32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28"/>
                <a:gd name="T115" fmla="*/ 0 h 323"/>
                <a:gd name="T116" fmla="*/ 428 w 428"/>
                <a:gd name="T117" fmla="*/ 323 h 32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28" h="323">
                  <a:moveTo>
                    <a:pt x="0" y="103"/>
                  </a:moveTo>
                  <a:lnTo>
                    <a:pt x="103" y="84"/>
                  </a:lnTo>
                  <a:lnTo>
                    <a:pt x="52" y="39"/>
                  </a:lnTo>
                  <a:lnTo>
                    <a:pt x="140" y="20"/>
                  </a:lnTo>
                  <a:lnTo>
                    <a:pt x="67" y="0"/>
                  </a:lnTo>
                  <a:lnTo>
                    <a:pt x="184" y="25"/>
                  </a:lnTo>
                  <a:lnTo>
                    <a:pt x="217" y="85"/>
                  </a:lnTo>
                  <a:lnTo>
                    <a:pt x="277" y="87"/>
                  </a:lnTo>
                  <a:lnTo>
                    <a:pt x="299" y="130"/>
                  </a:lnTo>
                  <a:lnTo>
                    <a:pt x="305" y="100"/>
                  </a:lnTo>
                  <a:lnTo>
                    <a:pt x="332" y="103"/>
                  </a:lnTo>
                  <a:lnTo>
                    <a:pt x="320" y="130"/>
                  </a:lnTo>
                  <a:lnTo>
                    <a:pt x="354" y="150"/>
                  </a:lnTo>
                  <a:lnTo>
                    <a:pt x="332" y="177"/>
                  </a:lnTo>
                  <a:lnTo>
                    <a:pt x="401" y="175"/>
                  </a:lnTo>
                  <a:lnTo>
                    <a:pt x="428" y="217"/>
                  </a:lnTo>
                  <a:lnTo>
                    <a:pt x="350" y="230"/>
                  </a:lnTo>
                  <a:lnTo>
                    <a:pt x="327" y="271"/>
                  </a:lnTo>
                  <a:lnTo>
                    <a:pt x="310" y="229"/>
                  </a:lnTo>
                  <a:lnTo>
                    <a:pt x="290" y="322"/>
                  </a:lnTo>
                  <a:lnTo>
                    <a:pt x="237" y="273"/>
                  </a:lnTo>
                  <a:lnTo>
                    <a:pt x="265" y="323"/>
                  </a:lnTo>
                  <a:lnTo>
                    <a:pt x="162" y="317"/>
                  </a:lnTo>
                  <a:lnTo>
                    <a:pt x="133" y="290"/>
                  </a:lnTo>
                  <a:lnTo>
                    <a:pt x="180" y="287"/>
                  </a:lnTo>
                  <a:lnTo>
                    <a:pt x="129" y="277"/>
                  </a:lnTo>
                  <a:lnTo>
                    <a:pt x="113" y="263"/>
                  </a:lnTo>
                  <a:lnTo>
                    <a:pt x="140" y="261"/>
                  </a:lnTo>
                  <a:lnTo>
                    <a:pt x="100" y="240"/>
                  </a:lnTo>
                  <a:lnTo>
                    <a:pt x="235" y="211"/>
                  </a:lnTo>
                  <a:lnTo>
                    <a:pt x="67" y="217"/>
                  </a:lnTo>
                  <a:lnTo>
                    <a:pt x="39" y="184"/>
                  </a:lnTo>
                  <a:lnTo>
                    <a:pt x="100" y="171"/>
                  </a:lnTo>
                  <a:lnTo>
                    <a:pt x="7" y="150"/>
                  </a:lnTo>
                  <a:lnTo>
                    <a:pt x="27" y="148"/>
                  </a:lnTo>
                  <a:lnTo>
                    <a:pt x="3" y="127"/>
                  </a:lnTo>
                  <a:lnTo>
                    <a:pt x="103" y="127"/>
                  </a:lnTo>
                  <a:lnTo>
                    <a:pt x="0" y="10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3" name="Freeform 268"/>
            <p:cNvSpPr/>
            <p:nvPr/>
          </p:nvSpPr>
          <p:spPr bwMode="auto">
            <a:xfrm>
              <a:off x="6249159" y="2058243"/>
              <a:ext cx="48857" cy="38188"/>
            </a:xfrm>
            <a:custGeom>
              <a:avLst/>
              <a:gdLst>
                <a:gd name="T0" fmla="*/ 0 w 103"/>
                <a:gd name="T1" fmla="*/ 1 h 82"/>
                <a:gd name="T2" fmla="*/ 0 w 103"/>
                <a:gd name="T3" fmla="*/ 0 h 82"/>
                <a:gd name="T4" fmla="*/ 2 w 103"/>
                <a:gd name="T5" fmla="*/ 0 h 82"/>
                <a:gd name="T6" fmla="*/ 2 w 103"/>
                <a:gd name="T7" fmla="*/ 2 h 82"/>
                <a:gd name="T8" fmla="*/ 0 w 103"/>
                <a:gd name="T9" fmla="*/ 1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55"/>
                  </a:moveTo>
                  <a:lnTo>
                    <a:pt x="18" y="0"/>
                  </a:lnTo>
                  <a:lnTo>
                    <a:pt x="86" y="16"/>
                  </a:lnTo>
                  <a:lnTo>
                    <a:pt x="103" y="82"/>
                  </a:lnTo>
                  <a:lnTo>
                    <a:pt x="0" y="5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4" name="Freeform 269"/>
            <p:cNvSpPr/>
            <p:nvPr/>
          </p:nvSpPr>
          <p:spPr bwMode="auto">
            <a:xfrm>
              <a:off x="6250844" y="1967546"/>
              <a:ext cx="53911" cy="12729"/>
            </a:xfrm>
            <a:custGeom>
              <a:avLst/>
              <a:gdLst>
                <a:gd name="T0" fmla="*/ 0 w 116"/>
                <a:gd name="T1" fmla="*/ 0 h 29"/>
                <a:gd name="T2" fmla="*/ 1 w 116"/>
                <a:gd name="T3" fmla="*/ 1 h 29"/>
                <a:gd name="T4" fmla="*/ 2 w 116"/>
                <a:gd name="T5" fmla="*/ 0 h 29"/>
                <a:gd name="T6" fmla="*/ 1 w 116"/>
                <a:gd name="T7" fmla="*/ 0 h 29"/>
                <a:gd name="T8" fmla="*/ 0 w 116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29"/>
                <a:gd name="T17" fmla="*/ 116 w 116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29">
                  <a:moveTo>
                    <a:pt x="0" y="12"/>
                  </a:moveTo>
                  <a:lnTo>
                    <a:pt x="26" y="29"/>
                  </a:lnTo>
                  <a:lnTo>
                    <a:pt x="116" y="12"/>
                  </a:lnTo>
                  <a:lnTo>
                    <a:pt x="31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5" name="Freeform 270"/>
            <p:cNvSpPr/>
            <p:nvPr/>
          </p:nvSpPr>
          <p:spPr bwMode="auto">
            <a:xfrm>
              <a:off x="6260952" y="2120299"/>
              <a:ext cx="97714" cy="79559"/>
            </a:xfrm>
            <a:custGeom>
              <a:avLst/>
              <a:gdLst>
                <a:gd name="T0" fmla="*/ 0 w 204"/>
                <a:gd name="T1" fmla="*/ 1 h 172"/>
                <a:gd name="T2" fmla="*/ 0 w 204"/>
                <a:gd name="T3" fmla="*/ 3 h 172"/>
                <a:gd name="T4" fmla="*/ 1 w 204"/>
                <a:gd name="T5" fmla="*/ 3 h 172"/>
                <a:gd name="T6" fmla="*/ 1 w 204"/>
                <a:gd name="T7" fmla="*/ 4 h 172"/>
                <a:gd name="T8" fmla="*/ 1 w 204"/>
                <a:gd name="T9" fmla="*/ 4 h 172"/>
                <a:gd name="T10" fmla="*/ 2 w 204"/>
                <a:gd name="T11" fmla="*/ 3 h 172"/>
                <a:gd name="T12" fmla="*/ 1 w 204"/>
                <a:gd name="T13" fmla="*/ 3 h 172"/>
                <a:gd name="T14" fmla="*/ 3 w 204"/>
                <a:gd name="T15" fmla="*/ 3 h 172"/>
                <a:gd name="T16" fmla="*/ 5 w 204"/>
                <a:gd name="T17" fmla="*/ 0 h 172"/>
                <a:gd name="T18" fmla="*/ 0 w 204"/>
                <a:gd name="T19" fmla="*/ 0 h 172"/>
                <a:gd name="T20" fmla="*/ 1 w 204"/>
                <a:gd name="T21" fmla="*/ 1 h 172"/>
                <a:gd name="T22" fmla="*/ 0 w 204"/>
                <a:gd name="T23" fmla="*/ 1 h 1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4"/>
                <a:gd name="T37" fmla="*/ 0 h 172"/>
                <a:gd name="T38" fmla="*/ 204 w 204"/>
                <a:gd name="T39" fmla="*/ 172 h 17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4" h="172">
                  <a:moveTo>
                    <a:pt x="0" y="30"/>
                  </a:moveTo>
                  <a:lnTo>
                    <a:pt x="3" y="107"/>
                  </a:lnTo>
                  <a:lnTo>
                    <a:pt x="28" y="123"/>
                  </a:lnTo>
                  <a:lnTo>
                    <a:pt x="21" y="168"/>
                  </a:lnTo>
                  <a:lnTo>
                    <a:pt x="48" y="172"/>
                  </a:lnTo>
                  <a:lnTo>
                    <a:pt x="81" y="134"/>
                  </a:lnTo>
                  <a:lnTo>
                    <a:pt x="48" y="107"/>
                  </a:lnTo>
                  <a:lnTo>
                    <a:pt x="131" y="107"/>
                  </a:lnTo>
                  <a:lnTo>
                    <a:pt x="204" y="12"/>
                  </a:lnTo>
                  <a:lnTo>
                    <a:pt x="15" y="0"/>
                  </a:lnTo>
                  <a:lnTo>
                    <a:pt x="38" y="31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6" name="Freeform 271"/>
            <p:cNvSpPr/>
            <p:nvPr/>
          </p:nvSpPr>
          <p:spPr bwMode="auto">
            <a:xfrm>
              <a:off x="6326656" y="1720913"/>
              <a:ext cx="562698" cy="315053"/>
            </a:xfrm>
            <a:custGeom>
              <a:avLst/>
              <a:gdLst>
                <a:gd name="T0" fmla="*/ 1 w 1173"/>
                <a:gd name="T1" fmla="*/ 4 h 695"/>
                <a:gd name="T2" fmla="*/ 3 w 1173"/>
                <a:gd name="T3" fmla="*/ 5 h 695"/>
                <a:gd name="T4" fmla="*/ 7 w 1173"/>
                <a:gd name="T5" fmla="*/ 5 h 695"/>
                <a:gd name="T6" fmla="*/ 6 w 1173"/>
                <a:gd name="T7" fmla="*/ 5 h 695"/>
                <a:gd name="T8" fmla="*/ 5 w 1173"/>
                <a:gd name="T9" fmla="*/ 6 h 695"/>
                <a:gd name="T10" fmla="*/ 7 w 1173"/>
                <a:gd name="T11" fmla="*/ 6 h 695"/>
                <a:gd name="T12" fmla="*/ 11 w 1173"/>
                <a:gd name="T13" fmla="*/ 5 h 695"/>
                <a:gd name="T14" fmla="*/ 15 w 1173"/>
                <a:gd name="T15" fmla="*/ 5 h 695"/>
                <a:gd name="T16" fmla="*/ 11 w 1173"/>
                <a:gd name="T17" fmla="*/ 8 h 695"/>
                <a:gd name="T18" fmla="*/ 5 w 1173"/>
                <a:gd name="T19" fmla="*/ 7 h 695"/>
                <a:gd name="T20" fmla="*/ 5 w 1173"/>
                <a:gd name="T21" fmla="*/ 8 h 695"/>
                <a:gd name="T22" fmla="*/ 9 w 1173"/>
                <a:gd name="T23" fmla="*/ 10 h 695"/>
                <a:gd name="T24" fmla="*/ 6 w 1173"/>
                <a:gd name="T25" fmla="*/ 10 h 695"/>
                <a:gd name="T26" fmla="*/ 5 w 1173"/>
                <a:gd name="T27" fmla="*/ 11 h 695"/>
                <a:gd name="T28" fmla="*/ 7 w 1173"/>
                <a:gd name="T29" fmla="*/ 11 h 695"/>
                <a:gd name="T30" fmla="*/ 5 w 1173"/>
                <a:gd name="T31" fmla="*/ 12 h 695"/>
                <a:gd name="T32" fmla="*/ 6 w 1173"/>
                <a:gd name="T33" fmla="*/ 13 h 695"/>
                <a:gd name="T34" fmla="*/ 7 w 1173"/>
                <a:gd name="T35" fmla="*/ 14 h 695"/>
                <a:gd name="T36" fmla="*/ 5 w 1173"/>
                <a:gd name="T37" fmla="*/ 14 h 695"/>
                <a:gd name="T38" fmla="*/ 3 w 1173"/>
                <a:gd name="T39" fmla="*/ 15 h 695"/>
                <a:gd name="T40" fmla="*/ 6 w 1173"/>
                <a:gd name="T41" fmla="*/ 16 h 695"/>
                <a:gd name="T42" fmla="*/ 7 w 1173"/>
                <a:gd name="T43" fmla="*/ 15 h 695"/>
                <a:gd name="T44" fmla="*/ 9 w 1173"/>
                <a:gd name="T45" fmla="*/ 15 h 695"/>
                <a:gd name="T46" fmla="*/ 10 w 1173"/>
                <a:gd name="T47" fmla="*/ 16 h 695"/>
                <a:gd name="T48" fmla="*/ 11 w 1173"/>
                <a:gd name="T49" fmla="*/ 15 h 695"/>
                <a:gd name="T50" fmla="*/ 12 w 1173"/>
                <a:gd name="T51" fmla="*/ 14 h 695"/>
                <a:gd name="T52" fmla="*/ 14 w 1173"/>
                <a:gd name="T53" fmla="*/ 12 h 695"/>
                <a:gd name="T54" fmla="*/ 15 w 1173"/>
                <a:gd name="T55" fmla="*/ 11 h 695"/>
                <a:gd name="T56" fmla="*/ 15 w 1173"/>
                <a:gd name="T57" fmla="*/ 10 h 695"/>
                <a:gd name="T58" fmla="*/ 13 w 1173"/>
                <a:gd name="T59" fmla="*/ 10 h 695"/>
                <a:gd name="T60" fmla="*/ 13 w 1173"/>
                <a:gd name="T61" fmla="*/ 9 h 695"/>
                <a:gd name="T62" fmla="*/ 18 w 1173"/>
                <a:gd name="T63" fmla="*/ 8 h 695"/>
                <a:gd name="T64" fmla="*/ 19 w 1173"/>
                <a:gd name="T65" fmla="*/ 7 h 695"/>
                <a:gd name="T66" fmla="*/ 24 w 1173"/>
                <a:gd name="T67" fmla="*/ 4 h 695"/>
                <a:gd name="T68" fmla="*/ 20 w 1173"/>
                <a:gd name="T69" fmla="*/ 4 h 695"/>
                <a:gd name="T70" fmla="*/ 27 w 1173"/>
                <a:gd name="T71" fmla="*/ 3 h 695"/>
                <a:gd name="T72" fmla="*/ 25 w 1173"/>
                <a:gd name="T73" fmla="*/ 1 h 695"/>
                <a:gd name="T74" fmla="*/ 16 w 1173"/>
                <a:gd name="T75" fmla="*/ 0 h 695"/>
                <a:gd name="T76" fmla="*/ 15 w 1173"/>
                <a:gd name="T77" fmla="*/ 0 h 695"/>
                <a:gd name="T78" fmla="*/ 13 w 1173"/>
                <a:gd name="T79" fmla="*/ 2 h 695"/>
                <a:gd name="T80" fmla="*/ 10 w 1173"/>
                <a:gd name="T81" fmla="*/ 1 h 695"/>
                <a:gd name="T82" fmla="*/ 8 w 1173"/>
                <a:gd name="T83" fmla="*/ 1 h 695"/>
                <a:gd name="T84" fmla="*/ 9 w 1173"/>
                <a:gd name="T85" fmla="*/ 3 h 695"/>
                <a:gd name="T86" fmla="*/ 6 w 1173"/>
                <a:gd name="T87" fmla="*/ 3 h 69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73"/>
                <a:gd name="T133" fmla="*/ 0 h 695"/>
                <a:gd name="T134" fmla="*/ 1173 w 1173"/>
                <a:gd name="T135" fmla="*/ 695 h 69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73" h="695">
                  <a:moveTo>
                    <a:pt x="0" y="165"/>
                  </a:moveTo>
                  <a:lnTo>
                    <a:pt x="104" y="165"/>
                  </a:lnTo>
                  <a:lnTo>
                    <a:pt x="67" y="189"/>
                  </a:lnTo>
                  <a:lnTo>
                    <a:pt x="211" y="170"/>
                  </a:lnTo>
                  <a:lnTo>
                    <a:pt x="87" y="189"/>
                  </a:lnTo>
                  <a:lnTo>
                    <a:pt x="126" y="201"/>
                  </a:lnTo>
                  <a:lnTo>
                    <a:pt x="84" y="204"/>
                  </a:lnTo>
                  <a:lnTo>
                    <a:pt x="102" y="223"/>
                  </a:lnTo>
                  <a:lnTo>
                    <a:pt x="287" y="195"/>
                  </a:lnTo>
                  <a:lnTo>
                    <a:pt x="104" y="238"/>
                  </a:lnTo>
                  <a:lnTo>
                    <a:pt x="183" y="272"/>
                  </a:lnTo>
                  <a:lnTo>
                    <a:pt x="255" y="222"/>
                  </a:lnTo>
                  <a:lnTo>
                    <a:pt x="379" y="214"/>
                  </a:lnTo>
                  <a:lnTo>
                    <a:pt x="249" y="232"/>
                  </a:lnTo>
                  <a:lnTo>
                    <a:pt x="219" y="272"/>
                  </a:lnTo>
                  <a:lnTo>
                    <a:pt x="294" y="276"/>
                  </a:lnTo>
                  <a:lnTo>
                    <a:pt x="379" y="237"/>
                  </a:lnTo>
                  <a:lnTo>
                    <a:pt x="322" y="273"/>
                  </a:lnTo>
                  <a:lnTo>
                    <a:pt x="379" y="273"/>
                  </a:lnTo>
                  <a:lnTo>
                    <a:pt x="467" y="246"/>
                  </a:lnTo>
                  <a:lnTo>
                    <a:pt x="456" y="205"/>
                  </a:lnTo>
                  <a:lnTo>
                    <a:pt x="551" y="176"/>
                  </a:lnTo>
                  <a:lnTo>
                    <a:pt x="481" y="241"/>
                  </a:lnTo>
                  <a:lnTo>
                    <a:pt x="631" y="228"/>
                  </a:lnTo>
                  <a:lnTo>
                    <a:pt x="328" y="293"/>
                  </a:lnTo>
                  <a:lnTo>
                    <a:pt x="396" y="360"/>
                  </a:lnTo>
                  <a:lnTo>
                    <a:pt x="458" y="360"/>
                  </a:lnTo>
                  <a:lnTo>
                    <a:pt x="427" y="373"/>
                  </a:lnTo>
                  <a:lnTo>
                    <a:pt x="307" y="304"/>
                  </a:lnTo>
                  <a:lnTo>
                    <a:pt x="209" y="293"/>
                  </a:lnTo>
                  <a:lnTo>
                    <a:pt x="207" y="322"/>
                  </a:lnTo>
                  <a:lnTo>
                    <a:pt x="253" y="337"/>
                  </a:lnTo>
                  <a:lnTo>
                    <a:pt x="208" y="346"/>
                  </a:lnTo>
                  <a:lnTo>
                    <a:pt x="328" y="423"/>
                  </a:lnTo>
                  <a:lnTo>
                    <a:pt x="279" y="426"/>
                  </a:lnTo>
                  <a:lnTo>
                    <a:pt x="399" y="431"/>
                  </a:lnTo>
                  <a:lnTo>
                    <a:pt x="332" y="448"/>
                  </a:lnTo>
                  <a:lnTo>
                    <a:pt x="368" y="473"/>
                  </a:lnTo>
                  <a:lnTo>
                    <a:pt x="260" y="434"/>
                  </a:lnTo>
                  <a:lnTo>
                    <a:pt x="198" y="450"/>
                  </a:lnTo>
                  <a:lnTo>
                    <a:pt x="172" y="512"/>
                  </a:lnTo>
                  <a:lnTo>
                    <a:pt x="235" y="491"/>
                  </a:lnTo>
                  <a:lnTo>
                    <a:pt x="222" y="514"/>
                  </a:lnTo>
                  <a:lnTo>
                    <a:pt x="245" y="514"/>
                  </a:lnTo>
                  <a:lnTo>
                    <a:pt x="283" y="466"/>
                  </a:lnTo>
                  <a:lnTo>
                    <a:pt x="269" y="506"/>
                  </a:lnTo>
                  <a:lnTo>
                    <a:pt x="304" y="511"/>
                  </a:lnTo>
                  <a:lnTo>
                    <a:pt x="239" y="530"/>
                  </a:lnTo>
                  <a:lnTo>
                    <a:pt x="279" y="531"/>
                  </a:lnTo>
                  <a:lnTo>
                    <a:pt x="245" y="542"/>
                  </a:lnTo>
                  <a:lnTo>
                    <a:pt x="273" y="568"/>
                  </a:lnTo>
                  <a:lnTo>
                    <a:pt x="322" y="568"/>
                  </a:lnTo>
                  <a:lnTo>
                    <a:pt x="368" y="521"/>
                  </a:lnTo>
                  <a:lnTo>
                    <a:pt x="287" y="590"/>
                  </a:lnTo>
                  <a:lnTo>
                    <a:pt x="208" y="535"/>
                  </a:lnTo>
                  <a:lnTo>
                    <a:pt x="143" y="545"/>
                  </a:lnTo>
                  <a:lnTo>
                    <a:pt x="199" y="602"/>
                  </a:lnTo>
                  <a:lnTo>
                    <a:pt x="102" y="632"/>
                  </a:lnTo>
                  <a:lnTo>
                    <a:pt x="112" y="673"/>
                  </a:lnTo>
                  <a:lnTo>
                    <a:pt x="129" y="637"/>
                  </a:lnTo>
                  <a:lnTo>
                    <a:pt x="134" y="673"/>
                  </a:lnTo>
                  <a:lnTo>
                    <a:pt x="200" y="656"/>
                  </a:lnTo>
                  <a:lnTo>
                    <a:pt x="249" y="690"/>
                  </a:lnTo>
                  <a:lnTo>
                    <a:pt x="284" y="687"/>
                  </a:lnTo>
                  <a:lnTo>
                    <a:pt x="259" y="660"/>
                  </a:lnTo>
                  <a:lnTo>
                    <a:pt x="328" y="668"/>
                  </a:lnTo>
                  <a:lnTo>
                    <a:pt x="322" y="642"/>
                  </a:lnTo>
                  <a:lnTo>
                    <a:pt x="352" y="673"/>
                  </a:lnTo>
                  <a:lnTo>
                    <a:pt x="371" y="667"/>
                  </a:lnTo>
                  <a:lnTo>
                    <a:pt x="360" y="648"/>
                  </a:lnTo>
                  <a:lnTo>
                    <a:pt x="417" y="667"/>
                  </a:lnTo>
                  <a:lnTo>
                    <a:pt x="418" y="695"/>
                  </a:lnTo>
                  <a:lnTo>
                    <a:pt x="517" y="667"/>
                  </a:lnTo>
                  <a:lnTo>
                    <a:pt x="536" y="627"/>
                  </a:lnTo>
                  <a:lnTo>
                    <a:pt x="489" y="637"/>
                  </a:lnTo>
                  <a:lnTo>
                    <a:pt x="489" y="598"/>
                  </a:lnTo>
                  <a:lnTo>
                    <a:pt x="379" y="596"/>
                  </a:lnTo>
                  <a:lnTo>
                    <a:pt x="526" y="588"/>
                  </a:lnTo>
                  <a:lnTo>
                    <a:pt x="549" y="560"/>
                  </a:lnTo>
                  <a:lnTo>
                    <a:pt x="526" y="526"/>
                  </a:lnTo>
                  <a:lnTo>
                    <a:pt x="610" y="530"/>
                  </a:lnTo>
                  <a:lnTo>
                    <a:pt x="628" y="514"/>
                  </a:lnTo>
                  <a:lnTo>
                    <a:pt x="571" y="506"/>
                  </a:lnTo>
                  <a:lnTo>
                    <a:pt x="647" y="500"/>
                  </a:lnTo>
                  <a:lnTo>
                    <a:pt x="597" y="477"/>
                  </a:lnTo>
                  <a:lnTo>
                    <a:pt x="656" y="462"/>
                  </a:lnTo>
                  <a:lnTo>
                    <a:pt x="653" y="444"/>
                  </a:lnTo>
                  <a:lnTo>
                    <a:pt x="543" y="434"/>
                  </a:lnTo>
                  <a:lnTo>
                    <a:pt x="605" y="418"/>
                  </a:lnTo>
                  <a:lnTo>
                    <a:pt x="541" y="414"/>
                  </a:lnTo>
                  <a:lnTo>
                    <a:pt x="656" y="426"/>
                  </a:lnTo>
                  <a:lnTo>
                    <a:pt x="660" y="407"/>
                  </a:lnTo>
                  <a:lnTo>
                    <a:pt x="541" y="400"/>
                  </a:lnTo>
                  <a:lnTo>
                    <a:pt x="700" y="373"/>
                  </a:lnTo>
                  <a:lnTo>
                    <a:pt x="654" y="349"/>
                  </a:lnTo>
                  <a:lnTo>
                    <a:pt x="774" y="360"/>
                  </a:lnTo>
                  <a:lnTo>
                    <a:pt x="808" y="322"/>
                  </a:lnTo>
                  <a:lnTo>
                    <a:pt x="751" y="319"/>
                  </a:lnTo>
                  <a:lnTo>
                    <a:pt x="825" y="316"/>
                  </a:lnTo>
                  <a:lnTo>
                    <a:pt x="817" y="287"/>
                  </a:lnTo>
                  <a:lnTo>
                    <a:pt x="853" y="293"/>
                  </a:lnTo>
                  <a:lnTo>
                    <a:pt x="1050" y="178"/>
                  </a:lnTo>
                  <a:lnTo>
                    <a:pt x="833" y="220"/>
                  </a:lnTo>
                  <a:lnTo>
                    <a:pt x="952" y="170"/>
                  </a:lnTo>
                  <a:lnTo>
                    <a:pt x="879" y="176"/>
                  </a:lnTo>
                  <a:lnTo>
                    <a:pt x="863" y="153"/>
                  </a:lnTo>
                  <a:lnTo>
                    <a:pt x="998" y="165"/>
                  </a:lnTo>
                  <a:lnTo>
                    <a:pt x="1173" y="107"/>
                  </a:lnTo>
                  <a:lnTo>
                    <a:pt x="1171" y="78"/>
                  </a:lnTo>
                  <a:lnTo>
                    <a:pt x="1099" y="78"/>
                  </a:lnTo>
                  <a:lnTo>
                    <a:pt x="1082" y="28"/>
                  </a:lnTo>
                  <a:lnTo>
                    <a:pt x="879" y="51"/>
                  </a:lnTo>
                  <a:lnTo>
                    <a:pt x="964" y="19"/>
                  </a:lnTo>
                  <a:lnTo>
                    <a:pt x="699" y="0"/>
                  </a:lnTo>
                  <a:lnTo>
                    <a:pt x="677" y="24"/>
                  </a:lnTo>
                  <a:lnTo>
                    <a:pt x="698" y="36"/>
                  </a:lnTo>
                  <a:lnTo>
                    <a:pt x="647" y="13"/>
                  </a:lnTo>
                  <a:lnTo>
                    <a:pt x="528" y="15"/>
                  </a:lnTo>
                  <a:lnTo>
                    <a:pt x="613" y="62"/>
                  </a:lnTo>
                  <a:lnTo>
                    <a:pt x="582" y="78"/>
                  </a:lnTo>
                  <a:lnTo>
                    <a:pt x="541" y="27"/>
                  </a:lnTo>
                  <a:lnTo>
                    <a:pt x="430" y="23"/>
                  </a:lnTo>
                  <a:lnTo>
                    <a:pt x="451" y="44"/>
                  </a:lnTo>
                  <a:lnTo>
                    <a:pt x="369" y="36"/>
                  </a:lnTo>
                  <a:lnTo>
                    <a:pt x="411" y="70"/>
                  </a:lnTo>
                  <a:lnTo>
                    <a:pt x="343" y="50"/>
                  </a:lnTo>
                  <a:lnTo>
                    <a:pt x="366" y="70"/>
                  </a:lnTo>
                  <a:lnTo>
                    <a:pt x="326" y="78"/>
                  </a:lnTo>
                  <a:lnTo>
                    <a:pt x="411" y="123"/>
                  </a:lnTo>
                  <a:lnTo>
                    <a:pt x="227" y="72"/>
                  </a:lnTo>
                  <a:lnTo>
                    <a:pt x="182" y="108"/>
                  </a:lnTo>
                  <a:lnTo>
                    <a:pt x="254" y="126"/>
                  </a:lnTo>
                  <a:lnTo>
                    <a:pt x="134" y="112"/>
                  </a:lnTo>
                  <a:lnTo>
                    <a:pt x="0" y="16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7" name="Freeform 272"/>
            <p:cNvSpPr/>
            <p:nvPr/>
          </p:nvSpPr>
          <p:spPr bwMode="auto">
            <a:xfrm>
              <a:off x="6362036" y="2128255"/>
              <a:ext cx="525634" cy="408933"/>
            </a:xfrm>
            <a:custGeom>
              <a:avLst/>
              <a:gdLst>
                <a:gd name="T0" fmla="*/ 0 w 1094"/>
                <a:gd name="T1" fmla="*/ 2 h 902"/>
                <a:gd name="T2" fmla="*/ 3 w 1094"/>
                <a:gd name="T3" fmla="*/ 0 h 902"/>
                <a:gd name="T4" fmla="*/ 3 w 1094"/>
                <a:gd name="T5" fmla="*/ 2 h 902"/>
                <a:gd name="T6" fmla="*/ 4 w 1094"/>
                <a:gd name="T7" fmla="*/ 5 h 902"/>
                <a:gd name="T8" fmla="*/ 5 w 1094"/>
                <a:gd name="T9" fmla="*/ 5 h 902"/>
                <a:gd name="T10" fmla="*/ 4 w 1094"/>
                <a:gd name="T11" fmla="*/ 4 h 902"/>
                <a:gd name="T12" fmla="*/ 4 w 1094"/>
                <a:gd name="T13" fmla="*/ 2 h 902"/>
                <a:gd name="T14" fmla="*/ 4 w 1094"/>
                <a:gd name="T15" fmla="*/ 1 h 902"/>
                <a:gd name="T16" fmla="*/ 4 w 1094"/>
                <a:gd name="T17" fmla="*/ 1 h 902"/>
                <a:gd name="T18" fmla="*/ 7 w 1094"/>
                <a:gd name="T19" fmla="*/ 0 h 902"/>
                <a:gd name="T20" fmla="*/ 8 w 1094"/>
                <a:gd name="T21" fmla="*/ 1 h 902"/>
                <a:gd name="T22" fmla="*/ 8 w 1094"/>
                <a:gd name="T23" fmla="*/ 4 h 902"/>
                <a:gd name="T24" fmla="*/ 10 w 1094"/>
                <a:gd name="T25" fmla="*/ 3 h 902"/>
                <a:gd name="T26" fmla="*/ 13 w 1094"/>
                <a:gd name="T27" fmla="*/ 3 h 902"/>
                <a:gd name="T28" fmla="*/ 13 w 1094"/>
                <a:gd name="T29" fmla="*/ 4 h 902"/>
                <a:gd name="T30" fmla="*/ 14 w 1094"/>
                <a:gd name="T31" fmla="*/ 5 h 902"/>
                <a:gd name="T32" fmla="*/ 15 w 1094"/>
                <a:gd name="T33" fmla="*/ 4 h 902"/>
                <a:gd name="T34" fmla="*/ 17 w 1094"/>
                <a:gd name="T35" fmla="*/ 5 h 902"/>
                <a:gd name="T36" fmla="*/ 17 w 1094"/>
                <a:gd name="T37" fmla="*/ 5 h 902"/>
                <a:gd name="T38" fmla="*/ 18 w 1094"/>
                <a:gd name="T39" fmla="*/ 6 h 902"/>
                <a:gd name="T40" fmla="*/ 19 w 1094"/>
                <a:gd name="T41" fmla="*/ 6 h 902"/>
                <a:gd name="T42" fmla="*/ 19 w 1094"/>
                <a:gd name="T43" fmla="*/ 7 h 902"/>
                <a:gd name="T44" fmla="*/ 19 w 1094"/>
                <a:gd name="T45" fmla="*/ 7 h 902"/>
                <a:gd name="T46" fmla="*/ 19 w 1094"/>
                <a:gd name="T47" fmla="*/ 8 h 902"/>
                <a:gd name="T48" fmla="*/ 19 w 1094"/>
                <a:gd name="T49" fmla="*/ 9 h 902"/>
                <a:gd name="T50" fmla="*/ 19 w 1094"/>
                <a:gd name="T51" fmla="*/ 10 h 902"/>
                <a:gd name="T52" fmla="*/ 23 w 1094"/>
                <a:gd name="T53" fmla="*/ 11 h 902"/>
                <a:gd name="T54" fmla="*/ 24 w 1094"/>
                <a:gd name="T55" fmla="*/ 12 h 902"/>
                <a:gd name="T56" fmla="*/ 25 w 1094"/>
                <a:gd name="T57" fmla="*/ 13 h 902"/>
                <a:gd name="T58" fmla="*/ 25 w 1094"/>
                <a:gd name="T59" fmla="*/ 14 h 902"/>
                <a:gd name="T60" fmla="*/ 25 w 1094"/>
                <a:gd name="T61" fmla="*/ 15 h 902"/>
                <a:gd name="T62" fmla="*/ 23 w 1094"/>
                <a:gd name="T63" fmla="*/ 16 h 902"/>
                <a:gd name="T64" fmla="*/ 19 w 1094"/>
                <a:gd name="T65" fmla="*/ 14 h 902"/>
                <a:gd name="T66" fmla="*/ 20 w 1094"/>
                <a:gd name="T67" fmla="*/ 15 h 902"/>
                <a:gd name="T68" fmla="*/ 21 w 1094"/>
                <a:gd name="T69" fmla="*/ 16 h 902"/>
                <a:gd name="T70" fmla="*/ 22 w 1094"/>
                <a:gd name="T71" fmla="*/ 17 h 902"/>
                <a:gd name="T72" fmla="*/ 23 w 1094"/>
                <a:gd name="T73" fmla="*/ 20 h 902"/>
                <a:gd name="T74" fmla="*/ 21 w 1094"/>
                <a:gd name="T75" fmla="*/ 21 h 902"/>
                <a:gd name="T76" fmla="*/ 16 w 1094"/>
                <a:gd name="T77" fmla="*/ 18 h 902"/>
                <a:gd name="T78" fmla="*/ 15 w 1094"/>
                <a:gd name="T79" fmla="*/ 18 h 902"/>
                <a:gd name="T80" fmla="*/ 14 w 1094"/>
                <a:gd name="T81" fmla="*/ 16 h 902"/>
                <a:gd name="T82" fmla="*/ 13 w 1094"/>
                <a:gd name="T83" fmla="*/ 17 h 902"/>
                <a:gd name="T84" fmla="*/ 11 w 1094"/>
                <a:gd name="T85" fmla="*/ 17 h 902"/>
                <a:gd name="T86" fmla="*/ 15 w 1094"/>
                <a:gd name="T87" fmla="*/ 15 h 902"/>
                <a:gd name="T88" fmla="*/ 16 w 1094"/>
                <a:gd name="T89" fmla="*/ 12 h 902"/>
                <a:gd name="T90" fmla="*/ 13 w 1094"/>
                <a:gd name="T91" fmla="*/ 9 h 902"/>
                <a:gd name="T92" fmla="*/ 12 w 1094"/>
                <a:gd name="T93" fmla="*/ 10 h 902"/>
                <a:gd name="T94" fmla="*/ 13 w 1094"/>
                <a:gd name="T95" fmla="*/ 9 h 902"/>
                <a:gd name="T96" fmla="*/ 11 w 1094"/>
                <a:gd name="T97" fmla="*/ 7 h 902"/>
                <a:gd name="T98" fmla="*/ 10 w 1094"/>
                <a:gd name="T99" fmla="*/ 7 h 902"/>
                <a:gd name="T100" fmla="*/ 8 w 1094"/>
                <a:gd name="T101" fmla="*/ 8 h 902"/>
                <a:gd name="T102" fmla="*/ 1 w 1094"/>
                <a:gd name="T103" fmla="*/ 5 h 902"/>
                <a:gd name="T104" fmla="*/ 0 w 1094"/>
                <a:gd name="T105" fmla="*/ 5 h 90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94"/>
                <a:gd name="T160" fmla="*/ 0 h 902"/>
                <a:gd name="T161" fmla="*/ 1094 w 1094"/>
                <a:gd name="T162" fmla="*/ 902 h 90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94" h="902">
                  <a:moveTo>
                    <a:pt x="0" y="202"/>
                  </a:moveTo>
                  <a:lnTo>
                    <a:pt x="9" y="103"/>
                  </a:lnTo>
                  <a:lnTo>
                    <a:pt x="54" y="31"/>
                  </a:lnTo>
                  <a:lnTo>
                    <a:pt x="130" y="0"/>
                  </a:lnTo>
                  <a:lnTo>
                    <a:pt x="191" y="14"/>
                  </a:lnTo>
                  <a:lnTo>
                    <a:pt x="125" y="103"/>
                  </a:lnTo>
                  <a:lnTo>
                    <a:pt x="144" y="158"/>
                  </a:lnTo>
                  <a:lnTo>
                    <a:pt x="191" y="212"/>
                  </a:lnTo>
                  <a:lnTo>
                    <a:pt x="130" y="231"/>
                  </a:lnTo>
                  <a:lnTo>
                    <a:pt x="195" y="230"/>
                  </a:lnTo>
                  <a:lnTo>
                    <a:pt x="204" y="184"/>
                  </a:lnTo>
                  <a:lnTo>
                    <a:pt x="155" y="156"/>
                  </a:lnTo>
                  <a:lnTo>
                    <a:pt x="195" y="123"/>
                  </a:lnTo>
                  <a:lnTo>
                    <a:pt x="166" y="78"/>
                  </a:lnTo>
                  <a:lnTo>
                    <a:pt x="229" y="89"/>
                  </a:lnTo>
                  <a:lnTo>
                    <a:pt x="170" y="68"/>
                  </a:lnTo>
                  <a:lnTo>
                    <a:pt x="236" y="73"/>
                  </a:lnTo>
                  <a:lnTo>
                    <a:pt x="190" y="42"/>
                  </a:lnTo>
                  <a:lnTo>
                    <a:pt x="242" y="43"/>
                  </a:lnTo>
                  <a:lnTo>
                    <a:pt x="279" y="14"/>
                  </a:lnTo>
                  <a:lnTo>
                    <a:pt x="324" y="11"/>
                  </a:lnTo>
                  <a:lnTo>
                    <a:pt x="326" y="51"/>
                  </a:lnTo>
                  <a:lnTo>
                    <a:pt x="358" y="68"/>
                  </a:lnTo>
                  <a:lnTo>
                    <a:pt x="348" y="158"/>
                  </a:lnTo>
                  <a:lnTo>
                    <a:pt x="392" y="115"/>
                  </a:lnTo>
                  <a:lnTo>
                    <a:pt x="414" y="134"/>
                  </a:lnTo>
                  <a:lnTo>
                    <a:pt x="476" y="91"/>
                  </a:lnTo>
                  <a:lnTo>
                    <a:pt x="564" y="115"/>
                  </a:lnTo>
                  <a:lnTo>
                    <a:pt x="603" y="158"/>
                  </a:lnTo>
                  <a:lnTo>
                    <a:pt x="575" y="184"/>
                  </a:lnTo>
                  <a:lnTo>
                    <a:pt x="630" y="173"/>
                  </a:lnTo>
                  <a:lnTo>
                    <a:pt x="614" y="199"/>
                  </a:lnTo>
                  <a:lnTo>
                    <a:pt x="646" y="212"/>
                  </a:lnTo>
                  <a:lnTo>
                    <a:pt x="671" y="180"/>
                  </a:lnTo>
                  <a:lnTo>
                    <a:pt x="711" y="196"/>
                  </a:lnTo>
                  <a:lnTo>
                    <a:pt x="724" y="222"/>
                  </a:lnTo>
                  <a:lnTo>
                    <a:pt x="690" y="230"/>
                  </a:lnTo>
                  <a:lnTo>
                    <a:pt x="742" y="230"/>
                  </a:lnTo>
                  <a:lnTo>
                    <a:pt x="733" y="265"/>
                  </a:lnTo>
                  <a:lnTo>
                    <a:pt x="772" y="246"/>
                  </a:lnTo>
                  <a:lnTo>
                    <a:pt x="748" y="276"/>
                  </a:lnTo>
                  <a:lnTo>
                    <a:pt x="826" y="268"/>
                  </a:lnTo>
                  <a:lnTo>
                    <a:pt x="782" y="299"/>
                  </a:lnTo>
                  <a:lnTo>
                    <a:pt x="820" y="299"/>
                  </a:lnTo>
                  <a:lnTo>
                    <a:pt x="804" y="321"/>
                  </a:lnTo>
                  <a:lnTo>
                    <a:pt x="838" y="291"/>
                  </a:lnTo>
                  <a:lnTo>
                    <a:pt x="874" y="322"/>
                  </a:lnTo>
                  <a:lnTo>
                    <a:pt x="810" y="348"/>
                  </a:lnTo>
                  <a:lnTo>
                    <a:pt x="900" y="371"/>
                  </a:lnTo>
                  <a:lnTo>
                    <a:pt x="825" y="379"/>
                  </a:lnTo>
                  <a:lnTo>
                    <a:pt x="853" y="391"/>
                  </a:lnTo>
                  <a:lnTo>
                    <a:pt x="829" y="419"/>
                  </a:lnTo>
                  <a:lnTo>
                    <a:pt x="921" y="473"/>
                  </a:lnTo>
                  <a:lnTo>
                    <a:pt x="968" y="464"/>
                  </a:lnTo>
                  <a:lnTo>
                    <a:pt x="986" y="529"/>
                  </a:lnTo>
                  <a:lnTo>
                    <a:pt x="1031" y="523"/>
                  </a:lnTo>
                  <a:lnTo>
                    <a:pt x="1029" y="551"/>
                  </a:lnTo>
                  <a:lnTo>
                    <a:pt x="1094" y="565"/>
                  </a:lnTo>
                  <a:lnTo>
                    <a:pt x="1086" y="599"/>
                  </a:lnTo>
                  <a:lnTo>
                    <a:pt x="1053" y="594"/>
                  </a:lnTo>
                  <a:lnTo>
                    <a:pt x="1068" y="614"/>
                  </a:lnTo>
                  <a:lnTo>
                    <a:pt x="1052" y="647"/>
                  </a:lnTo>
                  <a:lnTo>
                    <a:pt x="1020" y="632"/>
                  </a:lnTo>
                  <a:lnTo>
                    <a:pt x="1013" y="697"/>
                  </a:lnTo>
                  <a:lnTo>
                    <a:pt x="888" y="578"/>
                  </a:lnTo>
                  <a:lnTo>
                    <a:pt x="842" y="588"/>
                  </a:lnTo>
                  <a:lnTo>
                    <a:pt x="874" y="618"/>
                  </a:lnTo>
                  <a:lnTo>
                    <a:pt x="849" y="647"/>
                  </a:lnTo>
                  <a:lnTo>
                    <a:pt x="868" y="645"/>
                  </a:lnTo>
                  <a:lnTo>
                    <a:pt x="895" y="703"/>
                  </a:lnTo>
                  <a:lnTo>
                    <a:pt x="956" y="717"/>
                  </a:lnTo>
                  <a:lnTo>
                    <a:pt x="950" y="751"/>
                  </a:lnTo>
                  <a:lnTo>
                    <a:pt x="983" y="778"/>
                  </a:lnTo>
                  <a:lnTo>
                    <a:pt x="969" y="858"/>
                  </a:lnTo>
                  <a:lnTo>
                    <a:pt x="810" y="775"/>
                  </a:lnTo>
                  <a:lnTo>
                    <a:pt x="916" y="902"/>
                  </a:lnTo>
                  <a:lnTo>
                    <a:pt x="719" y="832"/>
                  </a:lnTo>
                  <a:lnTo>
                    <a:pt x="691" y="789"/>
                  </a:lnTo>
                  <a:lnTo>
                    <a:pt x="718" y="785"/>
                  </a:lnTo>
                  <a:lnTo>
                    <a:pt x="654" y="762"/>
                  </a:lnTo>
                  <a:lnTo>
                    <a:pt x="635" y="713"/>
                  </a:lnTo>
                  <a:lnTo>
                    <a:pt x="584" y="697"/>
                  </a:lnTo>
                  <a:lnTo>
                    <a:pt x="581" y="729"/>
                  </a:lnTo>
                  <a:lnTo>
                    <a:pt x="553" y="713"/>
                  </a:lnTo>
                  <a:lnTo>
                    <a:pt x="512" y="744"/>
                  </a:lnTo>
                  <a:lnTo>
                    <a:pt x="457" y="713"/>
                  </a:lnTo>
                  <a:lnTo>
                    <a:pt x="483" y="657"/>
                  </a:lnTo>
                  <a:lnTo>
                    <a:pt x="630" y="657"/>
                  </a:lnTo>
                  <a:lnTo>
                    <a:pt x="594" y="602"/>
                  </a:lnTo>
                  <a:lnTo>
                    <a:pt x="677" y="523"/>
                  </a:lnTo>
                  <a:lnTo>
                    <a:pt x="619" y="417"/>
                  </a:lnTo>
                  <a:lnTo>
                    <a:pt x="578" y="407"/>
                  </a:lnTo>
                  <a:lnTo>
                    <a:pt x="602" y="391"/>
                  </a:lnTo>
                  <a:lnTo>
                    <a:pt x="513" y="418"/>
                  </a:lnTo>
                  <a:lnTo>
                    <a:pt x="512" y="388"/>
                  </a:lnTo>
                  <a:lnTo>
                    <a:pt x="544" y="371"/>
                  </a:lnTo>
                  <a:lnTo>
                    <a:pt x="477" y="329"/>
                  </a:lnTo>
                  <a:lnTo>
                    <a:pt x="476" y="298"/>
                  </a:lnTo>
                  <a:lnTo>
                    <a:pt x="412" y="280"/>
                  </a:lnTo>
                  <a:lnTo>
                    <a:pt x="428" y="325"/>
                  </a:lnTo>
                  <a:lnTo>
                    <a:pt x="321" y="308"/>
                  </a:lnTo>
                  <a:lnTo>
                    <a:pt x="350" y="334"/>
                  </a:lnTo>
                  <a:lnTo>
                    <a:pt x="71" y="289"/>
                  </a:lnTo>
                  <a:lnTo>
                    <a:pt x="22" y="230"/>
                  </a:lnTo>
                  <a:lnTo>
                    <a:pt x="111" y="233"/>
                  </a:lnTo>
                  <a:lnTo>
                    <a:pt x="0" y="20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8" name="Freeform 273"/>
            <p:cNvSpPr/>
            <p:nvPr/>
          </p:nvSpPr>
          <p:spPr bwMode="auto">
            <a:xfrm>
              <a:off x="6415947" y="2409893"/>
              <a:ext cx="121300" cy="89106"/>
            </a:xfrm>
            <a:custGeom>
              <a:avLst/>
              <a:gdLst>
                <a:gd name="T0" fmla="*/ 0 w 254"/>
                <a:gd name="T1" fmla="*/ 4 h 197"/>
                <a:gd name="T2" fmla="*/ 1 w 254"/>
                <a:gd name="T3" fmla="*/ 3 h 197"/>
                <a:gd name="T4" fmla="*/ 1 w 254"/>
                <a:gd name="T5" fmla="*/ 0 h 197"/>
                <a:gd name="T6" fmla="*/ 2 w 254"/>
                <a:gd name="T7" fmla="*/ 1 h 197"/>
                <a:gd name="T8" fmla="*/ 3 w 254"/>
                <a:gd name="T9" fmla="*/ 1 h 197"/>
                <a:gd name="T10" fmla="*/ 6 w 254"/>
                <a:gd name="T11" fmla="*/ 3 h 197"/>
                <a:gd name="T12" fmla="*/ 5 w 254"/>
                <a:gd name="T13" fmla="*/ 4 h 197"/>
                <a:gd name="T14" fmla="*/ 3 w 254"/>
                <a:gd name="T15" fmla="*/ 3 h 197"/>
                <a:gd name="T16" fmla="*/ 2 w 254"/>
                <a:gd name="T17" fmla="*/ 5 h 197"/>
                <a:gd name="T18" fmla="*/ 1 w 254"/>
                <a:gd name="T19" fmla="*/ 3 h 197"/>
                <a:gd name="T20" fmla="*/ 0 w 254"/>
                <a:gd name="T21" fmla="*/ 4 h 1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4"/>
                <a:gd name="T34" fmla="*/ 0 h 197"/>
                <a:gd name="T35" fmla="*/ 254 w 254"/>
                <a:gd name="T36" fmla="*/ 197 h 1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4" h="197">
                  <a:moveTo>
                    <a:pt x="0" y="161"/>
                  </a:moveTo>
                  <a:lnTo>
                    <a:pt x="36" y="123"/>
                  </a:lnTo>
                  <a:lnTo>
                    <a:pt x="59" y="0"/>
                  </a:lnTo>
                  <a:lnTo>
                    <a:pt x="80" y="45"/>
                  </a:lnTo>
                  <a:lnTo>
                    <a:pt x="140" y="55"/>
                  </a:lnTo>
                  <a:lnTo>
                    <a:pt x="254" y="145"/>
                  </a:lnTo>
                  <a:lnTo>
                    <a:pt x="239" y="176"/>
                  </a:lnTo>
                  <a:lnTo>
                    <a:pt x="136" y="134"/>
                  </a:lnTo>
                  <a:lnTo>
                    <a:pt x="73" y="197"/>
                  </a:lnTo>
                  <a:lnTo>
                    <a:pt x="57" y="145"/>
                  </a:lnTo>
                  <a:lnTo>
                    <a:pt x="0" y="1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9" name="Freeform 274"/>
            <p:cNvSpPr/>
            <p:nvPr/>
          </p:nvSpPr>
          <p:spPr bwMode="auto">
            <a:xfrm>
              <a:off x="6926418" y="2829964"/>
              <a:ext cx="121300" cy="132068"/>
            </a:xfrm>
            <a:custGeom>
              <a:avLst/>
              <a:gdLst>
                <a:gd name="T0" fmla="*/ 0 w 255"/>
                <a:gd name="T1" fmla="*/ 6 h 286"/>
                <a:gd name="T2" fmla="*/ 2 w 255"/>
                <a:gd name="T3" fmla="*/ 0 h 286"/>
                <a:gd name="T4" fmla="*/ 3 w 255"/>
                <a:gd name="T5" fmla="*/ 0 h 286"/>
                <a:gd name="T6" fmla="*/ 2 w 255"/>
                <a:gd name="T7" fmla="*/ 3 h 286"/>
                <a:gd name="T8" fmla="*/ 3 w 255"/>
                <a:gd name="T9" fmla="*/ 2 h 286"/>
                <a:gd name="T10" fmla="*/ 3 w 255"/>
                <a:gd name="T11" fmla="*/ 3 h 286"/>
                <a:gd name="T12" fmla="*/ 5 w 255"/>
                <a:gd name="T13" fmla="*/ 3 h 286"/>
                <a:gd name="T14" fmla="*/ 5 w 255"/>
                <a:gd name="T15" fmla="*/ 4 h 286"/>
                <a:gd name="T16" fmla="*/ 5 w 255"/>
                <a:gd name="T17" fmla="*/ 4 h 286"/>
                <a:gd name="T18" fmla="*/ 5 w 255"/>
                <a:gd name="T19" fmla="*/ 6 h 286"/>
                <a:gd name="T20" fmla="*/ 6 w 255"/>
                <a:gd name="T21" fmla="*/ 5 h 286"/>
                <a:gd name="T22" fmla="*/ 6 w 255"/>
                <a:gd name="T23" fmla="*/ 6 h 286"/>
                <a:gd name="T24" fmla="*/ 5 w 255"/>
                <a:gd name="T25" fmla="*/ 7 h 286"/>
                <a:gd name="T26" fmla="*/ 5 w 255"/>
                <a:gd name="T27" fmla="*/ 6 h 286"/>
                <a:gd name="T28" fmla="*/ 5 w 255"/>
                <a:gd name="T29" fmla="*/ 7 h 286"/>
                <a:gd name="T30" fmla="*/ 5 w 255"/>
                <a:gd name="T31" fmla="*/ 5 h 286"/>
                <a:gd name="T32" fmla="*/ 3 w 255"/>
                <a:gd name="T33" fmla="*/ 7 h 286"/>
                <a:gd name="T34" fmla="*/ 4 w 255"/>
                <a:gd name="T35" fmla="*/ 6 h 286"/>
                <a:gd name="T36" fmla="*/ 3 w 255"/>
                <a:gd name="T37" fmla="*/ 6 h 286"/>
                <a:gd name="T38" fmla="*/ 3 w 255"/>
                <a:gd name="T39" fmla="*/ 5 h 286"/>
                <a:gd name="T40" fmla="*/ 0 w 255"/>
                <a:gd name="T41" fmla="*/ 6 h 28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5"/>
                <a:gd name="T64" fmla="*/ 0 h 286"/>
                <a:gd name="T65" fmla="*/ 255 w 255"/>
                <a:gd name="T66" fmla="*/ 286 h 28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5" h="286">
                  <a:moveTo>
                    <a:pt x="0" y="223"/>
                  </a:moveTo>
                  <a:lnTo>
                    <a:pt x="106" y="15"/>
                  </a:lnTo>
                  <a:lnTo>
                    <a:pt x="146" y="0"/>
                  </a:lnTo>
                  <a:lnTo>
                    <a:pt x="97" y="112"/>
                  </a:lnTo>
                  <a:lnTo>
                    <a:pt x="130" y="87"/>
                  </a:lnTo>
                  <a:lnTo>
                    <a:pt x="152" y="135"/>
                  </a:lnTo>
                  <a:lnTo>
                    <a:pt x="219" y="135"/>
                  </a:lnTo>
                  <a:lnTo>
                    <a:pt x="205" y="177"/>
                  </a:lnTo>
                  <a:lnTo>
                    <a:pt x="240" y="173"/>
                  </a:lnTo>
                  <a:lnTo>
                    <a:pt x="214" y="219"/>
                  </a:lnTo>
                  <a:lnTo>
                    <a:pt x="248" y="194"/>
                  </a:lnTo>
                  <a:lnTo>
                    <a:pt x="255" y="237"/>
                  </a:lnTo>
                  <a:lnTo>
                    <a:pt x="222" y="286"/>
                  </a:lnTo>
                  <a:lnTo>
                    <a:pt x="219" y="250"/>
                  </a:lnTo>
                  <a:lnTo>
                    <a:pt x="204" y="269"/>
                  </a:lnTo>
                  <a:lnTo>
                    <a:pt x="204" y="214"/>
                  </a:lnTo>
                  <a:lnTo>
                    <a:pt x="140" y="269"/>
                  </a:lnTo>
                  <a:lnTo>
                    <a:pt x="178" y="233"/>
                  </a:lnTo>
                  <a:lnTo>
                    <a:pt x="123" y="237"/>
                  </a:lnTo>
                  <a:lnTo>
                    <a:pt x="138" y="217"/>
                  </a:lnTo>
                  <a:lnTo>
                    <a:pt x="0" y="22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0" name="Freeform 275"/>
            <p:cNvSpPr/>
            <p:nvPr/>
          </p:nvSpPr>
          <p:spPr bwMode="auto">
            <a:xfrm>
              <a:off x="6629907" y="4316124"/>
              <a:ext cx="151625" cy="838551"/>
            </a:xfrm>
            <a:custGeom>
              <a:avLst/>
              <a:gdLst>
                <a:gd name="T0" fmla="*/ 0 w 317"/>
                <a:gd name="T1" fmla="*/ 33 h 1850"/>
                <a:gd name="T2" fmla="*/ 1 w 317"/>
                <a:gd name="T3" fmla="*/ 32 h 1850"/>
                <a:gd name="T4" fmla="*/ 1 w 317"/>
                <a:gd name="T5" fmla="*/ 33 h 1850"/>
                <a:gd name="T6" fmla="*/ 3 w 317"/>
                <a:gd name="T7" fmla="*/ 31 h 1850"/>
                <a:gd name="T8" fmla="*/ 2 w 317"/>
                <a:gd name="T9" fmla="*/ 30 h 1850"/>
                <a:gd name="T10" fmla="*/ 3 w 317"/>
                <a:gd name="T11" fmla="*/ 27 h 1850"/>
                <a:gd name="T12" fmla="*/ 1 w 317"/>
                <a:gd name="T13" fmla="*/ 27 h 1850"/>
                <a:gd name="T14" fmla="*/ 2 w 317"/>
                <a:gd name="T15" fmla="*/ 22 h 1850"/>
                <a:gd name="T16" fmla="*/ 3 w 317"/>
                <a:gd name="T17" fmla="*/ 17 h 1850"/>
                <a:gd name="T18" fmla="*/ 3 w 317"/>
                <a:gd name="T19" fmla="*/ 13 h 1850"/>
                <a:gd name="T20" fmla="*/ 5 w 317"/>
                <a:gd name="T21" fmla="*/ 4 h 1850"/>
                <a:gd name="T22" fmla="*/ 4 w 317"/>
                <a:gd name="T23" fmla="*/ 1 h 1850"/>
                <a:gd name="T24" fmla="*/ 5 w 317"/>
                <a:gd name="T25" fmla="*/ 0 h 1850"/>
                <a:gd name="T26" fmla="*/ 6 w 317"/>
                <a:gd name="T27" fmla="*/ 2 h 1850"/>
                <a:gd name="T28" fmla="*/ 7 w 317"/>
                <a:gd name="T29" fmla="*/ 6 h 1850"/>
                <a:gd name="T30" fmla="*/ 7 w 317"/>
                <a:gd name="T31" fmla="*/ 6 h 1850"/>
                <a:gd name="T32" fmla="*/ 7 w 317"/>
                <a:gd name="T33" fmla="*/ 7 h 1850"/>
                <a:gd name="T34" fmla="*/ 6 w 317"/>
                <a:gd name="T35" fmla="*/ 7 h 1850"/>
                <a:gd name="T36" fmla="*/ 6 w 317"/>
                <a:gd name="T37" fmla="*/ 10 h 1850"/>
                <a:gd name="T38" fmla="*/ 5 w 317"/>
                <a:gd name="T39" fmla="*/ 11 h 1850"/>
                <a:gd name="T40" fmla="*/ 5 w 317"/>
                <a:gd name="T41" fmla="*/ 15 h 1850"/>
                <a:gd name="T42" fmla="*/ 5 w 317"/>
                <a:gd name="T43" fmla="*/ 18 h 1850"/>
                <a:gd name="T44" fmla="*/ 4 w 317"/>
                <a:gd name="T45" fmla="*/ 21 h 1850"/>
                <a:gd name="T46" fmla="*/ 3 w 317"/>
                <a:gd name="T47" fmla="*/ 28 h 1850"/>
                <a:gd name="T48" fmla="*/ 4 w 317"/>
                <a:gd name="T49" fmla="*/ 31 h 1850"/>
                <a:gd name="T50" fmla="*/ 3 w 317"/>
                <a:gd name="T51" fmla="*/ 31 h 1850"/>
                <a:gd name="T52" fmla="*/ 3 w 317"/>
                <a:gd name="T53" fmla="*/ 33 h 1850"/>
                <a:gd name="T54" fmla="*/ 2 w 317"/>
                <a:gd name="T55" fmla="*/ 38 h 1850"/>
                <a:gd name="T56" fmla="*/ 2 w 317"/>
                <a:gd name="T57" fmla="*/ 39 h 1850"/>
                <a:gd name="T58" fmla="*/ 3 w 317"/>
                <a:gd name="T59" fmla="*/ 38 h 1850"/>
                <a:gd name="T60" fmla="*/ 3 w 317"/>
                <a:gd name="T61" fmla="*/ 40 h 1850"/>
                <a:gd name="T62" fmla="*/ 6 w 317"/>
                <a:gd name="T63" fmla="*/ 41 h 1850"/>
                <a:gd name="T64" fmla="*/ 4 w 317"/>
                <a:gd name="T65" fmla="*/ 41 h 1850"/>
                <a:gd name="T66" fmla="*/ 4 w 317"/>
                <a:gd name="T67" fmla="*/ 43 h 1850"/>
                <a:gd name="T68" fmla="*/ 3 w 317"/>
                <a:gd name="T69" fmla="*/ 42 h 1850"/>
                <a:gd name="T70" fmla="*/ 4 w 317"/>
                <a:gd name="T71" fmla="*/ 42 h 1850"/>
                <a:gd name="T72" fmla="*/ 3 w 317"/>
                <a:gd name="T73" fmla="*/ 41 h 1850"/>
                <a:gd name="T74" fmla="*/ 2 w 317"/>
                <a:gd name="T75" fmla="*/ 40 h 1850"/>
                <a:gd name="T76" fmla="*/ 2 w 317"/>
                <a:gd name="T77" fmla="*/ 40 h 1850"/>
                <a:gd name="T78" fmla="*/ 1 w 317"/>
                <a:gd name="T79" fmla="*/ 39 h 1850"/>
                <a:gd name="T80" fmla="*/ 1 w 317"/>
                <a:gd name="T81" fmla="*/ 38 h 1850"/>
                <a:gd name="T82" fmla="*/ 1 w 317"/>
                <a:gd name="T83" fmla="*/ 38 h 1850"/>
                <a:gd name="T84" fmla="*/ 1 w 317"/>
                <a:gd name="T85" fmla="*/ 37 h 1850"/>
                <a:gd name="T86" fmla="*/ 1 w 317"/>
                <a:gd name="T87" fmla="*/ 35 h 1850"/>
                <a:gd name="T88" fmla="*/ 2 w 317"/>
                <a:gd name="T89" fmla="*/ 35 h 1850"/>
                <a:gd name="T90" fmla="*/ 1 w 317"/>
                <a:gd name="T91" fmla="*/ 34 h 1850"/>
                <a:gd name="T92" fmla="*/ 1 w 317"/>
                <a:gd name="T93" fmla="*/ 33 h 1850"/>
                <a:gd name="T94" fmla="*/ 0 w 317"/>
                <a:gd name="T95" fmla="*/ 33 h 18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17"/>
                <a:gd name="T145" fmla="*/ 0 h 1850"/>
                <a:gd name="T146" fmla="*/ 317 w 317"/>
                <a:gd name="T147" fmla="*/ 1850 h 185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17" h="1850">
                  <a:moveTo>
                    <a:pt x="0" y="1447"/>
                  </a:moveTo>
                  <a:lnTo>
                    <a:pt x="22" y="1397"/>
                  </a:lnTo>
                  <a:lnTo>
                    <a:pt x="68" y="1434"/>
                  </a:lnTo>
                  <a:lnTo>
                    <a:pt x="108" y="1339"/>
                  </a:lnTo>
                  <a:lnTo>
                    <a:pt x="91" y="1302"/>
                  </a:lnTo>
                  <a:lnTo>
                    <a:pt x="124" y="1171"/>
                  </a:lnTo>
                  <a:lnTo>
                    <a:pt x="67" y="1160"/>
                  </a:lnTo>
                  <a:lnTo>
                    <a:pt x="74" y="948"/>
                  </a:lnTo>
                  <a:lnTo>
                    <a:pt x="153" y="726"/>
                  </a:lnTo>
                  <a:lnTo>
                    <a:pt x="152" y="541"/>
                  </a:lnTo>
                  <a:lnTo>
                    <a:pt x="207" y="188"/>
                  </a:lnTo>
                  <a:lnTo>
                    <a:pt x="188" y="32"/>
                  </a:lnTo>
                  <a:lnTo>
                    <a:pt x="226" y="0"/>
                  </a:lnTo>
                  <a:lnTo>
                    <a:pt x="266" y="81"/>
                  </a:lnTo>
                  <a:lnTo>
                    <a:pt x="289" y="246"/>
                  </a:lnTo>
                  <a:lnTo>
                    <a:pt x="317" y="249"/>
                  </a:lnTo>
                  <a:lnTo>
                    <a:pt x="312" y="304"/>
                  </a:lnTo>
                  <a:lnTo>
                    <a:pt x="270" y="327"/>
                  </a:lnTo>
                  <a:lnTo>
                    <a:pt x="271" y="435"/>
                  </a:lnTo>
                  <a:lnTo>
                    <a:pt x="226" y="496"/>
                  </a:lnTo>
                  <a:lnTo>
                    <a:pt x="192" y="648"/>
                  </a:lnTo>
                  <a:lnTo>
                    <a:pt x="218" y="791"/>
                  </a:lnTo>
                  <a:lnTo>
                    <a:pt x="168" y="913"/>
                  </a:lnTo>
                  <a:lnTo>
                    <a:pt x="135" y="1218"/>
                  </a:lnTo>
                  <a:lnTo>
                    <a:pt x="162" y="1329"/>
                  </a:lnTo>
                  <a:lnTo>
                    <a:pt x="137" y="1339"/>
                  </a:lnTo>
                  <a:lnTo>
                    <a:pt x="148" y="1438"/>
                  </a:lnTo>
                  <a:lnTo>
                    <a:pt x="83" y="1643"/>
                  </a:lnTo>
                  <a:lnTo>
                    <a:pt x="90" y="1677"/>
                  </a:lnTo>
                  <a:lnTo>
                    <a:pt x="121" y="1664"/>
                  </a:lnTo>
                  <a:lnTo>
                    <a:pt x="135" y="1743"/>
                  </a:lnTo>
                  <a:lnTo>
                    <a:pt x="271" y="1761"/>
                  </a:lnTo>
                  <a:lnTo>
                    <a:pt x="180" y="1792"/>
                  </a:lnTo>
                  <a:lnTo>
                    <a:pt x="168" y="1850"/>
                  </a:lnTo>
                  <a:lnTo>
                    <a:pt x="129" y="1834"/>
                  </a:lnTo>
                  <a:lnTo>
                    <a:pt x="171" y="1797"/>
                  </a:lnTo>
                  <a:lnTo>
                    <a:pt x="107" y="1780"/>
                  </a:lnTo>
                  <a:lnTo>
                    <a:pt x="98" y="1715"/>
                  </a:lnTo>
                  <a:lnTo>
                    <a:pt x="80" y="1746"/>
                  </a:lnTo>
                  <a:lnTo>
                    <a:pt x="56" y="1685"/>
                  </a:lnTo>
                  <a:lnTo>
                    <a:pt x="68" y="1668"/>
                  </a:lnTo>
                  <a:lnTo>
                    <a:pt x="36" y="1638"/>
                  </a:lnTo>
                  <a:lnTo>
                    <a:pt x="67" y="1607"/>
                  </a:lnTo>
                  <a:lnTo>
                    <a:pt x="38" y="1516"/>
                  </a:lnTo>
                  <a:lnTo>
                    <a:pt x="89" y="1526"/>
                  </a:lnTo>
                  <a:lnTo>
                    <a:pt x="38" y="1478"/>
                  </a:lnTo>
                  <a:lnTo>
                    <a:pt x="51" y="1446"/>
                  </a:lnTo>
                  <a:lnTo>
                    <a:pt x="0" y="14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1" name="Freeform 276"/>
            <p:cNvSpPr/>
            <p:nvPr/>
          </p:nvSpPr>
          <p:spPr bwMode="auto">
            <a:xfrm>
              <a:off x="6636645" y="5021016"/>
              <a:ext cx="11793" cy="31824"/>
            </a:xfrm>
            <a:custGeom>
              <a:avLst/>
              <a:gdLst>
                <a:gd name="T0" fmla="*/ 0 w 23"/>
                <a:gd name="T1" fmla="*/ 1 h 69"/>
                <a:gd name="T2" fmla="*/ 0 w 23"/>
                <a:gd name="T3" fmla="*/ 0 h 69"/>
                <a:gd name="T4" fmla="*/ 1 w 23"/>
                <a:gd name="T5" fmla="*/ 2 h 69"/>
                <a:gd name="T6" fmla="*/ 0 w 23"/>
                <a:gd name="T7" fmla="*/ 1 h 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69"/>
                <a:gd name="T14" fmla="*/ 23 w 23"/>
                <a:gd name="T15" fmla="*/ 69 h 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69">
                  <a:moveTo>
                    <a:pt x="0" y="31"/>
                  </a:moveTo>
                  <a:lnTo>
                    <a:pt x="7" y="0"/>
                  </a:lnTo>
                  <a:lnTo>
                    <a:pt x="23" y="69"/>
                  </a:lnTo>
                  <a:lnTo>
                    <a:pt x="0" y="3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2" name="Freeform 277"/>
            <p:cNvSpPr/>
            <p:nvPr/>
          </p:nvSpPr>
          <p:spPr bwMode="auto">
            <a:xfrm>
              <a:off x="6650123" y="4850760"/>
              <a:ext cx="10108" cy="38188"/>
            </a:xfrm>
            <a:custGeom>
              <a:avLst/>
              <a:gdLst>
                <a:gd name="T0" fmla="*/ 0 w 23"/>
                <a:gd name="T1" fmla="*/ 2 h 85"/>
                <a:gd name="T2" fmla="*/ 1 w 23"/>
                <a:gd name="T3" fmla="*/ 0 h 85"/>
                <a:gd name="T4" fmla="*/ 1 w 23"/>
                <a:gd name="T5" fmla="*/ 2 h 85"/>
                <a:gd name="T6" fmla="*/ 0 w 23"/>
                <a:gd name="T7" fmla="*/ 2 h 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85"/>
                <a:gd name="T14" fmla="*/ 23 w 23"/>
                <a:gd name="T15" fmla="*/ 85 h 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85">
                  <a:moveTo>
                    <a:pt x="0" y="75"/>
                  </a:moveTo>
                  <a:lnTo>
                    <a:pt x="23" y="0"/>
                  </a:lnTo>
                  <a:lnTo>
                    <a:pt x="23" y="85"/>
                  </a:lnTo>
                  <a:lnTo>
                    <a:pt x="0" y="7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3" name="Freeform 278"/>
            <p:cNvSpPr/>
            <p:nvPr/>
          </p:nvSpPr>
          <p:spPr bwMode="auto">
            <a:xfrm>
              <a:off x="6661916" y="5145128"/>
              <a:ext cx="25271" cy="17503"/>
            </a:xfrm>
            <a:custGeom>
              <a:avLst/>
              <a:gdLst>
                <a:gd name="T0" fmla="*/ 0 w 51"/>
                <a:gd name="T1" fmla="*/ 0 h 39"/>
                <a:gd name="T2" fmla="*/ 1 w 51"/>
                <a:gd name="T3" fmla="*/ 0 h 39"/>
                <a:gd name="T4" fmla="*/ 1 w 51"/>
                <a:gd name="T5" fmla="*/ 1 h 39"/>
                <a:gd name="T6" fmla="*/ 0 w 51"/>
                <a:gd name="T7" fmla="*/ 0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39"/>
                <a:gd name="T14" fmla="*/ 51 w 51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39">
                  <a:moveTo>
                    <a:pt x="0" y="0"/>
                  </a:moveTo>
                  <a:lnTo>
                    <a:pt x="49" y="9"/>
                  </a:lnTo>
                  <a:lnTo>
                    <a:pt x="51" y="3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4" name="Freeform 279"/>
            <p:cNvSpPr/>
            <p:nvPr/>
          </p:nvSpPr>
          <p:spPr bwMode="auto">
            <a:xfrm>
              <a:off x="6666970" y="5106940"/>
              <a:ext cx="35379" cy="39779"/>
            </a:xfrm>
            <a:custGeom>
              <a:avLst/>
              <a:gdLst>
                <a:gd name="T0" fmla="*/ 0 w 75"/>
                <a:gd name="T1" fmla="*/ 0 h 88"/>
                <a:gd name="T2" fmla="*/ 1 w 75"/>
                <a:gd name="T3" fmla="*/ 0 h 88"/>
                <a:gd name="T4" fmla="*/ 0 w 75"/>
                <a:gd name="T5" fmla="*/ 1 h 88"/>
                <a:gd name="T6" fmla="*/ 2 w 75"/>
                <a:gd name="T7" fmla="*/ 1 h 88"/>
                <a:gd name="T8" fmla="*/ 1 w 75"/>
                <a:gd name="T9" fmla="*/ 2 h 88"/>
                <a:gd name="T10" fmla="*/ 0 w 75"/>
                <a:gd name="T11" fmla="*/ 0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88"/>
                <a:gd name="T20" fmla="*/ 75 w 75"/>
                <a:gd name="T21" fmla="*/ 88 h 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88">
                  <a:moveTo>
                    <a:pt x="0" y="15"/>
                  </a:moveTo>
                  <a:lnTo>
                    <a:pt x="21" y="0"/>
                  </a:lnTo>
                  <a:lnTo>
                    <a:pt x="19" y="42"/>
                  </a:lnTo>
                  <a:lnTo>
                    <a:pt x="75" y="57"/>
                  </a:lnTo>
                  <a:lnTo>
                    <a:pt x="39" y="88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5" name="Freeform 280"/>
            <p:cNvSpPr/>
            <p:nvPr/>
          </p:nvSpPr>
          <p:spPr bwMode="auto">
            <a:xfrm>
              <a:off x="6693926" y="5157857"/>
              <a:ext cx="18532" cy="11138"/>
            </a:xfrm>
            <a:custGeom>
              <a:avLst/>
              <a:gdLst>
                <a:gd name="T0" fmla="*/ 0 w 40"/>
                <a:gd name="T1" fmla="*/ 1 h 23"/>
                <a:gd name="T2" fmla="*/ 0 w 40"/>
                <a:gd name="T3" fmla="*/ 0 h 23"/>
                <a:gd name="T4" fmla="*/ 1 w 40"/>
                <a:gd name="T5" fmla="*/ 1 h 23"/>
                <a:gd name="T6" fmla="*/ 0 w 40"/>
                <a:gd name="T7" fmla="*/ 1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23"/>
                <a:gd name="T14" fmla="*/ 40 w 40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23">
                  <a:moveTo>
                    <a:pt x="0" y="17"/>
                  </a:moveTo>
                  <a:lnTo>
                    <a:pt x="11" y="0"/>
                  </a:lnTo>
                  <a:lnTo>
                    <a:pt x="40" y="23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6" name="Freeform 281"/>
            <p:cNvSpPr/>
            <p:nvPr/>
          </p:nvSpPr>
          <p:spPr bwMode="auto">
            <a:xfrm>
              <a:off x="6707404" y="5126034"/>
              <a:ext cx="50542" cy="58874"/>
            </a:xfrm>
            <a:custGeom>
              <a:avLst/>
              <a:gdLst>
                <a:gd name="T0" fmla="*/ 0 w 104"/>
                <a:gd name="T1" fmla="*/ 2 h 134"/>
                <a:gd name="T2" fmla="*/ 0 w 104"/>
                <a:gd name="T3" fmla="*/ 2 h 134"/>
                <a:gd name="T4" fmla="*/ 2 w 104"/>
                <a:gd name="T5" fmla="*/ 2 h 134"/>
                <a:gd name="T6" fmla="*/ 1 w 104"/>
                <a:gd name="T7" fmla="*/ 1 h 134"/>
                <a:gd name="T8" fmla="*/ 2 w 104"/>
                <a:gd name="T9" fmla="*/ 1 h 134"/>
                <a:gd name="T10" fmla="*/ 1 w 104"/>
                <a:gd name="T11" fmla="*/ 1 h 134"/>
                <a:gd name="T12" fmla="*/ 1 w 104"/>
                <a:gd name="T13" fmla="*/ 0 h 134"/>
                <a:gd name="T14" fmla="*/ 2 w 104"/>
                <a:gd name="T15" fmla="*/ 0 h 134"/>
                <a:gd name="T16" fmla="*/ 3 w 104"/>
                <a:gd name="T17" fmla="*/ 3 h 134"/>
                <a:gd name="T18" fmla="*/ 0 w 104"/>
                <a:gd name="T19" fmla="*/ 2 h 1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4"/>
                <a:gd name="T31" fmla="*/ 0 h 134"/>
                <a:gd name="T32" fmla="*/ 104 w 104"/>
                <a:gd name="T33" fmla="*/ 134 h 1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4" h="134">
                  <a:moveTo>
                    <a:pt x="0" y="108"/>
                  </a:moveTo>
                  <a:lnTo>
                    <a:pt x="15" y="88"/>
                  </a:lnTo>
                  <a:lnTo>
                    <a:pt x="73" y="100"/>
                  </a:lnTo>
                  <a:lnTo>
                    <a:pt x="47" y="65"/>
                  </a:lnTo>
                  <a:lnTo>
                    <a:pt x="74" y="44"/>
                  </a:lnTo>
                  <a:lnTo>
                    <a:pt x="32" y="40"/>
                  </a:lnTo>
                  <a:lnTo>
                    <a:pt x="32" y="7"/>
                  </a:lnTo>
                  <a:lnTo>
                    <a:pt x="102" y="0"/>
                  </a:lnTo>
                  <a:lnTo>
                    <a:pt x="104" y="134"/>
                  </a:lnTo>
                  <a:lnTo>
                    <a:pt x="0" y="10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7" name="Freeform 282"/>
            <p:cNvSpPr/>
            <p:nvPr/>
          </p:nvSpPr>
          <p:spPr bwMode="auto">
            <a:xfrm>
              <a:off x="6732675" y="5194455"/>
              <a:ext cx="37064" cy="12729"/>
            </a:xfrm>
            <a:custGeom>
              <a:avLst/>
              <a:gdLst>
                <a:gd name="T0" fmla="*/ 0 w 78"/>
                <a:gd name="T1" fmla="*/ 0 h 28"/>
                <a:gd name="T2" fmla="*/ 2 w 78"/>
                <a:gd name="T3" fmla="*/ 0 h 28"/>
                <a:gd name="T4" fmla="*/ 2 w 78"/>
                <a:gd name="T5" fmla="*/ 1 h 28"/>
                <a:gd name="T6" fmla="*/ 0 w 78"/>
                <a:gd name="T7" fmla="*/ 0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28"/>
                <a:gd name="T14" fmla="*/ 78 w 78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28">
                  <a:moveTo>
                    <a:pt x="0" y="0"/>
                  </a:moveTo>
                  <a:lnTo>
                    <a:pt x="71" y="7"/>
                  </a:lnTo>
                  <a:lnTo>
                    <a:pt x="78" y="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8" name="Freeform 283"/>
            <p:cNvSpPr/>
            <p:nvPr/>
          </p:nvSpPr>
          <p:spPr bwMode="auto">
            <a:xfrm>
              <a:off x="6768054" y="5186499"/>
              <a:ext cx="18532" cy="7956"/>
            </a:xfrm>
            <a:custGeom>
              <a:avLst/>
              <a:gdLst>
                <a:gd name="T0" fmla="*/ 0 w 37"/>
                <a:gd name="T1" fmla="*/ 0 h 18"/>
                <a:gd name="T2" fmla="*/ 0 w 37"/>
                <a:gd name="T3" fmla="*/ 0 h 18"/>
                <a:gd name="T4" fmla="*/ 1 w 37"/>
                <a:gd name="T5" fmla="*/ 0 h 18"/>
                <a:gd name="T6" fmla="*/ 0 w 37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"/>
                <a:gd name="T13" fmla="*/ 0 h 18"/>
                <a:gd name="T14" fmla="*/ 37 w 37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" h="18">
                  <a:moveTo>
                    <a:pt x="0" y="18"/>
                  </a:moveTo>
                  <a:lnTo>
                    <a:pt x="8" y="0"/>
                  </a:lnTo>
                  <a:lnTo>
                    <a:pt x="37" y="18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9" name="Freeform 284"/>
            <p:cNvSpPr/>
            <p:nvPr/>
          </p:nvSpPr>
          <p:spPr bwMode="auto">
            <a:xfrm>
              <a:off x="6569256" y="3716250"/>
              <a:ext cx="219014" cy="330965"/>
            </a:xfrm>
            <a:custGeom>
              <a:avLst/>
              <a:gdLst>
                <a:gd name="T0" fmla="*/ 0 w 459"/>
                <a:gd name="T1" fmla="*/ 11 h 730"/>
                <a:gd name="T2" fmla="*/ 1 w 459"/>
                <a:gd name="T3" fmla="*/ 13 h 730"/>
                <a:gd name="T4" fmla="*/ 3 w 459"/>
                <a:gd name="T5" fmla="*/ 13 h 730"/>
                <a:gd name="T6" fmla="*/ 5 w 459"/>
                <a:gd name="T7" fmla="*/ 15 h 730"/>
                <a:gd name="T8" fmla="*/ 7 w 459"/>
                <a:gd name="T9" fmla="*/ 15 h 730"/>
                <a:gd name="T10" fmla="*/ 7 w 459"/>
                <a:gd name="T11" fmla="*/ 17 h 730"/>
                <a:gd name="T12" fmla="*/ 8 w 459"/>
                <a:gd name="T13" fmla="*/ 17 h 730"/>
                <a:gd name="T14" fmla="*/ 8 w 459"/>
                <a:gd name="T15" fmla="*/ 14 h 730"/>
                <a:gd name="T16" fmla="*/ 8 w 459"/>
                <a:gd name="T17" fmla="*/ 12 h 730"/>
                <a:gd name="T18" fmla="*/ 8 w 459"/>
                <a:gd name="T19" fmla="*/ 12 h 730"/>
                <a:gd name="T20" fmla="*/ 8 w 459"/>
                <a:gd name="T21" fmla="*/ 11 h 730"/>
                <a:gd name="T22" fmla="*/ 10 w 459"/>
                <a:gd name="T23" fmla="*/ 11 h 730"/>
                <a:gd name="T24" fmla="*/ 10 w 459"/>
                <a:gd name="T25" fmla="*/ 11 h 730"/>
                <a:gd name="T26" fmla="*/ 10 w 459"/>
                <a:gd name="T27" fmla="*/ 10 h 730"/>
                <a:gd name="T28" fmla="*/ 10 w 459"/>
                <a:gd name="T29" fmla="*/ 6 h 730"/>
                <a:gd name="T30" fmla="*/ 8 w 459"/>
                <a:gd name="T31" fmla="*/ 7 h 730"/>
                <a:gd name="T32" fmla="*/ 8 w 459"/>
                <a:gd name="T33" fmla="*/ 6 h 730"/>
                <a:gd name="T34" fmla="*/ 6 w 459"/>
                <a:gd name="T35" fmla="*/ 5 h 730"/>
                <a:gd name="T36" fmla="*/ 5 w 459"/>
                <a:gd name="T37" fmla="*/ 3 h 730"/>
                <a:gd name="T38" fmla="*/ 7 w 459"/>
                <a:gd name="T39" fmla="*/ 1 h 730"/>
                <a:gd name="T40" fmla="*/ 6 w 459"/>
                <a:gd name="T41" fmla="*/ 0 h 730"/>
                <a:gd name="T42" fmla="*/ 3 w 459"/>
                <a:gd name="T43" fmla="*/ 1 h 730"/>
                <a:gd name="T44" fmla="*/ 2 w 459"/>
                <a:gd name="T45" fmla="*/ 5 h 730"/>
                <a:gd name="T46" fmla="*/ 1 w 459"/>
                <a:gd name="T47" fmla="*/ 4 h 730"/>
                <a:gd name="T48" fmla="*/ 1 w 459"/>
                <a:gd name="T49" fmla="*/ 5 h 730"/>
                <a:gd name="T50" fmla="*/ 1 w 459"/>
                <a:gd name="T51" fmla="*/ 9 h 730"/>
                <a:gd name="T52" fmla="*/ 2 w 459"/>
                <a:gd name="T53" fmla="*/ 9 h 730"/>
                <a:gd name="T54" fmla="*/ 0 w 459"/>
                <a:gd name="T55" fmla="*/ 11 h 73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59"/>
                <a:gd name="T85" fmla="*/ 0 h 730"/>
                <a:gd name="T86" fmla="*/ 459 w 459"/>
                <a:gd name="T87" fmla="*/ 730 h 73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59" h="730">
                  <a:moveTo>
                    <a:pt x="0" y="488"/>
                  </a:moveTo>
                  <a:lnTo>
                    <a:pt x="56" y="540"/>
                  </a:lnTo>
                  <a:lnTo>
                    <a:pt x="138" y="552"/>
                  </a:lnTo>
                  <a:lnTo>
                    <a:pt x="220" y="653"/>
                  </a:lnTo>
                  <a:lnTo>
                    <a:pt x="330" y="663"/>
                  </a:lnTo>
                  <a:lnTo>
                    <a:pt x="314" y="713"/>
                  </a:lnTo>
                  <a:lnTo>
                    <a:pt x="342" y="730"/>
                  </a:lnTo>
                  <a:lnTo>
                    <a:pt x="359" y="604"/>
                  </a:lnTo>
                  <a:lnTo>
                    <a:pt x="338" y="525"/>
                  </a:lnTo>
                  <a:lnTo>
                    <a:pt x="375" y="522"/>
                  </a:lnTo>
                  <a:lnTo>
                    <a:pt x="349" y="477"/>
                  </a:lnTo>
                  <a:lnTo>
                    <a:pt x="437" y="461"/>
                  </a:lnTo>
                  <a:lnTo>
                    <a:pt x="459" y="491"/>
                  </a:lnTo>
                  <a:lnTo>
                    <a:pt x="424" y="427"/>
                  </a:lnTo>
                  <a:lnTo>
                    <a:pt x="436" y="274"/>
                  </a:lnTo>
                  <a:lnTo>
                    <a:pt x="362" y="280"/>
                  </a:lnTo>
                  <a:lnTo>
                    <a:pt x="338" y="242"/>
                  </a:lnTo>
                  <a:lnTo>
                    <a:pt x="264" y="231"/>
                  </a:lnTo>
                  <a:lnTo>
                    <a:pt x="216" y="143"/>
                  </a:lnTo>
                  <a:lnTo>
                    <a:pt x="289" y="27"/>
                  </a:lnTo>
                  <a:lnTo>
                    <a:pt x="279" y="0"/>
                  </a:lnTo>
                  <a:lnTo>
                    <a:pt x="148" y="63"/>
                  </a:lnTo>
                  <a:lnTo>
                    <a:pt x="78" y="195"/>
                  </a:lnTo>
                  <a:lnTo>
                    <a:pt x="54" y="165"/>
                  </a:lnTo>
                  <a:lnTo>
                    <a:pt x="39" y="228"/>
                  </a:lnTo>
                  <a:lnTo>
                    <a:pt x="54" y="373"/>
                  </a:lnTo>
                  <a:lnTo>
                    <a:pt x="71" y="373"/>
                  </a:lnTo>
                  <a:lnTo>
                    <a:pt x="0" y="48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0" name="Freeform 285"/>
            <p:cNvSpPr/>
            <p:nvPr/>
          </p:nvSpPr>
          <p:spPr bwMode="auto">
            <a:xfrm>
              <a:off x="6442902" y="3743300"/>
              <a:ext cx="57281" cy="54100"/>
            </a:xfrm>
            <a:custGeom>
              <a:avLst/>
              <a:gdLst>
                <a:gd name="T0" fmla="*/ 0 w 118"/>
                <a:gd name="T1" fmla="*/ 0 h 118"/>
                <a:gd name="T2" fmla="*/ 0 w 118"/>
                <a:gd name="T3" fmla="*/ 1 h 118"/>
                <a:gd name="T4" fmla="*/ 1 w 118"/>
                <a:gd name="T5" fmla="*/ 1 h 118"/>
                <a:gd name="T6" fmla="*/ 2 w 118"/>
                <a:gd name="T7" fmla="*/ 3 h 118"/>
                <a:gd name="T8" fmla="*/ 3 w 118"/>
                <a:gd name="T9" fmla="*/ 1 h 118"/>
                <a:gd name="T10" fmla="*/ 2 w 118"/>
                <a:gd name="T11" fmla="*/ 0 h 118"/>
                <a:gd name="T12" fmla="*/ 0 w 118"/>
                <a:gd name="T13" fmla="*/ 0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8"/>
                <a:gd name="T22" fmla="*/ 0 h 118"/>
                <a:gd name="T23" fmla="*/ 118 w 118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8" h="118">
                  <a:moveTo>
                    <a:pt x="0" y="0"/>
                  </a:moveTo>
                  <a:lnTo>
                    <a:pt x="1" y="46"/>
                  </a:lnTo>
                  <a:lnTo>
                    <a:pt x="26" y="39"/>
                  </a:lnTo>
                  <a:lnTo>
                    <a:pt x="100" y="118"/>
                  </a:lnTo>
                  <a:lnTo>
                    <a:pt x="118" y="58"/>
                  </a:lnTo>
                  <a:lnTo>
                    <a:pt x="79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1" name="Freeform 286"/>
            <p:cNvSpPr/>
            <p:nvPr/>
          </p:nvSpPr>
          <p:spPr bwMode="auto">
            <a:xfrm>
              <a:off x="6456380" y="3495077"/>
              <a:ext cx="197113" cy="66829"/>
            </a:xfrm>
            <a:custGeom>
              <a:avLst/>
              <a:gdLst>
                <a:gd name="T0" fmla="*/ 0 w 412"/>
                <a:gd name="T1" fmla="*/ 1 h 149"/>
                <a:gd name="T2" fmla="*/ 1 w 412"/>
                <a:gd name="T3" fmla="*/ 0 h 149"/>
                <a:gd name="T4" fmla="*/ 4 w 412"/>
                <a:gd name="T5" fmla="*/ 0 h 149"/>
                <a:gd name="T6" fmla="*/ 9 w 412"/>
                <a:gd name="T7" fmla="*/ 3 h 149"/>
                <a:gd name="T8" fmla="*/ 6 w 412"/>
                <a:gd name="T9" fmla="*/ 3 h 149"/>
                <a:gd name="T10" fmla="*/ 7 w 412"/>
                <a:gd name="T11" fmla="*/ 3 h 149"/>
                <a:gd name="T12" fmla="*/ 5 w 412"/>
                <a:gd name="T13" fmla="*/ 2 h 149"/>
                <a:gd name="T14" fmla="*/ 3 w 412"/>
                <a:gd name="T15" fmla="*/ 1 h 149"/>
                <a:gd name="T16" fmla="*/ 3 w 412"/>
                <a:gd name="T17" fmla="*/ 1 h 149"/>
                <a:gd name="T18" fmla="*/ 0 w 412"/>
                <a:gd name="T19" fmla="*/ 1 h 1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2"/>
                <a:gd name="T31" fmla="*/ 0 h 149"/>
                <a:gd name="T32" fmla="*/ 412 w 412"/>
                <a:gd name="T33" fmla="*/ 149 h 1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2" h="149">
                  <a:moveTo>
                    <a:pt x="0" y="58"/>
                  </a:moveTo>
                  <a:lnTo>
                    <a:pt x="56" y="7"/>
                  </a:lnTo>
                  <a:lnTo>
                    <a:pt x="161" y="0"/>
                  </a:lnTo>
                  <a:lnTo>
                    <a:pt x="412" y="127"/>
                  </a:lnTo>
                  <a:lnTo>
                    <a:pt x="279" y="149"/>
                  </a:lnTo>
                  <a:lnTo>
                    <a:pt x="301" y="120"/>
                  </a:lnTo>
                  <a:lnTo>
                    <a:pt x="236" y="72"/>
                  </a:lnTo>
                  <a:lnTo>
                    <a:pt x="115" y="43"/>
                  </a:lnTo>
                  <a:lnTo>
                    <a:pt x="119" y="24"/>
                  </a:lnTo>
                  <a:lnTo>
                    <a:pt x="0" y="5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2" name="Freeform 287"/>
            <p:cNvSpPr/>
            <p:nvPr/>
          </p:nvSpPr>
          <p:spPr bwMode="auto">
            <a:xfrm>
              <a:off x="6698980" y="3561906"/>
              <a:ext cx="58965" cy="36597"/>
            </a:xfrm>
            <a:custGeom>
              <a:avLst/>
              <a:gdLst>
                <a:gd name="T0" fmla="*/ 0 w 127"/>
                <a:gd name="T1" fmla="*/ 0 h 82"/>
                <a:gd name="T2" fmla="*/ 0 w 127"/>
                <a:gd name="T3" fmla="*/ 2 h 82"/>
                <a:gd name="T4" fmla="*/ 3 w 127"/>
                <a:gd name="T5" fmla="*/ 1 h 82"/>
                <a:gd name="T6" fmla="*/ 2 w 127"/>
                <a:gd name="T7" fmla="*/ 0 h 82"/>
                <a:gd name="T8" fmla="*/ 0 w 127"/>
                <a:gd name="T9" fmla="*/ 0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7"/>
                <a:gd name="T16" fmla="*/ 0 h 82"/>
                <a:gd name="T17" fmla="*/ 127 w 127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7" h="82">
                  <a:moveTo>
                    <a:pt x="0" y="0"/>
                  </a:moveTo>
                  <a:lnTo>
                    <a:pt x="0" y="82"/>
                  </a:lnTo>
                  <a:lnTo>
                    <a:pt x="127" y="58"/>
                  </a:lnTo>
                  <a:lnTo>
                    <a:pt x="72" y="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3" name="Freeform 288"/>
            <p:cNvSpPr/>
            <p:nvPr/>
          </p:nvSpPr>
          <p:spPr bwMode="auto">
            <a:xfrm>
              <a:off x="6532193" y="3935833"/>
              <a:ext cx="102768" cy="125703"/>
            </a:xfrm>
            <a:custGeom>
              <a:avLst/>
              <a:gdLst>
                <a:gd name="T0" fmla="*/ 0 w 212"/>
                <a:gd name="T1" fmla="*/ 3 h 275"/>
                <a:gd name="T2" fmla="*/ 0 w 212"/>
                <a:gd name="T3" fmla="*/ 4 h 275"/>
                <a:gd name="T4" fmla="*/ 1 w 212"/>
                <a:gd name="T5" fmla="*/ 4 h 275"/>
                <a:gd name="T6" fmla="*/ 0 w 212"/>
                <a:gd name="T7" fmla="*/ 5 h 275"/>
                <a:gd name="T8" fmla="*/ 0 w 212"/>
                <a:gd name="T9" fmla="*/ 6 h 275"/>
                <a:gd name="T10" fmla="*/ 1 w 212"/>
                <a:gd name="T11" fmla="*/ 7 h 275"/>
                <a:gd name="T12" fmla="*/ 3 w 212"/>
                <a:gd name="T13" fmla="*/ 5 h 275"/>
                <a:gd name="T14" fmla="*/ 5 w 212"/>
                <a:gd name="T15" fmla="*/ 3 h 275"/>
                <a:gd name="T16" fmla="*/ 5 w 212"/>
                <a:gd name="T17" fmla="*/ 1 h 275"/>
                <a:gd name="T18" fmla="*/ 3 w 212"/>
                <a:gd name="T19" fmla="*/ 1 h 275"/>
                <a:gd name="T20" fmla="*/ 2 w 212"/>
                <a:gd name="T21" fmla="*/ 0 h 275"/>
                <a:gd name="T22" fmla="*/ 1 w 212"/>
                <a:gd name="T23" fmla="*/ 1 h 275"/>
                <a:gd name="T24" fmla="*/ 0 w 212"/>
                <a:gd name="T25" fmla="*/ 3 h 2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2"/>
                <a:gd name="T40" fmla="*/ 0 h 275"/>
                <a:gd name="T41" fmla="*/ 212 w 212"/>
                <a:gd name="T42" fmla="*/ 275 h 2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2" h="275">
                  <a:moveTo>
                    <a:pt x="0" y="106"/>
                  </a:moveTo>
                  <a:lnTo>
                    <a:pt x="1" y="160"/>
                  </a:lnTo>
                  <a:lnTo>
                    <a:pt x="42" y="175"/>
                  </a:lnTo>
                  <a:lnTo>
                    <a:pt x="18" y="215"/>
                  </a:lnTo>
                  <a:lnTo>
                    <a:pt x="12" y="263"/>
                  </a:lnTo>
                  <a:lnTo>
                    <a:pt x="62" y="275"/>
                  </a:lnTo>
                  <a:lnTo>
                    <a:pt x="107" y="196"/>
                  </a:lnTo>
                  <a:lnTo>
                    <a:pt x="194" y="139"/>
                  </a:lnTo>
                  <a:lnTo>
                    <a:pt x="212" y="64"/>
                  </a:lnTo>
                  <a:lnTo>
                    <a:pt x="130" y="52"/>
                  </a:lnTo>
                  <a:lnTo>
                    <a:pt x="74" y="0"/>
                  </a:lnTo>
                  <a:lnTo>
                    <a:pt x="28" y="26"/>
                  </a:lnTo>
                  <a:lnTo>
                    <a:pt x="0" y="10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4" name="Freeform 289"/>
            <p:cNvSpPr/>
            <p:nvPr/>
          </p:nvSpPr>
          <p:spPr bwMode="auto">
            <a:xfrm>
              <a:off x="6362036" y="3673289"/>
              <a:ext cx="43803" cy="20685"/>
            </a:xfrm>
            <a:custGeom>
              <a:avLst/>
              <a:gdLst>
                <a:gd name="T0" fmla="*/ 0 w 89"/>
                <a:gd name="T1" fmla="*/ 1 h 44"/>
                <a:gd name="T2" fmla="*/ 1 w 89"/>
                <a:gd name="T3" fmla="*/ 0 h 44"/>
                <a:gd name="T4" fmla="*/ 2 w 89"/>
                <a:gd name="T5" fmla="*/ 1 h 44"/>
                <a:gd name="T6" fmla="*/ 0 w 89"/>
                <a:gd name="T7" fmla="*/ 1 h 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44"/>
                <a:gd name="T14" fmla="*/ 89 w 89"/>
                <a:gd name="T15" fmla="*/ 44 h 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44">
                  <a:moveTo>
                    <a:pt x="0" y="32"/>
                  </a:moveTo>
                  <a:lnTo>
                    <a:pt x="27" y="0"/>
                  </a:lnTo>
                  <a:lnTo>
                    <a:pt x="89" y="44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5" name="Freeform 290"/>
            <p:cNvSpPr/>
            <p:nvPr/>
          </p:nvSpPr>
          <p:spPr bwMode="auto">
            <a:xfrm>
              <a:off x="6897778" y="5089437"/>
              <a:ext cx="28640" cy="19094"/>
            </a:xfrm>
            <a:custGeom>
              <a:avLst/>
              <a:gdLst>
                <a:gd name="T0" fmla="*/ 0 w 59"/>
                <a:gd name="T1" fmla="*/ 1 h 41"/>
                <a:gd name="T2" fmla="*/ 1 w 59"/>
                <a:gd name="T3" fmla="*/ 1 h 41"/>
                <a:gd name="T4" fmla="*/ 0 w 59"/>
                <a:gd name="T5" fmla="*/ 0 h 41"/>
                <a:gd name="T6" fmla="*/ 1 w 59"/>
                <a:gd name="T7" fmla="*/ 0 h 41"/>
                <a:gd name="T8" fmla="*/ 0 w 59"/>
                <a:gd name="T9" fmla="*/ 1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41"/>
                <a:gd name="T17" fmla="*/ 59 w 59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41">
                  <a:moveTo>
                    <a:pt x="0" y="41"/>
                  </a:moveTo>
                  <a:lnTo>
                    <a:pt x="32" y="19"/>
                  </a:lnTo>
                  <a:lnTo>
                    <a:pt x="19" y="0"/>
                  </a:lnTo>
                  <a:lnTo>
                    <a:pt x="59" y="6"/>
                  </a:lnTo>
                  <a:lnTo>
                    <a:pt x="0" y="4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6" name="Freeform 291"/>
            <p:cNvSpPr/>
            <p:nvPr/>
          </p:nvSpPr>
          <p:spPr bwMode="auto">
            <a:xfrm>
              <a:off x="6919679" y="5089437"/>
              <a:ext cx="32010" cy="19094"/>
            </a:xfrm>
            <a:custGeom>
              <a:avLst/>
              <a:gdLst>
                <a:gd name="T0" fmla="*/ 0 w 68"/>
                <a:gd name="T1" fmla="*/ 1 h 47"/>
                <a:gd name="T2" fmla="*/ 1 w 68"/>
                <a:gd name="T3" fmla="*/ 0 h 47"/>
                <a:gd name="T4" fmla="*/ 1 w 68"/>
                <a:gd name="T5" fmla="*/ 0 h 47"/>
                <a:gd name="T6" fmla="*/ 0 w 68"/>
                <a:gd name="T7" fmla="*/ 1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"/>
                <a:gd name="T13" fmla="*/ 0 h 47"/>
                <a:gd name="T14" fmla="*/ 68 w 68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" h="47">
                  <a:moveTo>
                    <a:pt x="0" y="47"/>
                  </a:moveTo>
                  <a:lnTo>
                    <a:pt x="34" y="0"/>
                  </a:lnTo>
                  <a:lnTo>
                    <a:pt x="68" y="16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292"/>
            <p:cNvSpPr/>
            <p:nvPr/>
          </p:nvSpPr>
          <p:spPr bwMode="auto">
            <a:xfrm>
              <a:off x="7017393" y="3853092"/>
              <a:ext cx="52226" cy="70012"/>
            </a:xfrm>
            <a:custGeom>
              <a:avLst/>
              <a:gdLst>
                <a:gd name="T0" fmla="*/ 0 w 107"/>
                <a:gd name="T1" fmla="*/ 3 h 154"/>
                <a:gd name="T2" fmla="*/ 0 w 107"/>
                <a:gd name="T3" fmla="*/ 0 h 154"/>
                <a:gd name="T4" fmla="*/ 3 w 107"/>
                <a:gd name="T5" fmla="*/ 1 h 154"/>
                <a:gd name="T6" fmla="*/ 1 w 107"/>
                <a:gd name="T7" fmla="*/ 4 h 154"/>
                <a:gd name="T8" fmla="*/ 0 w 107"/>
                <a:gd name="T9" fmla="*/ 3 h 1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154"/>
                <a:gd name="T17" fmla="*/ 107 w 107"/>
                <a:gd name="T18" fmla="*/ 154 h 1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154">
                  <a:moveTo>
                    <a:pt x="0" y="149"/>
                  </a:moveTo>
                  <a:lnTo>
                    <a:pt x="13" y="0"/>
                  </a:lnTo>
                  <a:lnTo>
                    <a:pt x="107" y="67"/>
                  </a:lnTo>
                  <a:lnTo>
                    <a:pt x="52" y="154"/>
                  </a:lnTo>
                  <a:lnTo>
                    <a:pt x="0" y="14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293"/>
            <p:cNvSpPr/>
            <p:nvPr/>
          </p:nvSpPr>
          <p:spPr bwMode="auto">
            <a:xfrm>
              <a:off x="6677079" y="1700228"/>
              <a:ext cx="1113602" cy="891060"/>
            </a:xfrm>
            <a:custGeom>
              <a:avLst/>
              <a:gdLst>
                <a:gd name="T0" fmla="*/ 6 w 2319"/>
                <a:gd name="T1" fmla="*/ 11 h 1964"/>
                <a:gd name="T2" fmla="*/ 7 w 2319"/>
                <a:gd name="T3" fmla="*/ 9 h 1964"/>
                <a:gd name="T4" fmla="*/ 5 w 2319"/>
                <a:gd name="T5" fmla="*/ 8 h 1964"/>
                <a:gd name="T6" fmla="*/ 10 w 2319"/>
                <a:gd name="T7" fmla="*/ 4 h 1964"/>
                <a:gd name="T8" fmla="*/ 15 w 2319"/>
                <a:gd name="T9" fmla="*/ 3 h 1964"/>
                <a:gd name="T10" fmla="*/ 20 w 2319"/>
                <a:gd name="T11" fmla="*/ 5 h 1964"/>
                <a:gd name="T12" fmla="*/ 19 w 2319"/>
                <a:gd name="T13" fmla="*/ 3 h 1964"/>
                <a:gd name="T14" fmla="*/ 25 w 2319"/>
                <a:gd name="T15" fmla="*/ 4 h 1964"/>
                <a:gd name="T16" fmla="*/ 29 w 2319"/>
                <a:gd name="T17" fmla="*/ 3 h 1964"/>
                <a:gd name="T18" fmla="*/ 24 w 2319"/>
                <a:gd name="T19" fmla="*/ 1 h 1964"/>
                <a:gd name="T20" fmla="*/ 29 w 2319"/>
                <a:gd name="T21" fmla="*/ 2 h 1964"/>
                <a:gd name="T22" fmla="*/ 29 w 2319"/>
                <a:gd name="T23" fmla="*/ 0 h 1964"/>
                <a:gd name="T24" fmla="*/ 40 w 2319"/>
                <a:gd name="T25" fmla="*/ 1 h 1964"/>
                <a:gd name="T26" fmla="*/ 41 w 2319"/>
                <a:gd name="T27" fmla="*/ 1 h 1964"/>
                <a:gd name="T28" fmla="*/ 45 w 2319"/>
                <a:gd name="T29" fmla="*/ 3 h 1964"/>
                <a:gd name="T30" fmla="*/ 34 w 2319"/>
                <a:gd name="T31" fmla="*/ 4 h 1964"/>
                <a:gd name="T32" fmla="*/ 40 w 2319"/>
                <a:gd name="T33" fmla="*/ 5 h 1964"/>
                <a:gd name="T34" fmla="*/ 46 w 2319"/>
                <a:gd name="T35" fmla="*/ 5 h 1964"/>
                <a:gd name="T36" fmla="*/ 51 w 2319"/>
                <a:gd name="T37" fmla="*/ 4 h 1964"/>
                <a:gd name="T38" fmla="*/ 46 w 2319"/>
                <a:gd name="T39" fmla="*/ 7 h 1964"/>
                <a:gd name="T40" fmla="*/ 49 w 2319"/>
                <a:gd name="T41" fmla="*/ 9 h 1964"/>
                <a:gd name="T42" fmla="*/ 46 w 2319"/>
                <a:gd name="T43" fmla="*/ 11 h 1964"/>
                <a:gd name="T44" fmla="*/ 46 w 2319"/>
                <a:gd name="T45" fmla="*/ 14 h 1964"/>
                <a:gd name="T46" fmla="*/ 45 w 2319"/>
                <a:gd name="T47" fmla="*/ 15 h 1964"/>
                <a:gd name="T48" fmla="*/ 47 w 2319"/>
                <a:gd name="T49" fmla="*/ 17 h 1964"/>
                <a:gd name="T50" fmla="*/ 45 w 2319"/>
                <a:gd name="T51" fmla="*/ 19 h 1964"/>
                <a:gd name="T52" fmla="*/ 46 w 2319"/>
                <a:gd name="T53" fmla="*/ 20 h 1964"/>
                <a:gd name="T54" fmla="*/ 46 w 2319"/>
                <a:gd name="T55" fmla="*/ 22 h 1964"/>
                <a:gd name="T56" fmla="*/ 41 w 2319"/>
                <a:gd name="T57" fmla="*/ 23 h 1964"/>
                <a:gd name="T58" fmla="*/ 42 w 2319"/>
                <a:gd name="T59" fmla="*/ 25 h 1964"/>
                <a:gd name="T60" fmla="*/ 45 w 2319"/>
                <a:gd name="T61" fmla="*/ 26 h 1964"/>
                <a:gd name="T62" fmla="*/ 44 w 2319"/>
                <a:gd name="T63" fmla="*/ 28 h 1964"/>
                <a:gd name="T64" fmla="*/ 40 w 2319"/>
                <a:gd name="T65" fmla="*/ 26 h 1964"/>
                <a:gd name="T66" fmla="*/ 41 w 2319"/>
                <a:gd name="T67" fmla="*/ 29 h 1964"/>
                <a:gd name="T68" fmla="*/ 41 w 2319"/>
                <a:gd name="T69" fmla="*/ 32 h 1964"/>
                <a:gd name="T70" fmla="*/ 36 w 2319"/>
                <a:gd name="T71" fmla="*/ 33 h 1964"/>
                <a:gd name="T72" fmla="*/ 32 w 2319"/>
                <a:gd name="T73" fmla="*/ 36 h 1964"/>
                <a:gd name="T74" fmla="*/ 31 w 2319"/>
                <a:gd name="T75" fmla="*/ 36 h 1964"/>
                <a:gd name="T76" fmla="*/ 28 w 2319"/>
                <a:gd name="T77" fmla="*/ 38 h 1964"/>
                <a:gd name="T78" fmla="*/ 28 w 2319"/>
                <a:gd name="T79" fmla="*/ 40 h 1964"/>
                <a:gd name="T80" fmla="*/ 28 w 2319"/>
                <a:gd name="T81" fmla="*/ 41 h 1964"/>
                <a:gd name="T82" fmla="*/ 26 w 2319"/>
                <a:gd name="T83" fmla="*/ 45 h 1964"/>
                <a:gd name="T84" fmla="*/ 22 w 2319"/>
                <a:gd name="T85" fmla="*/ 44 h 1964"/>
                <a:gd name="T86" fmla="*/ 21 w 2319"/>
                <a:gd name="T87" fmla="*/ 43 h 1964"/>
                <a:gd name="T88" fmla="*/ 19 w 2319"/>
                <a:gd name="T89" fmla="*/ 39 h 1964"/>
                <a:gd name="T90" fmla="*/ 19 w 2319"/>
                <a:gd name="T91" fmla="*/ 37 h 1964"/>
                <a:gd name="T92" fmla="*/ 18 w 2319"/>
                <a:gd name="T93" fmla="*/ 33 h 1964"/>
                <a:gd name="T94" fmla="*/ 18 w 2319"/>
                <a:gd name="T95" fmla="*/ 32 h 1964"/>
                <a:gd name="T96" fmla="*/ 18 w 2319"/>
                <a:gd name="T97" fmla="*/ 29 h 1964"/>
                <a:gd name="T98" fmla="*/ 20 w 2319"/>
                <a:gd name="T99" fmla="*/ 28 h 1964"/>
                <a:gd name="T100" fmla="*/ 19 w 2319"/>
                <a:gd name="T101" fmla="*/ 27 h 1964"/>
                <a:gd name="T102" fmla="*/ 17 w 2319"/>
                <a:gd name="T103" fmla="*/ 27 h 1964"/>
                <a:gd name="T104" fmla="*/ 15 w 2319"/>
                <a:gd name="T105" fmla="*/ 25 h 1964"/>
                <a:gd name="T106" fmla="*/ 14 w 2319"/>
                <a:gd name="T107" fmla="*/ 21 h 1964"/>
                <a:gd name="T108" fmla="*/ 11 w 2319"/>
                <a:gd name="T109" fmla="*/ 17 h 1964"/>
                <a:gd name="T110" fmla="*/ 6 w 2319"/>
                <a:gd name="T111" fmla="*/ 18 h 1964"/>
                <a:gd name="T112" fmla="*/ 1 w 2319"/>
                <a:gd name="T113" fmla="*/ 15 h 1964"/>
                <a:gd name="T114" fmla="*/ 6 w 2319"/>
                <a:gd name="T115" fmla="*/ 14 h 19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319"/>
                <a:gd name="T175" fmla="*/ 0 h 1964"/>
                <a:gd name="T176" fmla="*/ 2319 w 2319"/>
                <a:gd name="T177" fmla="*/ 1964 h 196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319" h="1964">
                  <a:moveTo>
                    <a:pt x="0" y="551"/>
                  </a:moveTo>
                  <a:lnTo>
                    <a:pt x="13" y="521"/>
                  </a:lnTo>
                  <a:lnTo>
                    <a:pt x="162" y="463"/>
                  </a:lnTo>
                  <a:lnTo>
                    <a:pt x="261" y="463"/>
                  </a:lnTo>
                  <a:lnTo>
                    <a:pt x="315" y="418"/>
                  </a:lnTo>
                  <a:lnTo>
                    <a:pt x="296" y="405"/>
                  </a:lnTo>
                  <a:lnTo>
                    <a:pt x="329" y="390"/>
                  </a:lnTo>
                  <a:lnTo>
                    <a:pt x="302" y="380"/>
                  </a:lnTo>
                  <a:lnTo>
                    <a:pt x="354" y="363"/>
                  </a:lnTo>
                  <a:lnTo>
                    <a:pt x="335" y="346"/>
                  </a:lnTo>
                  <a:lnTo>
                    <a:pt x="267" y="376"/>
                  </a:lnTo>
                  <a:lnTo>
                    <a:pt x="200" y="338"/>
                  </a:lnTo>
                  <a:lnTo>
                    <a:pt x="284" y="317"/>
                  </a:lnTo>
                  <a:lnTo>
                    <a:pt x="332" y="254"/>
                  </a:lnTo>
                  <a:lnTo>
                    <a:pt x="437" y="250"/>
                  </a:lnTo>
                  <a:lnTo>
                    <a:pt x="432" y="185"/>
                  </a:lnTo>
                  <a:lnTo>
                    <a:pt x="507" y="184"/>
                  </a:lnTo>
                  <a:lnTo>
                    <a:pt x="586" y="230"/>
                  </a:lnTo>
                  <a:lnTo>
                    <a:pt x="493" y="168"/>
                  </a:lnTo>
                  <a:lnTo>
                    <a:pt x="669" y="126"/>
                  </a:lnTo>
                  <a:lnTo>
                    <a:pt x="713" y="156"/>
                  </a:lnTo>
                  <a:lnTo>
                    <a:pt x="719" y="214"/>
                  </a:lnTo>
                  <a:lnTo>
                    <a:pt x="740" y="165"/>
                  </a:lnTo>
                  <a:lnTo>
                    <a:pt x="854" y="199"/>
                  </a:lnTo>
                  <a:lnTo>
                    <a:pt x="814" y="172"/>
                  </a:lnTo>
                  <a:lnTo>
                    <a:pt x="868" y="176"/>
                  </a:lnTo>
                  <a:lnTo>
                    <a:pt x="821" y="142"/>
                  </a:lnTo>
                  <a:lnTo>
                    <a:pt x="808" y="115"/>
                  </a:lnTo>
                  <a:lnTo>
                    <a:pt x="832" y="108"/>
                  </a:lnTo>
                  <a:lnTo>
                    <a:pt x="1056" y="192"/>
                  </a:lnTo>
                  <a:lnTo>
                    <a:pt x="1039" y="165"/>
                  </a:lnTo>
                  <a:lnTo>
                    <a:pt x="1086" y="161"/>
                  </a:lnTo>
                  <a:lnTo>
                    <a:pt x="1056" y="137"/>
                  </a:lnTo>
                  <a:lnTo>
                    <a:pt x="1132" y="142"/>
                  </a:lnTo>
                  <a:lnTo>
                    <a:pt x="1012" y="81"/>
                  </a:lnTo>
                  <a:lnTo>
                    <a:pt x="1228" y="115"/>
                  </a:lnTo>
                  <a:lnTo>
                    <a:pt x="1181" y="80"/>
                  </a:lnTo>
                  <a:lnTo>
                    <a:pt x="1054" y="73"/>
                  </a:lnTo>
                  <a:lnTo>
                    <a:pt x="1096" y="71"/>
                  </a:lnTo>
                  <a:lnTo>
                    <a:pt x="1017" y="42"/>
                  </a:lnTo>
                  <a:lnTo>
                    <a:pt x="1110" y="48"/>
                  </a:lnTo>
                  <a:lnTo>
                    <a:pt x="1073" y="35"/>
                  </a:lnTo>
                  <a:lnTo>
                    <a:pt x="1112" y="26"/>
                  </a:lnTo>
                  <a:lnTo>
                    <a:pt x="1272" y="81"/>
                  </a:lnTo>
                  <a:lnTo>
                    <a:pt x="1253" y="61"/>
                  </a:lnTo>
                  <a:lnTo>
                    <a:pt x="1326" y="42"/>
                  </a:lnTo>
                  <a:lnTo>
                    <a:pt x="1264" y="35"/>
                  </a:lnTo>
                  <a:lnTo>
                    <a:pt x="1262" y="8"/>
                  </a:lnTo>
                  <a:lnTo>
                    <a:pt x="1303" y="0"/>
                  </a:lnTo>
                  <a:lnTo>
                    <a:pt x="1732" y="10"/>
                  </a:lnTo>
                  <a:lnTo>
                    <a:pt x="1762" y="25"/>
                  </a:lnTo>
                  <a:lnTo>
                    <a:pt x="1746" y="35"/>
                  </a:lnTo>
                  <a:lnTo>
                    <a:pt x="1462" y="38"/>
                  </a:lnTo>
                  <a:lnTo>
                    <a:pt x="1495" y="54"/>
                  </a:lnTo>
                  <a:lnTo>
                    <a:pt x="1384" y="71"/>
                  </a:lnTo>
                  <a:lnTo>
                    <a:pt x="1789" y="42"/>
                  </a:lnTo>
                  <a:lnTo>
                    <a:pt x="1802" y="68"/>
                  </a:lnTo>
                  <a:lnTo>
                    <a:pt x="1746" y="83"/>
                  </a:lnTo>
                  <a:lnTo>
                    <a:pt x="1842" y="72"/>
                  </a:lnTo>
                  <a:lnTo>
                    <a:pt x="1951" y="104"/>
                  </a:lnTo>
                  <a:lnTo>
                    <a:pt x="1789" y="156"/>
                  </a:lnTo>
                  <a:lnTo>
                    <a:pt x="1529" y="152"/>
                  </a:lnTo>
                  <a:lnTo>
                    <a:pt x="1591" y="161"/>
                  </a:lnTo>
                  <a:lnTo>
                    <a:pt x="1482" y="184"/>
                  </a:lnTo>
                  <a:lnTo>
                    <a:pt x="1482" y="207"/>
                  </a:lnTo>
                  <a:lnTo>
                    <a:pt x="1767" y="168"/>
                  </a:lnTo>
                  <a:lnTo>
                    <a:pt x="1790" y="185"/>
                  </a:lnTo>
                  <a:lnTo>
                    <a:pt x="1732" y="223"/>
                  </a:lnTo>
                  <a:lnTo>
                    <a:pt x="1912" y="161"/>
                  </a:lnTo>
                  <a:lnTo>
                    <a:pt x="1923" y="221"/>
                  </a:lnTo>
                  <a:lnTo>
                    <a:pt x="1833" y="328"/>
                  </a:lnTo>
                  <a:lnTo>
                    <a:pt x="2009" y="204"/>
                  </a:lnTo>
                  <a:lnTo>
                    <a:pt x="2006" y="223"/>
                  </a:lnTo>
                  <a:lnTo>
                    <a:pt x="2090" y="222"/>
                  </a:lnTo>
                  <a:lnTo>
                    <a:pt x="2116" y="184"/>
                  </a:lnTo>
                  <a:lnTo>
                    <a:pt x="2206" y="176"/>
                  </a:lnTo>
                  <a:lnTo>
                    <a:pt x="2319" y="211"/>
                  </a:lnTo>
                  <a:lnTo>
                    <a:pt x="2207" y="265"/>
                  </a:lnTo>
                  <a:lnTo>
                    <a:pt x="2214" y="286"/>
                  </a:lnTo>
                  <a:lnTo>
                    <a:pt x="1963" y="317"/>
                  </a:lnTo>
                  <a:lnTo>
                    <a:pt x="2166" y="319"/>
                  </a:lnTo>
                  <a:lnTo>
                    <a:pt x="2002" y="364"/>
                  </a:lnTo>
                  <a:lnTo>
                    <a:pt x="2013" y="394"/>
                  </a:lnTo>
                  <a:lnTo>
                    <a:pt x="2122" y="364"/>
                  </a:lnTo>
                  <a:lnTo>
                    <a:pt x="2043" y="405"/>
                  </a:lnTo>
                  <a:lnTo>
                    <a:pt x="2033" y="459"/>
                  </a:lnTo>
                  <a:lnTo>
                    <a:pt x="2056" y="445"/>
                  </a:lnTo>
                  <a:lnTo>
                    <a:pt x="1981" y="493"/>
                  </a:lnTo>
                  <a:lnTo>
                    <a:pt x="1954" y="593"/>
                  </a:lnTo>
                  <a:lnTo>
                    <a:pt x="1996" y="571"/>
                  </a:lnTo>
                  <a:lnTo>
                    <a:pt x="2050" y="593"/>
                  </a:lnTo>
                  <a:lnTo>
                    <a:pt x="1998" y="593"/>
                  </a:lnTo>
                  <a:lnTo>
                    <a:pt x="1998" y="622"/>
                  </a:lnTo>
                  <a:lnTo>
                    <a:pt x="2088" y="635"/>
                  </a:lnTo>
                  <a:lnTo>
                    <a:pt x="2090" y="672"/>
                  </a:lnTo>
                  <a:lnTo>
                    <a:pt x="1959" y="664"/>
                  </a:lnTo>
                  <a:lnTo>
                    <a:pt x="1996" y="682"/>
                  </a:lnTo>
                  <a:lnTo>
                    <a:pt x="1919" y="693"/>
                  </a:lnTo>
                  <a:lnTo>
                    <a:pt x="1959" y="732"/>
                  </a:lnTo>
                  <a:lnTo>
                    <a:pt x="2027" y="735"/>
                  </a:lnTo>
                  <a:lnTo>
                    <a:pt x="1986" y="758"/>
                  </a:lnTo>
                  <a:lnTo>
                    <a:pt x="2039" y="779"/>
                  </a:lnTo>
                  <a:lnTo>
                    <a:pt x="2037" y="829"/>
                  </a:lnTo>
                  <a:lnTo>
                    <a:pt x="1941" y="800"/>
                  </a:lnTo>
                  <a:lnTo>
                    <a:pt x="1997" y="827"/>
                  </a:lnTo>
                  <a:lnTo>
                    <a:pt x="1961" y="844"/>
                  </a:lnTo>
                  <a:lnTo>
                    <a:pt x="1996" y="842"/>
                  </a:lnTo>
                  <a:lnTo>
                    <a:pt x="1986" y="874"/>
                  </a:lnTo>
                  <a:lnTo>
                    <a:pt x="2054" y="890"/>
                  </a:lnTo>
                  <a:lnTo>
                    <a:pt x="1947" y="881"/>
                  </a:lnTo>
                  <a:lnTo>
                    <a:pt x="1923" y="900"/>
                  </a:lnTo>
                  <a:lnTo>
                    <a:pt x="2009" y="942"/>
                  </a:lnTo>
                  <a:lnTo>
                    <a:pt x="1997" y="974"/>
                  </a:lnTo>
                  <a:lnTo>
                    <a:pt x="1926" y="994"/>
                  </a:lnTo>
                  <a:lnTo>
                    <a:pt x="1861" y="947"/>
                  </a:lnTo>
                  <a:lnTo>
                    <a:pt x="1758" y="986"/>
                  </a:lnTo>
                  <a:lnTo>
                    <a:pt x="1830" y="1013"/>
                  </a:lnTo>
                  <a:lnTo>
                    <a:pt x="1762" y="1038"/>
                  </a:lnTo>
                  <a:lnTo>
                    <a:pt x="1837" y="1040"/>
                  </a:lnTo>
                  <a:lnTo>
                    <a:pt x="1813" y="1090"/>
                  </a:lnTo>
                  <a:lnTo>
                    <a:pt x="1842" y="1061"/>
                  </a:lnTo>
                  <a:lnTo>
                    <a:pt x="1923" y="1101"/>
                  </a:lnTo>
                  <a:lnTo>
                    <a:pt x="1897" y="1135"/>
                  </a:lnTo>
                  <a:lnTo>
                    <a:pt x="1947" y="1122"/>
                  </a:lnTo>
                  <a:lnTo>
                    <a:pt x="1923" y="1155"/>
                  </a:lnTo>
                  <a:lnTo>
                    <a:pt x="1957" y="1139"/>
                  </a:lnTo>
                  <a:lnTo>
                    <a:pt x="1961" y="1223"/>
                  </a:lnTo>
                  <a:lnTo>
                    <a:pt x="1923" y="1192"/>
                  </a:lnTo>
                  <a:lnTo>
                    <a:pt x="1923" y="1223"/>
                  </a:lnTo>
                  <a:lnTo>
                    <a:pt x="1889" y="1220"/>
                  </a:lnTo>
                  <a:lnTo>
                    <a:pt x="1842" y="1151"/>
                  </a:lnTo>
                  <a:lnTo>
                    <a:pt x="1732" y="1113"/>
                  </a:lnTo>
                  <a:lnTo>
                    <a:pt x="1808" y="1158"/>
                  </a:lnTo>
                  <a:lnTo>
                    <a:pt x="1706" y="1182"/>
                  </a:lnTo>
                  <a:lnTo>
                    <a:pt x="1678" y="1223"/>
                  </a:lnTo>
                  <a:lnTo>
                    <a:pt x="1774" y="1232"/>
                  </a:lnTo>
                  <a:lnTo>
                    <a:pt x="1692" y="1255"/>
                  </a:lnTo>
                  <a:lnTo>
                    <a:pt x="1814" y="1227"/>
                  </a:lnTo>
                  <a:lnTo>
                    <a:pt x="1932" y="1264"/>
                  </a:lnTo>
                  <a:lnTo>
                    <a:pt x="1779" y="1360"/>
                  </a:lnTo>
                  <a:lnTo>
                    <a:pt x="1631" y="1402"/>
                  </a:lnTo>
                  <a:lnTo>
                    <a:pt x="1579" y="1406"/>
                  </a:lnTo>
                  <a:lnTo>
                    <a:pt x="1543" y="1361"/>
                  </a:lnTo>
                  <a:lnTo>
                    <a:pt x="1559" y="1406"/>
                  </a:lnTo>
                  <a:lnTo>
                    <a:pt x="1516" y="1431"/>
                  </a:lnTo>
                  <a:lnTo>
                    <a:pt x="1462" y="1535"/>
                  </a:lnTo>
                  <a:lnTo>
                    <a:pt x="1417" y="1531"/>
                  </a:lnTo>
                  <a:lnTo>
                    <a:pt x="1407" y="1564"/>
                  </a:lnTo>
                  <a:lnTo>
                    <a:pt x="1365" y="1571"/>
                  </a:lnTo>
                  <a:lnTo>
                    <a:pt x="1339" y="1557"/>
                  </a:lnTo>
                  <a:lnTo>
                    <a:pt x="1372" y="1537"/>
                  </a:lnTo>
                  <a:lnTo>
                    <a:pt x="1338" y="1531"/>
                  </a:lnTo>
                  <a:lnTo>
                    <a:pt x="1324" y="1587"/>
                  </a:lnTo>
                  <a:lnTo>
                    <a:pt x="1251" y="1591"/>
                  </a:lnTo>
                  <a:lnTo>
                    <a:pt x="1253" y="1634"/>
                  </a:lnTo>
                  <a:lnTo>
                    <a:pt x="1213" y="1637"/>
                  </a:lnTo>
                  <a:lnTo>
                    <a:pt x="1247" y="1672"/>
                  </a:lnTo>
                  <a:lnTo>
                    <a:pt x="1199" y="1680"/>
                  </a:lnTo>
                  <a:lnTo>
                    <a:pt x="1236" y="1717"/>
                  </a:lnTo>
                  <a:lnTo>
                    <a:pt x="1204" y="1717"/>
                  </a:lnTo>
                  <a:lnTo>
                    <a:pt x="1230" y="1726"/>
                  </a:lnTo>
                  <a:lnTo>
                    <a:pt x="1204" y="1768"/>
                  </a:lnTo>
                  <a:lnTo>
                    <a:pt x="1181" y="1761"/>
                  </a:lnTo>
                  <a:lnTo>
                    <a:pt x="1199" y="1779"/>
                  </a:lnTo>
                  <a:lnTo>
                    <a:pt x="1152" y="1797"/>
                  </a:lnTo>
                  <a:lnTo>
                    <a:pt x="1181" y="1856"/>
                  </a:lnTo>
                  <a:lnTo>
                    <a:pt x="1152" y="1935"/>
                  </a:lnTo>
                  <a:lnTo>
                    <a:pt x="1118" y="1936"/>
                  </a:lnTo>
                  <a:lnTo>
                    <a:pt x="1143" y="1964"/>
                  </a:lnTo>
                  <a:lnTo>
                    <a:pt x="1065" y="1964"/>
                  </a:lnTo>
                  <a:lnTo>
                    <a:pt x="1056" y="1910"/>
                  </a:lnTo>
                  <a:lnTo>
                    <a:pt x="945" y="1918"/>
                  </a:lnTo>
                  <a:lnTo>
                    <a:pt x="973" y="1903"/>
                  </a:lnTo>
                  <a:lnTo>
                    <a:pt x="917" y="1883"/>
                  </a:lnTo>
                  <a:lnTo>
                    <a:pt x="941" y="1874"/>
                  </a:lnTo>
                  <a:lnTo>
                    <a:pt x="901" y="1874"/>
                  </a:lnTo>
                  <a:lnTo>
                    <a:pt x="918" y="1832"/>
                  </a:lnTo>
                  <a:lnTo>
                    <a:pt x="892" y="1840"/>
                  </a:lnTo>
                  <a:lnTo>
                    <a:pt x="821" y="1726"/>
                  </a:lnTo>
                  <a:lnTo>
                    <a:pt x="821" y="1694"/>
                  </a:lnTo>
                  <a:lnTo>
                    <a:pt x="877" y="1656"/>
                  </a:lnTo>
                  <a:lnTo>
                    <a:pt x="854" y="1645"/>
                  </a:lnTo>
                  <a:lnTo>
                    <a:pt x="798" y="1687"/>
                  </a:lnTo>
                  <a:lnTo>
                    <a:pt x="798" y="1602"/>
                  </a:lnTo>
                  <a:lnTo>
                    <a:pt x="747" y="1557"/>
                  </a:lnTo>
                  <a:lnTo>
                    <a:pt x="763" y="1492"/>
                  </a:lnTo>
                  <a:lnTo>
                    <a:pt x="729" y="1466"/>
                  </a:lnTo>
                  <a:lnTo>
                    <a:pt x="774" y="1410"/>
                  </a:lnTo>
                  <a:lnTo>
                    <a:pt x="747" y="1402"/>
                  </a:lnTo>
                  <a:lnTo>
                    <a:pt x="839" y="1402"/>
                  </a:lnTo>
                  <a:lnTo>
                    <a:pt x="830" y="1379"/>
                  </a:lnTo>
                  <a:lnTo>
                    <a:pt x="769" y="1381"/>
                  </a:lnTo>
                  <a:lnTo>
                    <a:pt x="861" y="1331"/>
                  </a:lnTo>
                  <a:lnTo>
                    <a:pt x="839" y="1314"/>
                  </a:lnTo>
                  <a:lnTo>
                    <a:pt x="861" y="1255"/>
                  </a:lnTo>
                  <a:lnTo>
                    <a:pt x="785" y="1254"/>
                  </a:lnTo>
                  <a:lnTo>
                    <a:pt x="703" y="1207"/>
                  </a:lnTo>
                  <a:lnTo>
                    <a:pt x="854" y="1232"/>
                  </a:lnTo>
                  <a:lnTo>
                    <a:pt x="828" y="1211"/>
                  </a:lnTo>
                  <a:lnTo>
                    <a:pt x="854" y="1203"/>
                  </a:lnTo>
                  <a:lnTo>
                    <a:pt x="793" y="1168"/>
                  </a:lnTo>
                  <a:lnTo>
                    <a:pt x="814" y="1151"/>
                  </a:lnTo>
                  <a:lnTo>
                    <a:pt x="782" y="1163"/>
                  </a:lnTo>
                  <a:lnTo>
                    <a:pt x="804" y="1142"/>
                  </a:lnTo>
                  <a:lnTo>
                    <a:pt x="765" y="1145"/>
                  </a:lnTo>
                  <a:lnTo>
                    <a:pt x="808" y="1126"/>
                  </a:lnTo>
                  <a:lnTo>
                    <a:pt x="740" y="1099"/>
                  </a:lnTo>
                  <a:lnTo>
                    <a:pt x="726" y="1142"/>
                  </a:lnTo>
                  <a:lnTo>
                    <a:pt x="669" y="1145"/>
                  </a:lnTo>
                  <a:lnTo>
                    <a:pt x="659" y="1126"/>
                  </a:lnTo>
                  <a:lnTo>
                    <a:pt x="698" y="1099"/>
                  </a:lnTo>
                  <a:lnTo>
                    <a:pt x="667" y="1099"/>
                  </a:lnTo>
                  <a:lnTo>
                    <a:pt x="703" y="1023"/>
                  </a:lnTo>
                  <a:lnTo>
                    <a:pt x="661" y="1011"/>
                  </a:lnTo>
                  <a:lnTo>
                    <a:pt x="680" y="978"/>
                  </a:lnTo>
                  <a:lnTo>
                    <a:pt x="618" y="889"/>
                  </a:lnTo>
                  <a:lnTo>
                    <a:pt x="637" y="888"/>
                  </a:lnTo>
                  <a:lnTo>
                    <a:pt x="554" y="808"/>
                  </a:lnTo>
                  <a:lnTo>
                    <a:pt x="554" y="779"/>
                  </a:lnTo>
                  <a:lnTo>
                    <a:pt x="461" y="741"/>
                  </a:lnTo>
                  <a:lnTo>
                    <a:pt x="376" y="720"/>
                  </a:lnTo>
                  <a:lnTo>
                    <a:pt x="293" y="756"/>
                  </a:lnTo>
                  <a:lnTo>
                    <a:pt x="230" y="732"/>
                  </a:lnTo>
                  <a:lnTo>
                    <a:pt x="254" y="762"/>
                  </a:lnTo>
                  <a:lnTo>
                    <a:pt x="188" y="748"/>
                  </a:lnTo>
                  <a:lnTo>
                    <a:pt x="128" y="718"/>
                  </a:lnTo>
                  <a:lnTo>
                    <a:pt x="188" y="693"/>
                  </a:lnTo>
                  <a:lnTo>
                    <a:pt x="57" y="664"/>
                  </a:lnTo>
                  <a:lnTo>
                    <a:pt x="105" y="639"/>
                  </a:lnTo>
                  <a:lnTo>
                    <a:pt x="261" y="647"/>
                  </a:lnTo>
                  <a:lnTo>
                    <a:pt x="275" y="637"/>
                  </a:lnTo>
                  <a:lnTo>
                    <a:pt x="251" y="620"/>
                  </a:lnTo>
                  <a:lnTo>
                    <a:pt x="274" y="605"/>
                  </a:lnTo>
                  <a:lnTo>
                    <a:pt x="138" y="616"/>
                  </a:lnTo>
                  <a:lnTo>
                    <a:pt x="0" y="55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294"/>
            <p:cNvSpPr/>
            <p:nvPr/>
          </p:nvSpPr>
          <p:spPr bwMode="auto">
            <a:xfrm>
              <a:off x="6321602" y="3601686"/>
              <a:ext cx="72443" cy="87515"/>
            </a:xfrm>
            <a:custGeom>
              <a:avLst/>
              <a:gdLst>
                <a:gd name="T0" fmla="*/ 0 w 154"/>
                <a:gd name="T1" fmla="*/ 4 h 190"/>
                <a:gd name="T2" fmla="*/ 1 w 154"/>
                <a:gd name="T3" fmla="*/ 2 h 190"/>
                <a:gd name="T4" fmla="*/ 2 w 154"/>
                <a:gd name="T5" fmla="*/ 2 h 190"/>
                <a:gd name="T6" fmla="*/ 1 w 154"/>
                <a:gd name="T7" fmla="*/ 1 h 190"/>
                <a:gd name="T8" fmla="*/ 3 w 154"/>
                <a:gd name="T9" fmla="*/ 0 h 190"/>
                <a:gd name="T10" fmla="*/ 3 w 154"/>
                <a:gd name="T11" fmla="*/ 2 h 190"/>
                <a:gd name="T12" fmla="*/ 3 w 154"/>
                <a:gd name="T13" fmla="*/ 2 h 190"/>
                <a:gd name="T14" fmla="*/ 3 w 154"/>
                <a:gd name="T15" fmla="*/ 4 h 190"/>
                <a:gd name="T16" fmla="*/ 2 w 154"/>
                <a:gd name="T17" fmla="*/ 5 h 190"/>
                <a:gd name="T18" fmla="*/ 0 w 154"/>
                <a:gd name="T19" fmla="*/ 4 h 1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4"/>
                <a:gd name="T31" fmla="*/ 0 h 190"/>
                <a:gd name="T32" fmla="*/ 154 w 154"/>
                <a:gd name="T33" fmla="*/ 190 h 19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4" h="190">
                  <a:moveTo>
                    <a:pt x="0" y="154"/>
                  </a:moveTo>
                  <a:lnTo>
                    <a:pt x="35" y="83"/>
                  </a:lnTo>
                  <a:lnTo>
                    <a:pt x="74" y="82"/>
                  </a:lnTo>
                  <a:lnTo>
                    <a:pt x="33" y="24"/>
                  </a:lnTo>
                  <a:lnTo>
                    <a:pt x="123" y="0"/>
                  </a:lnTo>
                  <a:lnTo>
                    <a:pt x="134" y="90"/>
                  </a:lnTo>
                  <a:lnTo>
                    <a:pt x="154" y="98"/>
                  </a:lnTo>
                  <a:lnTo>
                    <a:pt x="114" y="158"/>
                  </a:lnTo>
                  <a:lnTo>
                    <a:pt x="87" y="190"/>
                  </a:lnTo>
                  <a:lnTo>
                    <a:pt x="0" y="15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0" name="Freeform 295"/>
            <p:cNvSpPr/>
            <p:nvPr/>
          </p:nvSpPr>
          <p:spPr bwMode="auto">
            <a:xfrm>
              <a:off x="6891039" y="3797400"/>
              <a:ext cx="85921" cy="136841"/>
            </a:xfrm>
            <a:custGeom>
              <a:avLst/>
              <a:gdLst>
                <a:gd name="T0" fmla="*/ 0 w 181"/>
                <a:gd name="T1" fmla="*/ 2 h 301"/>
                <a:gd name="T2" fmla="*/ 1 w 181"/>
                <a:gd name="T3" fmla="*/ 3 h 301"/>
                <a:gd name="T4" fmla="*/ 1 w 181"/>
                <a:gd name="T5" fmla="*/ 4 h 301"/>
                <a:gd name="T6" fmla="*/ 1 w 181"/>
                <a:gd name="T7" fmla="*/ 6 h 301"/>
                <a:gd name="T8" fmla="*/ 2 w 181"/>
                <a:gd name="T9" fmla="*/ 7 h 301"/>
                <a:gd name="T10" fmla="*/ 4 w 181"/>
                <a:gd name="T11" fmla="*/ 7 h 301"/>
                <a:gd name="T12" fmla="*/ 3 w 181"/>
                <a:gd name="T13" fmla="*/ 4 h 301"/>
                <a:gd name="T14" fmla="*/ 4 w 181"/>
                <a:gd name="T15" fmla="*/ 3 h 301"/>
                <a:gd name="T16" fmla="*/ 1 w 181"/>
                <a:gd name="T17" fmla="*/ 0 h 301"/>
                <a:gd name="T18" fmla="*/ 1 w 181"/>
                <a:gd name="T19" fmla="*/ 1 h 301"/>
                <a:gd name="T20" fmla="*/ 1 w 181"/>
                <a:gd name="T21" fmla="*/ 1 h 301"/>
                <a:gd name="T22" fmla="*/ 0 w 181"/>
                <a:gd name="T23" fmla="*/ 2 h 3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1"/>
                <a:gd name="T37" fmla="*/ 0 h 301"/>
                <a:gd name="T38" fmla="*/ 181 w 181"/>
                <a:gd name="T39" fmla="*/ 301 h 3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1" h="301">
                  <a:moveTo>
                    <a:pt x="0" y="100"/>
                  </a:moveTo>
                  <a:lnTo>
                    <a:pt x="30" y="140"/>
                  </a:lnTo>
                  <a:lnTo>
                    <a:pt x="59" y="171"/>
                  </a:lnTo>
                  <a:lnTo>
                    <a:pt x="52" y="255"/>
                  </a:lnTo>
                  <a:lnTo>
                    <a:pt x="75" y="301"/>
                  </a:lnTo>
                  <a:lnTo>
                    <a:pt x="181" y="284"/>
                  </a:lnTo>
                  <a:lnTo>
                    <a:pt x="119" y="190"/>
                  </a:lnTo>
                  <a:lnTo>
                    <a:pt x="163" y="111"/>
                  </a:lnTo>
                  <a:lnTo>
                    <a:pt x="53" y="0"/>
                  </a:lnTo>
                  <a:lnTo>
                    <a:pt x="20" y="32"/>
                  </a:lnTo>
                  <a:lnTo>
                    <a:pt x="34" y="61"/>
                  </a:lnTo>
                  <a:lnTo>
                    <a:pt x="0" y="10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1" name="Freeform 296"/>
            <p:cNvSpPr/>
            <p:nvPr/>
          </p:nvSpPr>
          <p:spPr bwMode="auto">
            <a:xfrm>
              <a:off x="6650123" y="3561906"/>
              <a:ext cx="48857" cy="36597"/>
            </a:xfrm>
            <a:custGeom>
              <a:avLst/>
              <a:gdLst>
                <a:gd name="T0" fmla="*/ 0 w 99"/>
                <a:gd name="T1" fmla="*/ 1 h 82"/>
                <a:gd name="T2" fmla="*/ 2 w 99"/>
                <a:gd name="T3" fmla="*/ 1 h 82"/>
                <a:gd name="T4" fmla="*/ 1 w 99"/>
                <a:gd name="T5" fmla="*/ 0 h 82"/>
                <a:gd name="T6" fmla="*/ 2 w 99"/>
                <a:gd name="T7" fmla="*/ 0 h 82"/>
                <a:gd name="T8" fmla="*/ 2 w 99"/>
                <a:gd name="T9" fmla="*/ 2 h 82"/>
                <a:gd name="T10" fmla="*/ 0 w 99"/>
                <a:gd name="T11" fmla="*/ 1 h 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"/>
                <a:gd name="T19" fmla="*/ 0 h 82"/>
                <a:gd name="T20" fmla="*/ 99 w 99"/>
                <a:gd name="T21" fmla="*/ 82 h 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" h="82">
                  <a:moveTo>
                    <a:pt x="0" y="63"/>
                  </a:moveTo>
                  <a:lnTo>
                    <a:pt x="74" y="60"/>
                  </a:lnTo>
                  <a:lnTo>
                    <a:pt x="37" y="6"/>
                  </a:lnTo>
                  <a:lnTo>
                    <a:pt x="99" y="0"/>
                  </a:lnTo>
                  <a:lnTo>
                    <a:pt x="99" y="82"/>
                  </a:lnTo>
                  <a:lnTo>
                    <a:pt x="0" y="6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2" name="Freeform 297"/>
            <p:cNvSpPr/>
            <p:nvPr/>
          </p:nvSpPr>
          <p:spPr bwMode="auto">
            <a:xfrm>
              <a:off x="6375513" y="3643056"/>
              <a:ext cx="111192" cy="60465"/>
            </a:xfrm>
            <a:custGeom>
              <a:avLst/>
              <a:gdLst>
                <a:gd name="T0" fmla="*/ 0 w 231"/>
                <a:gd name="T1" fmla="*/ 1 h 133"/>
                <a:gd name="T2" fmla="*/ 1 w 231"/>
                <a:gd name="T3" fmla="*/ 0 h 133"/>
                <a:gd name="T4" fmla="*/ 4 w 231"/>
                <a:gd name="T5" fmla="*/ 0 h 133"/>
                <a:gd name="T6" fmla="*/ 5 w 231"/>
                <a:gd name="T7" fmla="*/ 1 h 133"/>
                <a:gd name="T8" fmla="*/ 4 w 231"/>
                <a:gd name="T9" fmla="*/ 1 h 133"/>
                <a:gd name="T10" fmla="*/ 2 w 231"/>
                <a:gd name="T11" fmla="*/ 3 h 133"/>
                <a:gd name="T12" fmla="*/ 1 w 231"/>
                <a:gd name="T13" fmla="*/ 3 h 133"/>
                <a:gd name="T14" fmla="*/ 0 w 231"/>
                <a:gd name="T15" fmla="*/ 1 h 1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1"/>
                <a:gd name="T25" fmla="*/ 0 h 133"/>
                <a:gd name="T26" fmla="*/ 231 w 231"/>
                <a:gd name="T27" fmla="*/ 133 h 1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1" h="133">
                  <a:moveTo>
                    <a:pt x="0" y="68"/>
                  </a:moveTo>
                  <a:lnTo>
                    <a:pt x="40" y="8"/>
                  </a:lnTo>
                  <a:lnTo>
                    <a:pt x="163" y="0"/>
                  </a:lnTo>
                  <a:lnTo>
                    <a:pt x="231" y="42"/>
                  </a:lnTo>
                  <a:lnTo>
                    <a:pt x="176" y="52"/>
                  </a:lnTo>
                  <a:lnTo>
                    <a:pt x="79" y="133"/>
                  </a:lnTo>
                  <a:lnTo>
                    <a:pt x="62" y="11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3" name="Freeform 298"/>
            <p:cNvSpPr/>
            <p:nvPr/>
          </p:nvSpPr>
          <p:spPr bwMode="auto">
            <a:xfrm>
              <a:off x="7563243" y="2389208"/>
              <a:ext cx="202167" cy="103427"/>
            </a:xfrm>
            <a:custGeom>
              <a:avLst/>
              <a:gdLst>
                <a:gd name="T0" fmla="*/ 0 w 420"/>
                <a:gd name="T1" fmla="*/ 2 h 223"/>
                <a:gd name="T2" fmla="*/ 1 w 420"/>
                <a:gd name="T3" fmla="*/ 2 h 223"/>
                <a:gd name="T4" fmla="*/ 0 w 420"/>
                <a:gd name="T5" fmla="*/ 1 h 223"/>
                <a:gd name="T6" fmla="*/ 1 w 420"/>
                <a:gd name="T7" fmla="*/ 1 h 223"/>
                <a:gd name="T8" fmla="*/ 1 w 420"/>
                <a:gd name="T9" fmla="*/ 1 h 223"/>
                <a:gd name="T10" fmla="*/ 2 w 420"/>
                <a:gd name="T11" fmla="*/ 1 h 223"/>
                <a:gd name="T12" fmla="*/ 1 w 420"/>
                <a:gd name="T13" fmla="*/ 0 h 223"/>
                <a:gd name="T14" fmla="*/ 3 w 420"/>
                <a:gd name="T15" fmla="*/ 1 h 223"/>
                <a:gd name="T16" fmla="*/ 3 w 420"/>
                <a:gd name="T17" fmla="*/ 2 h 223"/>
                <a:gd name="T18" fmla="*/ 4 w 420"/>
                <a:gd name="T19" fmla="*/ 1 h 223"/>
                <a:gd name="T20" fmla="*/ 5 w 420"/>
                <a:gd name="T21" fmla="*/ 1 h 223"/>
                <a:gd name="T22" fmla="*/ 5 w 420"/>
                <a:gd name="T23" fmla="*/ 1 h 223"/>
                <a:gd name="T24" fmla="*/ 6 w 420"/>
                <a:gd name="T25" fmla="*/ 1 h 223"/>
                <a:gd name="T26" fmla="*/ 5 w 420"/>
                <a:gd name="T27" fmla="*/ 1 h 223"/>
                <a:gd name="T28" fmla="*/ 7 w 420"/>
                <a:gd name="T29" fmla="*/ 1 h 223"/>
                <a:gd name="T30" fmla="*/ 7 w 420"/>
                <a:gd name="T31" fmla="*/ 0 h 223"/>
                <a:gd name="T32" fmla="*/ 8 w 420"/>
                <a:gd name="T33" fmla="*/ 1 h 223"/>
                <a:gd name="T34" fmla="*/ 9 w 420"/>
                <a:gd name="T35" fmla="*/ 0 h 223"/>
                <a:gd name="T36" fmla="*/ 8 w 420"/>
                <a:gd name="T37" fmla="*/ 1 h 223"/>
                <a:gd name="T38" fmla="*/ 10 w 420"/>
                <a:gd name="T39" fmla="*/ 3 h 223"/>
                <a:gd name="T40" fmla="*/ 9 w 420"/>
                <a:gd name="T41" fmla="*/ 4 h 223"/>
                <a:gd name="T42" fmla="*/ 5 w 420"/>
                <a:gd name="T43" fmla="*/ 6 h 223"/>
                <a:gd name="T44" fmla="*/ 2 w 420"/>
                <a:gd name="T45" fmla="*/ 5 h 223"/>
                <a:gd name="T46" fmla="*/ 3 w 420"/>
                <a:gd name="T47" fmla="*/ 3 h 223"/>
                <a:gd name="T48" fmla="*/ 1 w 420"/>
                <a:gd name="T49" fmla="*/ 3 h 223"/>
                <a:gd name="T50" fmla="*/ 3 w 420"/>
                <a:gd name="T51" fmla="*/ 3 h 223"/>
                <a:gd name="T52" fmla="*/ 2 w 420"/>
                <a:gd name="T53" fmla="*/ 2 h 223"/>
                <a:gd name="T54" fmla="*/ 3 w 420"/>
                <a:gd name="T55" fmla="*/ 2 h 223"/>
                <a:gd name="T56" fmla="*/ 0 w 420"/>
                <a:gd name="T57" fmla="*/ 2 h 22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20"/>
                <a:gd name="T88" fmla="*/ 0 h 223"/>
                <a:gd name="T89" fmla="*/ 420 w 420"/>
                <a:gd name="T90" fmla="*/ 223 h 22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20" h="223">
                  <a:moveTo>
                    <a:pt x="0" y="79"/>
                  </a:moveTo>
                  <a:lnTo>
                    <a:pt x="29" y="69"/>
                  </a:lnTo>
                  <a:lnTo>
                    <a:pt x="12" y="50"/>
                  </a:lnTo>
                  <a:lnTo>
                    <a:pt x="47" y="62"/>
                  </a:lnTo>
                  <a:lnTo>
                    <a:pt x="31" y="24"/>
                  </a:lnTo>
                  <a:lnTo>
                    <a:pt x="73" y="46"/>
                  </a:lnTo>
                  <a:lnTo>
                    <a:pt x="52" y="2"/>
                  </a:lnTo>
                  <a:lnTo>
                    <a:pt x="116" y="36"/>
                  </a:lnTo>
                  <a:lnTo>
                    <a:pt x="124" y="94"/>
                  </a:lnTo>
                  <a:lnTo>
                    <a:pt x="159" y="31"/>
                  </a:lnTo>
                  <a:lnTo>
                    <a:pt x="193" y="54"/>
                  </a:lnTo>
                  <a:lnTo>
                    <a:pt x="220" y="23"/>
                  </a:lnTo>
                  <a:lnTo>
                    <a:pt x="245" y="63"/>
                  </a:lnTo>
                  <a:lnTo>
                    <a:pt x="238" y="24"/>
                  </a:lnTo>
                  <a:lnTo>
                    <a:pt x="305" y="24"/>
                  </a:lnTo>
                  <a:lnTo>
                    <a:pt x="316" y="0"/>
                  </a:lnTo>
                  <a:lnTo>
                    <a:pt x="346" y="23"/>
                  </a:lnTo>
                  <a:lnTo>
                    <a:pt x="383" y="14"/>
                  </a:lnTo>
                  <a:lnTo>
                    <a:pt x="356" y="31"/>
                  </a:lnTo>
                  <a:lnTo>
                    <a:pt x="420" y="102"/>
                  </a:lnTo>
                  <a:lnTo>
                    <a:pt x="364" y="165"/>
                  </a:lnTo>
                  <a:lnTo>
                    <a:pt x="209" y="223"/>
                  </a:lnTo>
                  <a:lnTo>
                    <a:pt x="70" y="196"/>
                  </a:lnTo>
                  <a:lnTo>
                    <a:pt x="107" y="139"/>
                  </a:lnTo>
                  <a:lnTo>
                    <a:pt x="23" y="119"/>
                  </a:lnTo>
                  <a:lnTo>
                    <a:pt x="104" y="113"/>
                  </a:lnTo>
                  <a:lnTo>
                    <a:pt x="73" y="97"/>
                  </a:lnTo>
                  <a:lnTo>
                    <a:pt x="105" y="79"/>
                  </a:lnTo>
                  <a:lnTo>
                    <a:pt x="0" y="7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4" name="Freeform 299"/>
            <p:cNvSpPr/>
            <p:nvPr/>
          </p:nvSpPr>
          <p:spPr bwMode="auto">
            <a:xfrm>
              <a:off x="5868412" y="3288224"/>
              <a:ext cx="552589" cy="385065"/>
            </a:xfrm>
            <a:custGeom>
              <a:avLst/>
              <a:gdLst>
                <a:gd name="T0" fmla="*/ 0 w 1151"/>
                <a:gd name="T1" fmla="*/ 0 h 847"/>
                <a:gd name="T2" fmla="*/ 1 w 1151"/>
                <a:gd name="T3" fmla="*/ 3 h 847"/>
                <a:gd name="T4" fmla="*/ 3 w 1151"/>
                <a:gd name="T5" fmla="*/ 5 h 847"/>
                <a:gd name="T6" fmla="*/ 3 w 1151"/>
                <a:gd name="T7" fmla="*/ 5 h 847"/>
                <a:gd name="T8" fmla="*/ 2 w 1151"/>
                <a:gd name="T9" fmla="*/ 6 h 847"/>
                <a:gd name="T10" fmla="*/ 3 w 1151"/>
                <a:gd name="T11" fmla="*/ 7 h 847"/>
                <a:gd name="T12" fmla="*/ 4 w 1151"/>
                <a:gd name="T13" fmla="*/ 8 h 847"/>
                <a:gd name="T14" fmla="*/ 4 w 1151"/>
                <a:gd name="T15" fmla="*/ 9 h 847"/>
                <a:gd name="T16" fmla="*/ 6 w 1151"/>
                <a:gd name="T17" fmla="*/ 11 h 847"/>
                <a:gd name="T18" fmla="*/ 7 w 1151"/>
                <a:gd name="T19" fmla="*/ 10 h 847"/>
                <a:gd name="T20" fmla="*/ 2 w 1151"/>
                <a:gd name="T21" fmla="*/ 3 h 847"/>
                <a:gd name="T22" fmla="*/ 2 w 1151"/>
                <a:gd name="T23" fmla="*/ 1 h 847"/>
                <a:gd name="T24" fmla="*/ 3 w 1151"/>
                <a:gd name="T25" fmla="*/ 1 h 847"/>
                <a:gd name="T26" fmla="*/ 5 w 1151"/>
                <a:gd name="T27" fmla="*/ 5 h 847"/>
                <a:gd name="T28" fmla="*/ 7 w 1151"/>
                <a:gd name="T29" fmla="*/ 7 h 847"/>
                <a:gd name="T30" fmla="*/ 7 w 1151"/>
                <a:gd name="T31" fmla="*/ 8 h 847"/>
                <a:gd name="T32" fmla="*/ 10 w 1151"/>
                <a:gd name="T33" fmla="*/ 11 h 847"/>
                <a:gd name="T34" fmla="*/ 11 w 1151"/>
                <a:gd name="T35" fmla="*/ 13 h 847"/>
                <a:gd name="T36" fmla="*/ 10 w 1151"/>
                <a:gd name="T37" fmla="*/ 14 h 847"/>
                <a:gd name="T38" fmla="*/ 11 w 1151"/>
                <a:gd name="T39" fmla="*/ 15 h 847"/>
                <a:gd name="T40" fmla="*/ 17 w 1151"/>
                <a:gd name="T41" fmla="*/ 18 h 847"/>
                <a:gd name="T42" fmla="*/ 20 w 1151"/>
                <a:gd name="T43" fmla="*/ 18 h 847"/>
                <a:gd name="T44" fmla="*/ 22 w 1151"/>
                <a:gd name="T45" fmla="*/ 20 h 847"/>
                <a:gd name="T46" fmla="*/ 23 w 1151"/>
                <a:gd name="T47" fmla="*/ 18 h 847"/>
                <a:gd name="T48" fmla="*/ 23 w 1151"/>
                <a:gd name="T49" fmla="*/ 18 h 847"/>
                <a:gd name="T50" fmla="*/ 23 w 1151"/>
                <a:gd name="T51" fmla="*/ 17 h 847"/>
                <a:gd name="T52" fmla="*/ 25 w 1151"/>
                <a:gd name="T53" fmla="*/ 16 h 847"/>
                <a:gd name="T54" fmla="*/ 25 w 1151"/>
                <a:gd name="T55" fmla="*/ 16 h 847"/>
                <a:gd name="T56" fmla="*/ 25 w 1151"/>
                <a:gd name="T57" fmla="*/ 15 h 847"/>
                <a:gd name="T58" fmla="*/ 26 w 1151"/>
                <a:gd name="T59" fmla="*/ 16 h 847"/>
                <a:gd name="T60" fmla="*/ 27 w 1151"/>
                <a:gd name="T61" fmla="*/ 13 h 847"/>
                <a:gd name="T62" fmla="*/ 25 w 1151"/>
                <a:gd name="T63" fmla="*/ 12 h 847"/>
                <a:gd name="T64" fmla="*/ 24 w 1151"/>
                <a:gd name="T65" fmla="*/ 13 h 847"/>
                <a:gd name="T66" fmla="*/ 23 w 1151"/>
                <a:gd name="T67" fmla="*/ 16 h 847"/>
                <a:gd name="T68" fmla="*/ 20 w 1151"/>
                <a:gd name="T69" fmla="*/ 16 h 847"/>
                <a:gd name="T70" fmla="*/ 19 w 1151"/>
                <a:gd name="T71" fmla="*/ 15 h 847"/>
                <a:gd name="T72" fmla="*/ 17 w 1151"/>
                <a:gd name="T73" fmla="*/ 12 h 847"/>
                <a:gd name="T74" fmla="*/ 17 w 1151"/>
                <a:gd name="T75" fmla="*/ 9 h 847"/>
                <a:gd name="T76" fmla="*/ 18 w 1151"/>
                <a:gd name="T77" fmla="*/ 8 h 847"/>
                <a:gd name="T78" fmla="*/ 16 w 1151"/>
                <a:gd name="T79" fmla="*/ 7 h 847"/>
                <a:gd name="T80" fmla="*/ 14 w 1151"/>
                <a:gd name="T81" fmla="*/ 3 h 847"/>
                <a:gd name="T82" fmla="*/ 12 w 1151"/>
                <a:gd name="T83" fmla="*/ 4 h 847"/>
                <a:gd name="T84" fmla="*/ 9 w 1151"/>
                <a:gd name="T85" fmla="*/ 1 h 847"/>
                <a:gd name="T86" fmla="*/ 5 w 1151"/>
                <a:gd name="T87" fmla="*/ 2 h 847"/>
                <a:gd name="T88" fmla="*/ 2 w 1151"/>
                <a:gd name="T89" fmla="*/ 0 h 847"/>
                <a:gd name="T90" fmla="*/ 0 w 1151"/>
                <a:gd name="T91" fmla="*/ 0 h 84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51"/>
                <a:gd name="T139" fmla="*/ 0 h 847"/>
                <a:gd name="T140" fmla="*/ 1151 w 1151"/>
                <a:gd name="T141" fmla="*/ 847 h 84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51" h="847">
                  <a:moveTo>
                    <a:pt x="0" y="9"/>
                  </a:moveTo>
                  <a:lnTo>
                    <a:pt x="55" y="141"/>
                  </a:lnTo>
                  <a:lnTo>
                    <a:pt x="118" y="202"/>
                  </a:lnTo>
                  <a:lnTo>
                    <a:pt x="112" y="238"/>
                  </a:lnTo>
                  <a:lnTo>
                    <a:pt x="80" y="246"/>
                  </a:lnTo>
                  <a:lnTo>
                    <a:pt x="152" y="275"/>
                  </a:lnTo>
                  <a:lnTo>
                    <a:pt x="191" y="334"/>
                  </a:lnTo>
                  <a:lnTo>
                    <a:pt x="190" y="384"/>
                  </a:lnTo>
                  <a:lnTo>
                    <a:pt x="272" y="468"/>
                  </a:lnTo>
                  <a:lnTo>
                    <a:pt x="289" y="438"/>
                  </a:lnTo>
                  <a:lnTo>
                    <a:pt x="97" y="120"/>
                  </a:lnTo>
                  <a:lnTo>
                    <a:pt x="85" y="35"/>
                  </a:lnTo>
                  <a:lnTo>
                    <a:pt x="128" y="58"/>
                  </a:lnTo>
                  <a:lnTo>
                    <a:pt x="196" y="196"/>
                  </a:lnTo>
                  <a:lnTo>
                    <a:pt x="299" y="300"/>
                  </a:lnTo>
                  <a:lnTo>
                    <a:pt x="297" y="339"/>
                  </a:lnTo>
                  <a:lnTo>
                    <a:pt x="439" y="483"/>
                  </a:lnTo>
                  <a:lnTo>
                    <a:pt x="456" y="542"/>
                  </a:lnTo>
                  <a:lnTo>
                    <a:pt x="439" y="583"/>
                  </a:lnTo>
                  <a:lnTo>
                    <a:pt x="473" y="638"/>
                  </a:lnTo>
                  <a:lnTo>
                    <a:pt x="746" y="785"/>
                  </a:lnTo>
                  <a:lnTo>
                    <a:pt x="863" y="775"/>
                  </a:lnTo>
                  <a:lnTo>
                    <a:pt x="941" y="847"/>
                  </a:lnTo>
                  <a:lnTo>
                    <a:pt x="976" y="776"/>
                  </a:lnTo>
                  <a:lnTo>
                    <a:pt x="1015" y="775"/>
                  </a:lnTo>
                  <a:lnTo>
                    <a:pt x="974" y="717"/>
                  </a:lnTo>
                  <a:lnTo>
                    <a:pt x="1064" y="693"/>
                  </a:lnTo>
                  <a:lnTo>
                    <a:pt x="1095" y="668"/>
                  </a:lnTo>
                  <a:lnTo>
                    <a:pt x="1103" y="653"/>
                  </a:lnTo>
                  <a:lnTo>
                    <a:pt x="1112" y="684"/>
                  </a:lnTo>
                  <a:lnTo>
                    <a:pt x="1151" y="544"/>
                  </a:lnTo>
                  <a:lnTo>
                    <a:pt x="1101" y="522"/>
                  </a:lnTo>
                  <a:lnTo>
                    <a:pt x="1016" y="544"/>
                  </a:lnTo>
                  <a:lnTo>
                    <a:pt x="971" y="668"/>
                  </a:lnTo>
                  <a:lnTo>
                    <a:pt x="857" y="678"/>
                  </a:lnTo>
                  <a:lnTo>
                    <a:pt x="814" y="649"/>
                  </a:lnTo>
                  <a:lnTo>
                    <a:pt x="738" y="498"/>
                  </a:lnTo>
                  <a:lnTo>
                    <a:pt x="737" y="384"/>
                  </a:lnTo>
                  <a:lnTo>
                    <a:pt x="762" y="327"/>
                  </a:lnTo>
                  <a:lnTo>
                    <a:pt x="687" y="300"/>
                  </a:lnTo>
                  <a:lnTo>
                    <a:pt x="588" y="139"/>
                  </a:lnTo>
                  <a:lnTo>
                    <a:pt x="509" y="174"/>
                  </a:lnTo>
                  <a:lnTo>
                    <a:pt x="407" y="43"/>
                  </a:lnTo>
                  <a:lnTo>
                    <a:pt x="233" y="70"/>
                  </a:lnTo>
                  <a:lnTo>
                    <a:pt x="87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5" name="Freeform 300"/>
            <p:cNvSpPr/>
            <p:nvPr/>
          </p:nvSpPr>
          <p:spPr bwMode="auto">
            <a:xfrm>
              <a:off x="6412577" y="3662150"/>
              <a:ext cx="74128" cy="84332"/>
            </a:xfrm>
            <a:custGeom>
              <a:avLst/>
              <a:gdLst>
                <a:gd name="T0" fmla="*/ 0 w 152"/>
                <a:gd name="T1" fmla="*/ 2 h 184"/>
                <a:gd name="T2" fmla="*/ 1 w 152"/>
                <a:gd name="T3" fmla="*/ 4 h 184"/>
                <a:gd name="T4" fmla="*/ 3 w 152"/>
                <a:gd name="T5" fmla="*/ 4 h 184"/>
                <a:gd name="T6" fmla="*/ 4 w 152"/>
                <a:gd name="T7" fmla="*/ 0 h 184"/>
                <a:gd name="T8" fmla="*/ 2 w 152"/>
                <a:gd name="T9" fmla="*/ 0 h 184"/>
                <a:gd name="T10" fmla="*/ 0 w 152"/>
                <a:gd name="T11" fmla="*/ 2 h 1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2"/>
                <a:gd name="T19" fmla="*/ 0 h 184"/>
                <a:gd name="T20" fmla="*/ 152 w 152"/>
                <a:gd name="T21" fmla="*/ 184 h 1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2" h="184">
                  <a:moveTo>
                    <a:pt x="0" y="91"/>
                  </a:moveTo>
                  <a:lnTo>
                    <a:pt x="61" y="180"/>
                  </a:lnTo>
                  <a:lnTo>
                    <a:pt x="140" y="184"/>
                  </a:lnTo>
                  <a:lnTo>
                    <a:pt x="152" y="0"/>
                  </a:lnTo>
                  <a:lnTo>
                    <a:pt x="97" y="10"/>
                  </a:lnTo>
                  <a:lnTo>
                    <a:pt x="0" y="9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6" name="Freeform 301"/>
            <p:cNvSpPr/>
            <p:nvPr/>
          </p:nvSpPr>
          <p:spPr bwMode="auto">
            <a:xfrm>
              <a:off x="6490074" y="3770350"/>
              <a:ext cx="104453" cy="50918"/>
            </a:xfrm>
            <a:custGeom>
              <a:avLst/>
              <a:gdLst>
                <a:gd name="T0" fmla="*/ 0 w 215"/>
                <a:gd name="T1" fmla="*/ 1 h 111"/>
                <a:gd name="T2" fmla="*/ 0 w 215"/>
                <a:gd name="T3" fmla="*/ 0 h 111"/>
                <a:gd name="T4" fmla="*/ 1 w 215"/>
                <a:gd name="T5" fmla="*/ 1 h 111"/>
                <a:gd name="T6" fmla="*/ 3 w 215"/>
                <a:gd name="T7" fmla="*/ 0 h 111"/>
                <a:gd name="T8" fmla="*/ 5 w 215"/>
                <a:gd name="T9" fmla="*/ 1 h 111"/>
                <a:gd name="T10" fmla="*/ 5 w 215"/>
                <a:gd name="T11" fmla="*/ 3 h 111"/>
                <a:gd name="T12" fmla="*/ 5 w 215"/>
                <a:gd name="T13" fmla="*/ 1 h 111"/>
                <a:gd name="T14" fmla="*/ 3 w 215"/>
                <a:gd name="T15" fmla="*/ 1 h 111"/>
                <a:gd name="T16" fmla="*/ 3 w 215"/>
                <a:gd name="T17" fmla="*/ 1 h 111"/>
                <a:gd name="T18" fmla="*/ 3 w 215"/>
                <a:gd name="T19" fmla="*/ 2 h 111"/>
                <a:gd name="T20" fmla="*/ 2 w 215"/>
                <a:gd name="T21" fmla="*/ 3 h 111"/>
                <a:gd name="T22" fmla="*/ 0 w 215"/>
                <a:gd name="T23" fmla="*/ 1 h 1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5"/>
                <a:gd name="T37" fmla="*/ 0 h 111"/>
                <a:gd name="T38" fmla="*/ 215 w 215"/>
                <a:gd name="T39" fmla="*/ 111 h 1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5" h="111">
                  <a:moveTo>
                    <a:pt x="0" y="60"/>
                  </a:moveTo>
                  <a:lnTo>
                    <a:pt x="18" y="0"/>
                  </a:lnTo>
                  <a:lnTo>
                    <a:pt x="65" y="37"/>
                  </a:lnTo>
                  <a:lnTo>
                    <a:pt x="146" y="2"/>
                  </a:lnTo>
                  <a:lnTo>
                    <a:pt x="215" y="45"/>
                  </a:lnTo>
                  <a:lnTo>
                    <a:pt x="200" y="108"/>
                  </a:lnTo>
                  <a:lnTo>
                    <a:pt x="193" y="54"/>
                  </a:lnTo>
                  <a:lnTo>
                    <a:pt x="146" y="35"/>
                  </a:lnTo>
                  <a:lnTo>
                    <a:pt x="103" y="66"/>
                  </a:lnTo>
                  <a:lnTo>
                    <a:pt x="115" y="98"/>
                  </a:lnTo>
                  <a:lnTo>
                    <a:pt x="96" y="111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7" name="Freeform 302"/>
            <p:cNvSpPr/>
            <p:nvPr/>
          </p:nvSpPr>
          <p:spPr bwMode="auto">
            <a:xfrm>
              <a:off x="6867453" y="4352721"/>
              <a:ext cx="149940" cy="170256"/>
            </a:xfrm>
            <a:custGeom>
              <a:avLst/>
              <a:gdLst>
                <a:gd name="T0" fmla="*/ 0 w 311"/>
                <a:gd name="T1" fmla="*/ 3 h 377"/>
                <a:gd name="T2" fmla="*/ 1 w 311"/>
                <a:gd name="T3" fmla="*/ 1 h 377"/>
                <a:gd name="T4" fmla="*/ 3 w 311"/>
                <a:gd name="T5" fmla="*/ 0 h 377"/>
                <a:gd name="T6" fmla="*/ 4 w 311"/>
                <a:gd name="T7" fmla="*/ 1 h 377"/>
                <a:gd name="T8" fmla="*/ 4 w 311"/>
                <a:gd name="T9" fmla="*/ 3 h 377"/>
                <a:gd name="T10" fmla="*/ 6 w 311"/>
                <a:gd name="T11" fmla="*/ 3 h 377"/>
                <a:gd name="T12" fmla="*/ 6 w 311"/>
                <a:gd name="T13" fmla="*/ 5 h 377"/>
                <a:gd name="T14" fmla="*/ 7 w 311"/>
                <a:gd name="T15" fmla="*/ 5 h 377"/>
                <a:gd name="T16" fmla="*/ 7 w 311"/>
                <a:gd name="T17" fmla="*/ 7 h 377"/>
                <a:gd name="T18" fmla="*/ 6 w 311"/>
                <a:gd name="T19" fmla="*/ 9 h 377"/>
                <a:gd name="T20" fmla="*/ 4 w 311"/>
                <a:gd name="T21" fmla="*/ 9 h 377"/>
                <a:gd name="T22" fmla="*/ 4 w 311"/>
                <a:gd name="T23" fmla="*/ 7 h 377"/>
                <a:gd name="T24" fmla="*/ 0 w 311"/>
                <a:gd name="T25" fmla="*/ 3 h 3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11"/>
                <a:gd name="T40" fmla="*/ 0 h 377"/>
                <a:gd name="T41" fmla="*/ 311 w 311"/>
                <a:gd name="T42" fmla="*/ 377 h 37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11" h="377">
                  <a:moveTo>
                    <a:pt x="0" y="141"/>
                  </a:moveTo>
                  <a:lnTo>
                    <a:pt x="21" y="23"/>
                  </a:lnTo>
                  <a:lnTo>
                    <a:pt x="134" y="0"/>
                  </a:lnTo>
                  <a:lnTo>
                    <a:pt x="169" y="39"/>
                  </a:lnTo>
                  <a:lnTo>
                    <a:pt x="177" y="130"/>
                  </a:lnTo>
                  <a:lnTo>
                    <a:pt x="260" y="143"/>
                  </a:lnTo>
                  <a:lnTo>
                    <a:pt x="270" y="205"/>
                  </a:lnTo>
                  <a:lnTo>
                    <a:pt x="311" y="218"/>
                  </a:lnTo>
                  <a:lnTo>
                    <a:pt x="305" y="295"/>
                  </a:lnTo>
                  <a:lnTo>
                    <a:pt x="263" y="377"/>
                  </a:lnTo>
                  <a:lnTo>
                    <a:pt x="159" y="371"/>
                  </a:lnTo>
                  <a:lnTo>
                    <a:pt x="180" y="281"/>
                  </a:lnTo>
                  <a:lnTo>
                    <a:pt x="0" y="14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8" name="Freeform 303"/>
            <p:cNvSpPr/>
            <p:nvPr/>
          </p:nvSpPr>
          <p:spPr bwMode="auto">
            <a:xfrm>
              <a:off x="6523769" y="3966065"/>
              <a:ext cx="227438" cy="364380"/>
            </a:xfrm>
            <a:custGeom>
              <a:avLst/>
              <a:gdLst>
                <a:gd name="T0" fmla="*/ 0 w 476"/>
                <a:gd name="T1" fmla="*/ 4 h 803"/>
                <a:gd name="T2" fmla="*/ 0 w 476"/>
                <a:gd name="T3" fmla="*/ 6 h 803"/>
                <a:gd name="T4" fmla="*/ 2 w 476"/>
                <a:gd name="T5" fmla="*/ 9 h 803"/>
                <a:gd name="T6" fmla="*/ 4 w 476"/>
                <a:gd name="T7" fmla="*/ 15 h 803"/>
                <a:gd name="T8" fmla="*/ 9 w 476"/>
                <a:gd name="T9" fmla="*/ 19 h 803"/>
                <a:gd name="T10" fmla="*/ 10 w 476"/>
                <a:gd name="T11" fmla="*/ 18 h 803"/>
                <a:gd name="T12" fmla="*/ 11 w 476"/>
                <a:gd name="T13" fmla="*/ 17 h 803"/>
                <a:gd name="T14" fmla="*/ 10 w 476"/>
                <a:gd name="T15" fmla="*/ 16 h 803"/>
                <a:gd name="T16" fmla="*/ 10 w 476"/>
                <a:gd name="T17" fmla="*/ 16 h 803"/>
                <a:gd name="T18" fmla="*/ 11 w 476"/>
                <a:gd name="T19" fmla="*/ 13 h 803"/>
                <a:gd name="T20" fmla="*/ 10 w 476"/>
                <a:gd name="T21" fmla="*/ 11 h 803"/>
                <a:gd name="T22" fmla="*/ 9 w 476"/>
                <a:gd name="T23" fmla="*/ 11 h 803"/>
                <a:gd name="T24" fmla="*/ 9 w 476"/>
                <a:gd name="T25" fmla="*/ 9 h 803"/>
                <a:gd name="T26" fmla="*/ 9 w 476"/>
                <a:gd name="T27" fmla="*/ 10 h 803"/>
                <a:gd name="T28" fmla="*/ 7 w 476"/>
                <a:gd name="T29" fmla="*/ 9 h 803"/>
                <a:gd name="T30" fmla="*/ 7 w 476"/>
                <a:gd name="T31" fmla="*/ 8 h 803"/>
                <a:gd name="T32" fmla="*/ 8 w 476"/>
                <a:gd name="T33" fmla="*/ 5 h 803"/>
                <a:gd name="T34" fmla="*/ 10 w 476"/>
                <a:gd name="T35" fmla="*/ 4 h 803"/>
                <a:gd name="T36" fmla="*/ 9 w 476"/>
                <a:gd name="T37" fmla="*/ 4 h 803"/>
                <a:gd name="T38" fmla="*/ 10 w 476"/>
                <a:gd name="T39" fmla="*/ 3 h 803"/>
                <a:gd name="T40" fmla="*/ 7 w 476"/>
                <a:gd name="T41" fmla="*/ 2 h 803"/>
                <a:gd name="T42" fmla="*/ 5 w 476"/>
                <a:gd name="T43" fmla="*/ 0 h 803"/>
                <a:gd name="T44" fmla="*/ 5 w 476"/>
                <a:gd name="T45" fmla="*/ 2 h 803"/>
                <a:gd name="T46" fmla="*/ 3 w 476"/>
                <a:gd name="T47" fmla="*/ 3 h 803"/>
                <a:gd name="T48" fmla="*/ 2 w 476"/>
                <a:gd name="T49" fmla="*/ 5 h 803"/>
                <a:gd name="T50" fmla="*/ 1 w 476"/>
                <a:gd name="T51" fmla="*/ 5 h 803"/>
                <a:gd name="T52" fmla="*/ 1 w 476"/>
                <a:gd name="T53" fmla="*/ 3 h 803"/>
                <a:gd name="T54" fmla="*/ 0 w 476"/>
                <a:gd name="T55" fmla="*/ 4 h 80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6"/>
                <a:gd name="T85" fmla="*/ 0 h 803"/>
                <a:gd name="T86" fmla="*/ 476 w 476"/>
                <a:gd name="T87" fmla="*/ 803 h 80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6" h="803">
                  <a:moveTo>
                    <a:pt x="0" y="188"/>
                  </a:moveTo>
                  <a:lnTo>
                    <a:pt x="8" y="254"/>
                  </a:lnTo>
                  <a:lnTo>
                    <a:pt x="93" y="364"/>
                  </a:lnTo>
                  <a:lnTo>
                    <a:pt x="188" y="627"/>
                  </a:lnTo>
                  <a:lnTo>
                    <a:pt x="408" y="803"/>
                  </a:lnTo>
                  <a:lnTo>
                    <a:pt x="446" y="771"/>
                  </a:lnTo>
                  <a:lnTo>
                    <a:pt x="468" y="714"/>
                  </a:lnTo>
                  <a:lnTo>
                    <a:pt x="435" y="696"/>
                  </a:lnTo>
                  <a:lnTo>
                    <a:pt x="455" y="681"/>
                  </a:lnTo>
                  <a:lnTo>
                    <a:pt x="476" y="542"/>
                  </a:lnTo>
                  <a:lnTo>
                    <a:pt x="444" y="480"/>
                  </a:lnTo>
                  <a:lnTo>
                    <a:pt x="412" y="480"/>
                  </a:lnTo>
                  <a:lnTo>
                    <a:pt x="412" y="405"/>
                  </a:lnTo>
                  <a:lnTo>
                    <a:pt x="369" y="438"/>
                  </a:lnTo>
                  <a:lnTo>
                    <a:pt x="318" y="410"/>
                  </a:lnTo>
                  <a:lnTo>
                    <a:pt x="287" y="327"/>
                  </a:lnTo>
                  <a:lnTo>
                    <a:pt x="338" y="226"/>
                  </a:lnTo>
                  <a:lnTo>
                    <a:pt x="435" y="178"/>
                  </a:lnTo>
                  <a:lnTo>
                    <a:pt x="407" y="161"/>
                  </a:lnTo>
                  <a:lnTo>
                    <a:pt x="423" y="111"/>
                  </a:lnTo>
                  <a:lnTo>
                    <a:pt x="313" y="101"/>
                  </a:lnTo>
                  <a:lnTo>
                    <a:pt x="231" y="0"/>
                  </a:lnTo>
                  <a:lnTo>
                    <a:pt x="213" y="75"/>
                  </a:lnTo>
                  <a:lnTo>
                    <a:pt x="126" y="132"/>
                  </a:lnTo>
                  <a:lnTo>
                    <a:pt x="81" y="211"/>
                  </a:lnTo>
                  <a:lnTo>
                    <a:pt x="31" y="199"/>
                  </a:lnTo>
                  <a:lnTo>
                    <a:pt x="37" y="151"/>
                  </a:lnTo>
                  <a:lnTo>
                    <a:pt x="0" y="18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9" name="Freeform 304"/>
            <p:cNvSpPr/>
            <p:nvPr/>
          </p:nvSpPr>
          <p:spPr bwMode="auto">
            <a:xfrm>
              <a:off x="6948319" y="3848318"/>
              <a:ext cx="77497" cy="77968"/>
            </a:xfrm>
            <a:custGeom>
              <a:avLst/>
              <a:gdLst>
                <a:gd name="T0" fmla="*/ 0 w 159"/>
                <a:gd name="T1" fmla="*/ 2 h 173"/>
                <a:gd name="T2" fmla="*/ 1 w 159"/>
                <a:gd name="T3" fmla="*/ 0 h 173"/>
                <a:gd name="T4" fmla="*/ 4 w 159"/>
                <a:gd name="T5" fmla="*/ 0 h 173"/>
                <a:gd name="T6" fmla="*/ 3 w 159"/>
                <a:gd name="T7" fmla="*/ 4 h 173"/>
                <a:gd name="T8" fmla="*/ 1 w 159"/>
                <a:gd name="T9" fmla="*/ 4 h 173"/>
                <a:gd name="T10" fmla="*/ 0 w 159"/>
                <a:gd name="T11" fmla="*/ 2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"/>
                <a:gd name="T19" fmla="*/ 0 h 173"/>
                <a:gd name="T20" fmla="*/ 159 w 159"/>
                <a:gd name="T21" fmla="*/ 173 h 1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" h="173">
                  <a:moveTo>
                    <a:pt x="0" y="79"/>
                  </a:moveTo>
                  <a:lnTo>
                    <a:pt x="44" y="0"/>
                  </a:lnTo>
                  <a:lnTo>
                    <a:pt x="159" y="12"/>
                  </a:lnTo>
                  <a:lnTo>
                    <a:pt x="146" y="161"/>
                  </a:lnTo>
                  <a:lnTo>
                    <a:pt x="62" y="173"/>
                  </a:lnTo>
                  <a:lnTo>
                    <a:pt x="0" y="7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0" name="Freeform 305"/>
            <p:cNvSpPr/>
            <p:nvPr/>
          </p:nvSpPr>
          <p:spPr bwMode="auto">
            <a:xfrm>
              <a:off x="6877561" y="3749665"/>
              <a:ext cx="18532" cy="14321"/>
            </a:xfrm>
            <a:custGeom>
              <a:avLst/>
              <a:gdLst>
                <a:gd name="T0" fmla="*/ 0 w 39"/>
                <a:gd name="T1" fmla="*/ 1 h 32"/>
                <a:gd name="T2" fmla="*/ 1 w 39"/>
                <a:gd name="T3" fmla="*/ 1 h 32"/>
                <a:gd name="T4" fmla="*/ 1 w 39"/>
                <a:gd name="T5" fmla="*/ 0 h 32"/>
                <a:gd name="T6" fmla="*/ 0 w 39"/>
                <a:gd name="T7" fmla="*/ 1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32"/>
                <a:gd name="T14" fmla="*/ 39 w 39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32">
                  <a:moveTo>
                    <a:pt x="0" y="32"/>
                  </a:moveTo>
                  <a:lnTo>
                    <a:pt x="36" y="26"/>
                  </a:lnTo>
                  <a:lnTo>
                    <a:pt x="39" y="0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1" name="Freeform 306"/>
            <p:cNvSpPr/>
            <p:nvPr/>
          </p:nvSpPr>
          <p:spPr bwMode="auto">
            <a:xfrm>
              <a:off x="4933390" y="2220543"/>
              <a:ext cx="545850" cy="521906"/>
            </a:xfrm>
            <a:custGeom>
              <a:avLst/>
              <a:gdLst>
                <a:gd name="T0" fmla="*/ 2 w 1139"/>
                <a:gd name="T1" fmla="*/ 11 h 1152"/>
                <a:gd name="T2" fmla="*/ 2 w 1139"/>
                <a:gd name="T3" fmla="*/ 12 h 1152"/>
                <a:gd name="T4" fmla="*/ 5 w 1139"/>
                <a:gd name="T5" fmla="*/ 13 h 1152"/>
                <a:gd name="T6" fmla="*/ 6 w 1139"/>
                <a:gd name="T7" fmla="*/ 12 h 1152"/>
                <a:gd name="T8" fmla="*/ 3 w 1139"/>
                <a:gd name="T9" fmla="*/ 15 h 1152"/>
                <a:gd name="T10" fmla="*/ 3 w 1139"/>
                <a:gd name="T11" fmla="*/ 17 h 1152"/>
                <a:gd name="T12" fmla="*/ 3 w 1139"/>
                <a:gd name="T13" fmla="*/ 18 h 1152"/>
                <a:gd name="T14" fmla="*/ 3 w 1139"/>
                <a:gd name="T15" fmla="*/ 19 h 1152"/>
                <a:gd name="T16" fmla="*/ 4 w 1139"/>
                <a:gd name="T17" fmla="*/ 20 h 1152"/>
                <a:gd name="T18" fmla="*/ 5 w 1139"/>
                <a:gd name="T19" fmla="*/ 19 h 1152"/>
                <a:gd name="T20" fmla="*/ 5 w 1139"/>
                <a:gd name="T21" fmla="*/ 21 h 1152"/>
                <a:gd name="T22" fmla="*/ 8 w 1139"/>
                <a:gd name="T23" fmla="*/ 21 h 1152"/>
                <a:gd name="T24" fmla="*/ 9 w 1139"/>
                <a:gd name="T25" fmla="*/ 21 h 1152"/>
                <a:gd name="T26" fmla="*/ 8 w 1139"/>
                <a:gd name="T27" fmla="*/ 24 h 1152"/>
                <a:gd name="T28" fmla="*/ 7 w 1139"/>
                <a:gd name="T29" fmla="*/ 25 h 1152"/>
                <a:gd name="T30" fmla="*/ 4 w 1139"/>
                <a:gd name="T31" fmla="*/ 26 h 1152"/>
                <a:gd name="T32" fmla="*/ 7 w 1139"/>
                <a:gd name="T33" fmla="*/ 26 h 1152"/>
                <a:gd name="T34" fmla="*/ 8 w 1139"/>
                <a:gd name="T35" fmla="*/ 24 h 1152"/>
                <a:gd name="T36" fmla="*/ 12 w 1139"/>
                <a:gd name="T37" fmla="*/ 22 h 1152"/>
                <a:gd name="T38" fmla="*/ 12 w 1139"/>
                <a:gd name="T39" fmla="*/ 20 h 1152"/>
                <a:gd name="T40" fmla="*/ 16 w 1139"/>
                <a:gd name="T41" fmla="*/ 16 h 1152"/>
                <a:gd name="T42" fmla="*/ 16 w 1139"/>
                <a:gd name="T43" fmla="*/ 17 h 1152"/>
                <a:gd name="T44" fmla="*/ 17 w 1139"/>
                <a:gd name="T45" fmla="*/ 18 h 1152"/>
                <a:gd name="T46" fmla="*/ 14 w 1139"/>
                <a:gd name="T47" fmla="*/ 19 h 1152"/>
                <a:gd name="T48" fmla="*/ 14 w 1139"/>
                <a:gd name="T49" fmla="*/ 20 h 1152"/>
                <a:gd name="T50" fmla="*/ 17 w 1139"/>
                <a:gd name="T51" fmla="*/ 18 h 1152"/>
                <a:gd name="T52" fmla="*/ 18 w 1139"/>
                <a:gd name="T53" fmla="*/ 17 h 1152"/>
                <a:gd name="T54" fmla="*/ 19 w 1139"/>
                <a:gd name="T55" fmla="*/ 17 h 1152"/>
                <a:gd name="T56" fmla="*/ 21 w 1139"/>
                <a:gd name="T57" fmla="*/ 19 h 1152"/>
                <a:gd name="T58" fmla="*/ 25 w 1139"/>
                <a:gd name="T59" fmla="*/ 19 h 1152"/>
                <a:gd name="T60" fmla="*/ 25 w 1139"/>
                <a:gd name="T61" fmla="*/ 20 h 1152"/>
                <a:gd name="T62" fmla="*/ 26 w 1139"/>
                <a:gd name="T63" fmla="*/ 20 h 1152"/>
                <a:gd name="T64" fmla="*/ 24 w 1139"/>
                <a:gd name="T65" fmla="*/ 19 h 1152"/>
                <a:gd name="T66" fmla="*/ 14 w 1139"/>
                <a:gd name="T67" fmla="*/ 2 h 1152"/>
                <a:gd name="T68" fmla="*/ 11 w 1139"/>
                <a:gd name="T69" fmla="*/ 1 h 1152"/>
                <a:gd name="T70" fmla="*/ 10 w 1139"/>
                <a:gd name="T71" fmla="*/ 1 h 1152"/>
                <a:gd name="T72" fmla="*/ 10 w 1139"/>
                <a:gd name="T73" fmla="*/ 0 h 1152"/>
                <a:gd name="T74" fmla="*/ 7 w 1139"/>
                <a:gd name="T75" fmla="*/ 1 h 1152"/>
                <a:gd name="T76" fmla="*/ 7 w 1139"/>
                <a:gd name="T77" fmla="*/ 1 h 1152"/>
                <a:gd name="T78" fmla="*/ 6 w 1139"/>
                <a:gd name="T79" fmla="*/ 3 h 1152"/>
                <a:gd name="T80" fmla="*/ 4 w 1139"/>
                <a:gd name="T81" fmla="*/ 4 h 1152"/>
                <a:gd name="T82" fmla="*/ 2 w 1139"/>
                <a:gd name="T83" fmla="*/ 5 h 1152"/>
                <a:gd name="T84" fmla="*/ 4 w 1139"/>
                <a:gd name="T85" fmla="*/ 8 h 1152"/>
                <a:gd name="T86" fmla="*/ 5 w 1139"/>
                <a:gd name="T87" fmla="*/ 9 h 1152"/>
                <a:gd name="T88" fmla="*/ 6 w 1139"/>
                <a:gd name="T89" fmla="*/ 9 h 1152"/>
                <a:gd name="T90" fmla="*/ 4 w 1139"/>
                <a:gd name="T91" fmla="*/ 9 h 1152"/>
                <a:gd name="T92" fmla="*/ 3 w 1139"/>
                <a:gd name="T93" fmla="*/ 9 h 115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39"/>
                <a:gd name="T142" fmla="*/ 0 h 1152"/>
                <a:gd name="T143" fmla="*/ 1139 w 1139"/>
                <a:gd name="T144" fmla="*/ 1152 h 115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39" h="1152">
                  <a:moveTo>
                    <a:pt x="0" y="441"/>
                  </a:moveTo>
                  <a:lnTo>
                    <a:pt x="74" y="463"/>
                  </a:lnTo>
                  <a:lnTo>
                    <a:pt x="45" y="472"/>
                  </a:lnTo>
                  <a:lnTo>
                    <a:pt x="75" y="514"/>
                  </a:lnTo>
                  <a:lnTo>
                    <a:pt x="190" y="510"/>
                  </a:lnTo>
                  <a:lnTo>
                    <a:pt x="205" y="538"/>
                  </a:lnTo>
                  <a:lnTo>
                    <a:pt x="278" y="503"/>
                  </a:lnTo>
                  <a:lnTo>
                    <a:pt x="253" y="517"/>
                  </a:lnTo>
                  <a:lnTo>
                    <a:pt x="267" y="587"/>
                  </a:lnTo>
                  <a:lnTo>
                    <a:pt x="111" y="655"/>
                  </a:lnTo>
                  <a:lnTo>
                    <a:pt x="72" y="729"/>
                  </a:lnTo>
                  <a:lnTo>
                    <a:pt x="107" y="718"/>
                  </a:lnTo>
                  <a:lnTo>
                    <a:pt x="79" y="737"/>
                  </a:lnTo>
                  <a:lnTo>
                    <a:pt x="107" y="761"/>
                  </a:lnTo>
                  <a:lnTo>
                    <a:pt x="165" y="771"/>
                  </a:lnTo>
                  <a:lnTo>
                    <a:pt x="134" y="809"/>
                  </a:lnTo>
                  <a:lnTo>
                    <a:pt x="159" y="847"/>
                  </a:lnTo>
                  <a:lnTo>
                    <a:pt x="190" y="852"/>
                  </a:lnTo>
                  <a:lnTo>
                    <a:pt x="250" y="771"/>
                  </a:lnTo>
                  <a:lnTo>
                    <a:pt x="213" y="809"/>
                  </a:lnTo>
                  <a:lnTo>
                    <a:pt x="244" y="887"/>
                  </a:lnTo>
                  <a:lnTo>
                    <a:pt x="228" y="917"/>
                  </a:lnTo>
                  <a:lnTo>
                    <a:pt x="298" y="872"/>
                  </a:lnTo>
                  <a:lnTo>
                    <a:pt x="346" y="928"/>
                  </a:lnTo>
                  <a:lnTo>
                    <a:pt x="363" y="895"/>
                  </a:lnTo>
                  <a:lnTo>
                    <a:pt x="378" y="917"/>
                  </a:lnTo>
                  <a:lnTo>
                    <a:pt x="431" y="889"/>
                  </a:lnTo>
                  <a:lnTo>
                    <a:pt x="360" y="1032"/>
                  </a:lnTo>
                  <a:lnTo>
                    <a:pt x="299" y="1060"/>
                  </a:lnTo>
                  <a:lnTo>
                    <a:pt x="298" y="1093"/>
                  </a:lnTo>
                  <a:lnTo>
                    <a:pt x="228" y="1094"/>
                  </a:lnTo>
                  <a:lnTo>
                    <a:pt x="176" y="1152"/>
                  </a:lnTo>
                  <a:lnTo>
                    <a:pt x="244" y="1109"/>
                  </a:lnTo>
                  <a:lnTo>
                    <a:pt x="317" y="1110"/>
                  </a:lnTo>
                  <a:lnTo>
                    <a:pt x="360" y="1075"/>
                  </a:lnTo>
                  <a:lnTo>
                    <a:pt x="339" y="1047"/>
                  </a:lnTo>
                  <a:lnTo>
                    <a:pt x="386" y="1051"/>
                  </a:lnTo>
                  <a:lnTo>
                    <a:pt x="528" y="943"/>
                  </a:lnTo>
                  <a:lnTo>
                    <a:pt x="559" y="904"/>
                  </a:lnTo>
                  <a:lnTo>
                    <a:pt x="532" y="871"/>
                  </a:lnTo>
                  <a:lnTo>
                    <a:pt x="660" y="740"/>
                  </a:lnTo>
                  <a:lnTo>
                    <a:pt x="676" y="675"/>
                  </a:lnTo>
                  <a:lnTo>
                    <a:pt x="661" y="740"/>
                  </a:lnTo>
                  <a:lnTo>
                    <a:pt x="715" y="728"/>
                  </a:lnTo>
                  <a:lnTo>
                    <a:pt x="684" y="755"/>
                  </a:lnTo>
                  <a:lnTo>
                    <a:pt x="727" y="767"/>
                  </a:lnTo>
                  <a:lnTo>
                    <a:pt x="635" y="776"/>
                  </a:lnTo>
                  <a:lnTo>
                    <a:pt x="615" y="841"/>
                  </a:lnTo>
                  <a:lnTo>
                    <a:pt x="650" y="837"/>
                  </a:lnTo>
                  <a:lnTo>
                    <a:pt x="618" y="882"/>
                  </a:lnTo>
                  <a:lnTo>
                    <a:pt x="740" y="825"/>
                  </a:lnTo>
                  <a:lnTo>
                    <a:pt x="760" y="790"/>
                  </a:lnTo>
                  <a:lnTo>
                    <a:pt x="739" y="774"/>
                  </a:lnTo>
                  <a:lnTo>
                    <a:pt x="767" y="743"/>
                  </a:lnTo>
                  <a:lnTo>
                    <a:pt x="763" y="767"/>
                  </a:lnTo>
                  <a:lnTo>
                    <a:pt x="823" y="753"/>
                  </a:lnTo>
                  <a:lnTo>
                    <a:pt x="813" y="779"/>
                  </a:lnTo>
                  <a:lnTo>
                    <a:pt x="911" y="825"/>
                  </a:lnTo>
                  <a:lnTo>
                    <a:pt x="1059" y="847"/>
                  </a:lnTo>
                  <a:lnTo>
                    <a:pt x="1083" y="821"/>
                  </a:lnTo>
                  <a:lnTo>
                    <a:pt x="1105" y="835"/>
                  </a:lnTo>
                  <a:lnTo>
                    <a:pt x="1076" y="860"/>
                  </a:lnTo>
                  <a:lnTo>
                    <a:pt x="1120" y="887"/>
                  </a:lnTo>
                  <a:lnTo>
                    <a:pt x="1139" y="866"/>
                  </a:lnTo>
                  <a:lnTo>
                    <a:pt x="1104" y="809"/>
                  </a:lnTo>
                  <a:lnTo>
                    <a:pt x="1032" y="809"/>
                  </a:lnTo>
                  <a:lnTo>
                    <a:pt x="1032" y="132"/>
                  </a:lnTo>
                  <a:lnTo>
                    <a:pt x="621" y="77"/>
                  </a:lnTo>
                  <a:lnTo>
                    <a:pt x="607" y="43"/>
                  </a:lnTo>
                  <a:lnTo>
                    <a:pt x="495" y="22"/>
                  </a:lnTo>
                  <a:lnTo>
                    <a:pt x="481" y="50"/>
                  </a:lnTo>
                  <a:lnTo>
                    <a:pt x="449" y="42"/>
                  </a:lnTo>
                  <a:lnTo>
                    <a:pt x="480" y="17"/>
                  </a:lnTo>
                  <a:lnTo>
                    <a:pt x="433" y="0"/>
                  </a:lnTo>
                  <a:lnTo>
                    <a:pt x="388" y="43"/>
                  </a:lnTo>
                  <a:lnTo>
                    <a:pt x="314" y="50"/>
                  </a:lnTo>
                  <a:lnTo>
                    <a:pt x="307" y="89"/>
                  </a:lnTo>
                  <a:lnTo>
                    <a:pt x="301" y="65"/>
                  </a:lnTo>
                  <a:lnTo>
                    <a:pt x="233" y="88"/>
                  </a:lnTo>
                  <a:lnTo>
                    <a:pt x="244" y="119"/>
                  </a:lnTo>
                  <a:lnTo>
                    <a:pt x="213" y="109"/>
                  </a:lnTo>
                  <a:lnTo>
                    <a:pt x="168" y="176"/>
                  </a:lnTo>
                  <a:lnTo>
                    <a:pt x="72" y="197"/>
                  </a:lnTo>
                  <a:lnTo>
                    <a:pt x="75" y="229"/>
                  </a:lnTo>
                  <a:lnTo>
                    <a:pt x="48" y="235"/>
                  </a:lnTo>
                  <a:lnTo>
                    <a:pt x="165" y="331"/>
                  </a:lnTo>
                  <a:lnTo>
                    <a:pt x="328" y="377"/>
                  </a:lnTo>
                  <a:lnTo>
                    <a:pt x="228" y="364"/>
                  </a:lnTo>
                  <a:lnTo>
                    <a:pt x="233" y="391"/>
                  </a:lnTo>
                  <a:lnTo>
                    <a:pt x="273" y="392"/>
                  </a:lnTo>
                  <a:lnTo>
                    <a:pt x="239" y="411"/>
                  </a:lnTo>
                  <a:lnTo>
                    <a:pt x="165" y="407"/>
                  </a:lnTo>
                  <a:lnTo>
                    <a:pt x="165" y="368"/>
                  </a:lnTo>
                  <a:lnTo>
                    <a:pt x="129" y="372"/>
                  </a:lnTo>
                  <a:lnTo>
                    <a:pt x="0" y="44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2" name="Freeform 307"/>
            <p:cNvSpPr/>
            <p:nvPr/>
          </p:nvSpPr>
          <p:spPr bwMode="auto">
            <a:xfrm>
              <a:off x="5155773" y="3558724"/>
              <a:ext cx="21901" cy="27050"/>
            </a:xfrm>
            <a:custGeom>
              <a:avLst/>
              <a:gdLst>
                <a:gd name="T0" fmla="*/ 0 w 45"/>
                <a:gd name="T1" fmla="*/ 1 h 62"/>
                <a:gd name="T2" fmla="*/ 0 w 45"/>
                <a:gd name="T3" fmla="*/ 0 h 62"/>
                <a:gd name="T4" fmla="*/ 1 w 45"/>
                <a:gd name="T5" fmla="*/ 1 h 62"/>
                <a:gd name="T6" fmla="*/ 0 w 45"/>
                <a:gd name="T7" fmla="*/ 1 h 62"/>
                <a:gd name="T8" fmla="*/ 0 w 45"/>
                <a:gd name="T9" fmla="*/ 1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2"/>
                <a:gd name="T17" fmla="*/ 45 w 45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2">
                  <a:moveTo>
                    <a:pt x="0" y="23"/>
                  </a:moveTo>
                  <a:lnTo>
                    <a:pt x="4" y="0"/>
                  </a:lnTo>
                  <a:lnTo>
                    <a:pt x="45" y="38"/>
                  </a:lnTo>
                  <a:lnTo>
                    <a:pt x="14" y="62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3" name="Freeform 308"/>
            <p:cNvSpPr/>
            <p:nvPr/>
          </p:nvSpPr>
          <p:spPr bwMode="auto">
            <a:xfrm>
              <a:off x="5175990" y="2659708"/>
              <a:ext cx="47172" cy="30232"/>
            </a:xfrm>
            <a:custGeom>
              <a:avLst/>
              <a:gdLst>
                <a:gd name="T0" fmla="*/ 0 w 100"/>
                <a:gd name="T1" fmla="*/ 1 h 69"/>
                <a:gd name="T2" fmla="*/ 1 w 100"/>
                <a:gd name="T3" fmla="*/ 1 h 69"/>
                <a:gd name="T4" fmla="*/ 2 w 100"/>
                <a:gd name="T5" fmla="*/ 0 h 69"/>
                <a:gd name="T6" fmla="*/ 1 w 100"/>
                <a:gd name="T7" fmla="*/ 0 h 69"/>
                <a:gd name="T8" fmla="*/ 1 w 100"/>
                <a:gd name="T9" fmla="*/ 1 h 69"/>
                <a:gd name="T10" fmla="*/ 0 w 100"/>
                <a:gd name="T11" fmla="*/ 1 h 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"/>
                <a:gd name="T19" fmla="*/ 0 h 69"/>
                <a:gd name="T20" fmla="*/ 100 w 100"/>
                <a:gd name="T21" fmla="*/ 69 h 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" h="69">
                  <a:moveTo>
                    <a:pt x="0" y="28"/>
                  </a:moveTo>
                  <a:lnTo>
                    <a:pt x="28" y="69"/>
                  </a:lnTo>
                  <a:lnTo>
                    <a:pt x="100" y="11"/>
                  </a:lnTo>
                  <a:lnTo>
                    <a:pt x="32" y="0"/>
                  </a:lnTo>
                  <a:lnTo>
                    <a:pt x="41" y="27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4" name="Freeform 309"/>
            <p:cNvSpPr/>
            <p:nvPr/>
          </p:nvSpPr>
          <p:spPr bwMode="auto">
            <a:xfrm>
              <a:off x="5482610" y="2602426"/>
              <a:ext cx="146571" cy="143206"/>
            </a:xfrm>
            <a:custGeom>
              <a:avLst/>
              <a:gdLst>
                <a:gd name="T0" fmla="*/ 0 w 306"/>
                <a:gd name="T1" fmla="*/ 1 h 315"/>
                <a:gd name="T2" fmla="*/ 0 w 306"/>
                <a:gd name="T3" fmla="*/ 2 h 315"/>
                <a:gd name="T4" fmla="*/ 1 w 306"/>
                <a:gd name="T5" fmla="*/ 2 h 315"/>
                <a:gd name="T6" fmla="*/ 2 w 306"/>
                <a:gd name="T7" fmla="*/ 2 h 315"/>
                <a:gd name="T8" fmla="*/ 1 w 306"/>
                <a:gd name="T9" fmla="*/ 1 h 315"/>
                <a:gd name="T10" fmla="*/ 2 w 306"/>
                <a:gd name="T11" fmla="*/ 1 h 315"/>
                <a:gd name="T12" fmla="*/ 3 w 306"/>
                <a:gd name="T13" fmla="*/ 2 h 315"/>
                <a:gd name="T14" fmla="*/ 2 w 306"/>
                <a:gd name="T15" fmla="*/ 1 h 315"/>
                <a:gd name="T16" fmla="*/ 3 w 306"/>
                <a:gd name="T17" fmla="*/ 2 h 315"/>
                <a:gd name="T18" fmla="*/ 4 w 306"/>
                <a:gd name="T19" fmla="*/ 3 h 315"/>
                <a:gd name="T20" fmla="*/ 4 w 306"/>
                <a:gd name="T21" fmla="*/ 4 h 315"/>
                <a:gd name="T22" fmla="*/ 6 w 306"/>
                <a:gd name="T23" fmla="*/ 5 h 315"/>
                <a:gd name="T24" fmla="*/ 5 w 306"/>
                <a:gd name="T25" fmla="*/ 6 h 315"/>
                <a:gd name="T26" fmla="*/ 6 w 306"/>
                <a:gd name="T27" fmla="*/ 5 h 315"/>
                <a:gd name="T28" fmla="*/ 6 w 306"/>
                <a:gd name="T29" fmla="*/ 7 h 315"/>
                <a:gd name="T30" fmla="*/ 7 w 306"/>
                <a:gd name="T31" fmla="*/ 7 h 315"/>
                <a:gd name="T32" fmla="*/ 7 w 306"/>
                <a:gd name="T33" fmla="*/ 6 h 315"/>
                <a:gd name="T34" fmla="*/ 5 w 306"/>
                <a:gd name="T35" fmla="*/ 5 h 315"/>
                <a:gd name="T36" fmla="*/ 2 w 306"/>
                <a:gd name="T37" fmla="*/ 0 h 315"/>
                <a:gd name="T38" fmla="*/ 1 w 306"/>
                <a:gd name="T39" fmla="*/ 1 h 315"/>
                <a:gd name="T40" fmla="*/ 0 w 306"/>
                <a:gd name="T41" fmla="*/ 1 h 3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6"/>
                <a:gd name="T64" fmla="*/ 0 h 315"/>
                <a:gd name="T65" fmla="*/ 306 w 306"/>
                <a:gd name="T66" fmla="*/ 315 h 31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6" h="315">
                  <a:moveTo>
                    <a:pt x="0" y="30"/>
                  </a:moveTo>
                  <a:lnTo>
                    <a:pt x="15" y="77"/>
                  </a:lnTo>
                  <a:lnTo>
                    <a:pt x="56" y="98"/>
                  </a:lnTo>
                  <a:lnTo>
                    <a:pt x="77" y="83"/>
                  </a:lnTo>
                  <a:lnTo>
                    <a:pt x="38" y="58"/>
                  </a:lnTo>
                  <a:lnTo>
                    <a:pt x="77" y="58"/>
                  </a:lnTo>
                  <a:lnTo>
                    <a:pt x="107" y="99"/>
                  </a:lnTo>
                  <a:lnTo>
                    <a:pt x="96" y="27"/>
                  </a:lnTo>
                  <a:lnTo>
                    <a:pt x="120" y="90"/>
                  </a:lnTo>
                  <a:lnTo>
                    <a:pt x="186" y="125"/>
                  </a:lnTo>
                  <a:lnTo>
                    <a:pt x="174" y="169"/>
                  </a:lnTo>
                  <a:lnTo>
                    <a:pt x="249" y="225"/>
                  </a:lnTo>
                  <a:lnTo>
                    <a:pt x="227" y="269"/>
                  </a:lnTo>
                  <a:lnTo>
                    <a:pt x="265" y="233"/>
                  </a:lnTo>
                  <a:lnTo>
                    <a:pt x="275" y="315"/>
                  </a:lnTo>
                  <a:lnTo>
                    <a:pt x="303" y="302"/>
                  </a:lnTo>
                  <a:lnTo>
                    <a:pt x="306" y="240"/>
                  </a:lnTo>
                  <a:lnTo>
                    <a:pt x="235" y="205"/>
                  </a:lnTo>
                  <a:lnTo>
                    <a:pt x="98" y="0"/>
                  </a:lnTo>
                  <a:lnTo>
                    <a:pt x="23" y="58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5" name="Freeform 310"/>
            <p:cNvSpPr/>
            <p:nvPr/>
          </p:nvSpPr>
          <p:spPr bwMode="auto">
            <a:xfrm>
              <a:off x="5514620" y="2648570"/>
              <a:ext cx="23586" cy="22276"/>
            </a:xfrm>
            <a:custGeom>
              <a:avLst/>
              <a:gdLst>
                <a:gd name="T0" fmla="*/ 0 w 50"/>
                <a:gd name="T1" fmla="*/ 0 h 51"/>
                <a:gd name="T2" fmla="*/ 0 w 50"/>
                <a:gd name="T3" fmla="*/ 1 h 51"/>
                <a:gd name="T4" fmla="*/ 0 w 50"/>
                <a:gd name="T5" fmla="*/ 1 h 51"/>
                <a:gd name="T6" fmla="*/ 1 w 50"/>
                <a:gd name="T7" fmla="*/ 1 h 51"/>
                <a:gd name="T8" fmla="*/ 1 w 50"/>
                <a:gd name="T9" fmla="*/ 1 h 51"/>
                <a:gd name="T10" fmla="*/ 1 w 50"/>
                <a:gd name="T11" fmla="*/ 0 h 51"/>
                <a:gd name="T12" fmla="*/ 0 w 50"/>
                <a:gd name="T13" fmla="*/ 0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51"/>
                <a:gd name="T23" fmla="*/ 50 w 50"/>
                <a:gd name="T24" fmla="*/ 51 h 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51">
                  <a:moveTo>
                    <a:pt x="0" y="0"/>
                  </a:moveTo>
                  <a:lnTo>
                    <a:pt x="13" y="51"/>
                  </a:lnTo>
                  <a:lnTo>
                    <a:pt x="18" y="24"/>
                  </a:lnTo>
                  <a:lnTo>
                    <a:pt x="50" y="46"/>
                  </a:lnTo>
                  <a:lnTo>
                    <a:pt x="21" y="24"/>
                  </a:lnTo>
                  <a:lnTo>
                    <a:pt x="49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6" name="Freeform 311"/>
            <p:cNvSpPr/>
            <p:nvPr/>
          </p:nvSpPr>
          <p:spPr bwMode="auto">
            <a:xfrm>
              <a:off x="5524728" y="2667664"/>
              <a:ext cx="15163" cy="36597"/>
            </a:xfrm>
            <a:custGeom>
              <a:avLst/>
              <a:gdLst>
                <a:gd name="T0" fmla="*/ 0 w 29"/>
                <a:gd name="T1" fmla="*/ 0 h 80"/>
                <a:gd name="T2" fmla="*/ 1 w 29"/>
                <a:gd name="T3" fmla="*/ 0 h 80"/>
                <a:gd name="T4" fmla="*/ 1 w 29"/>
                <a:gd name="T5" fmla="*/ 2 h 80"/>
                <a:gd name="T6" fmla="*/ 0 w 29"/>
                <a:gd name="T7" fmla="*/ 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80"/>
                <a:gd name="T14" fmla="*/ 29 w 29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80">
                  <a:moveTo>
                    <a:pt x="0" y="0"/>
                  </a:moveTo>
                  <a:lnTo>
                    <a:pt x="28" y="15"/>
                  </a:lnTo>
                  <a:lnTo>
                    <a:pt x="29" y="8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7" name="Freeform 312"/>
            <p:cNvSpPr/>
            <p:nvPr/>
          </p:nvSpPr>
          <p:spPr bwMode="auto">
            <a:xfrm>
              <a:off x="5541575" y="2650161"/>
              <a:ext cx="18532" cy="20685"/>
            </a:xfrm>
            <a:custGeom>
              <a:avLst/>
              <a:gdLst>
                <a:gd name="T0" fmla="*/ 0 w 39"/>
                <a:gd name="T1" fmla="*/ 0 h 47"/>
                <a:gd name="T2" fmla="*/ 0 w 39"/>
                <a:gd name="T3" fmla="*/ 1 h 47"/>
                <a:gd name="T4" fmla="*/ 1 w 39"/>
                <a:gd name="T5" fmla="*/ 1 h 47"/>
                <a:gd name="T6" fmla="*/ 1 w 39"/>
                <a:gd name="T7" fmla="*/ 0 h 47"/>
                <a:gd name="T8" fmla="*/ 1 w 39"/>
                <a:gd name="T9" fmla="*/ 1 h 47"/>
                <a:gd name="T10" fmla="*/ 1 w 39"/>
                <a:gd name="T11" fmla="*/ 0 h 47"/>
                <a:gd name="T12" fmla="*/ 0 w 39"/>
                <a:gd name="T13" fmla="*/ 0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"/>
                <a:gd name="T22" fmla="*/ 0 h 47"/>
                <a:gd name="T23" fmla="*/ 39 w 39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" h="47">
                  <a:moveTo>
                    <a:pt x="0" y="0"/>
                  </a:moveTo>
                  <a:lnTo>
                    <a:pt x="7" y="47"/>
                  </a:lnTo>
                  <a:lnTo>
                    <a:pt x="32" y="47"/>
                  </a:lnTo>
                  <a:lnTo>
                    <a:pt x="22" y="4"/>
                  </a:lnTo>
                  <a:lnTo>
                    <a:pt x="39" y="35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8" name="Freeform 313"/>
            <p:cNvSpPr/>
            <p:nvPr/>
          </p:nvSpPr>
          <p:spPr bwMode="auto">
            <a:xfrm>
              <a:off x="5556738" y="2680394"/>
              <a:ext cx="16847" cy="17503"/>
            </a:xfrm>
            <a:custGeom>
              <a:avLst/>
              <a:gdLst>
                <a:gd name="T0" fmla="*/ 0 w 34"/>
                <a:gd name="T1" fmla="*/ 0 h 35"/>
                <a:gd name="T2" fmla="*/ 1 w 34"/>
                <a:gd name="T3" fmla="*/ 1 h 35"/>
                <a:gd name="T4" fmla="*/ 1 w 34"/>
                <a:gd name="T5" fmla="*/ 0 h 35"/>
                <a:gd name="T6" fmla="*/ 0 w 34"/>
                <a:gd name="T7" fmla="*/ 0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35"/>
                <a:gd name="T14" fmla="*/ 34 w 34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35">
                  <a:moveTo>
                    <a:pt x="0" y="0"/>
                  </a:moveTo>
                  <a:lnTo>
                    <a:pt x="31" y="35"/>
                  </a:lnTo>
                  <a:lnTo>
                    <a:pt x="34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9" name="Freeform 314"/>
            <p:cNvSpPr/>
            <p:nvPr/>
          </p:nvSpPr>
          <p:spPr bwMode="auto">
            <a:xfrm>
              <a:off x="5561792" y="2702670"/>
              <a:ext cx="25271" cy="36597"/>
            </a:xfrm>
            <a:custGeom>
              <a:avLst/>
              <a:gdLst>
                <a:gd name="T0" fmla="*/ 0 w 53"/>
                <a:gd name="T1" fmla="*/ 0 h 81"/>
                <a:gd name="T2" fmla="*/ 1 w 53"/>
                <a:gd name="T3" fmla="*/ 1 h 81"/>
                <a:gd name="T4" fmla="*/ 1 w 53"/>
                <a:gd name="T5" fmla="*/ 2 h 81"/>
                <a:gd name="T6" fmla="*/ 0 w 53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"/>
                <a:gd name="T13" fmla="*/ 0 h 81"/>
                <a:gd name="T14" fmla="*/ 53 w 53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" h="81">
                  <a:moveTo>
                    <a:pt x="0" y="0"/>
                  </a:moveTo>
                  <a:lnTo>
                    <a:pt x="42" y="30"/>
                  </a:lnTo>
                  <a:lnTo>
                    <a:pt x="53" y="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0" name="Freeform 315"/>
            <p:cNvSpPr/>
            <p:nvPr/>
          </p:nvSpPr>
          <p:spPr bwMode="auto">
            <a:xfrm>
              <a:off x="5602225" y="2712217"/>
              <a:ext cx="11793" cy="23868"/>
            </a:xfrm>
            <a:custGeom>
              <a:avLst/>
              <a:gdLst>
                <a:gd name="T0" fmla="*/ 0 w 26"/>
                <a:gd name="T1" fmla="*/ 1 h 49"/>
                <a:gd name="T2" fmla="*/ 0 w 26"/>
                <a:gd name="T3" fmla="*/ 0 h 49"/>
                <a:gd name="T4" fmla="*/ 1 w 26"/>
                <a:gd name="T5" fmla="*/ 2 h 49"/>
                <a:gd name="T6" fmla="*/ 0 w 26"/>
                <a:gd name="T7" fmla="*/ 1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49"/>
                <a:gd name="T14" fmla="*/ 26 w 26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49">
                  <a:moveTo>
                    <a:pt x="0" y="29"/>
                  </a:moveTo>
                  <a:lnTo>
                    <a:pt x="10" y="0"/>
                  </a:lnTo>
                  <a:lnTo>
                    <a:pt x="26" y="49"/>
                  </a:lnTo>
                  <a:lnTo>
                    <a:pt x="0" y="2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1" name="Freeform 316"/>
            <p:cNvSpPr/>
            <p:nvPr/>
          </p:nvSpPr>
          <p:spPr bwMode="auto">
            <a:xfrm>
              <a:off x="5728579" y="2888838"/>
              <a:ext cx="1058006" cy="560095"/>
            </a:xfrm>
            <a:custGeom>
              <a:avLst/>
              <a:gdLst>
                <a:gd name="T0" fmla="*/ 1 w 2200"/>
                <a:gd name="T1" fmla="*/ 4 h 1238"/>
                <a:gd name="T2" fmla="*/ 1 w 2200"/>
                <a:gd name="T3" fmla="*/ 4 h 1238"/>
                <a:gd name="T4" fmla="*/ 2 w 2200"/>
                <a:gd name="T5" fmla="*/ 14 h 1238"/>
                <a:gd name="T6" fmla="*/ 2 w 2200"/>
                <a:gd name="T7" fmla="*/ 15 h 1238"/>
                <a:gd name="T8" fmla="*/ 5 w 2200"/>
                <a:gd name="T9" fmla="*/ 19 h 1238"/>
                <a:gd name="T10" fmla="*/ 9 w 2200"/>
                <a:gd name="T11" fmla="*/ 20 h 1238"/>
                <a:gd name="T12" fmla="*/ 16 w 2200"/>
                <a:gd name="T13" fmla="*/ 21 h 1238"/>
                <a:gd name="T14" fmla="*/ 21 w 2200"/>
                <a:gd name="T15" fmla="*/ 23 h 1238"/>
                <a:gd name="T16" fmla="*/ 25 w 2200"/>
                <a:gd name="T17" fmla="*/ 28 h 1238"/>
                <a:gd name="T18" fmla="*/ 26 w 2200"/>
                <a:gd name="T19" fmla="*/ 24 h 1238"/>
                <a:gd name="T20" fmla="*/ 29 w 2200"/>
                <a:gd name="T21" fmla="*/ 23 h 1238"/>
                <a:gd name="T22" fmla="*/ 31 w 2200"/>
                <a:gd name="T23" fmla="*/ 23 h 1238"/>
                <a:gd name="T24" fmla="*/ 32 w 2200"/>
                <a:gd name="T25" fmla="*/ 23 h 1238"/>
                <a:gd name="T26" fmla="*/ 33 w 2200"/>
                <a:gd name="T27" fmla="*/ 23 h 1238"/>
                <a:gd name="T28" fmla="*/ 37 w 2200"/>
                <a:gd name="T29" fmla="*/ 24 h 1238"/>
                <a:gd name="T30" fmla="*/ 39 w 2200"/>
                <a:gd name="T31" fmla="*/ 28 h 1238"/>
                <a:gd name="T32" fmla="*/ 39 w 2200"/>
                <a:gd name="T33" fmla="*/ 27 h 1238"/>
                <a:gd name="T34" fmla="*/ 39 w 2200"/>
                <a:gd name="T35" fmla="*/ 20 h 1238"/>
                <a:gd name="T36" fmla="*/ 43 w 2200"/>
                <a:gd name="T37" fmla="*/ 16 h 1238"/>
                <a:gd name="T38" fmla="*/ 43 w 2200"/>
                <a:gd name="T39" fmla="*/ 15 h 1238"/>
                <a:gd name="T40" fmla="*/ 42 w 2200"/>
                <a:gd name="T41" fmla="*/ 13 h 1238"/>
                <a:gd name="T42" fmla="*/ 43 w 2200"/>
                <a:gd name="T43" fmla="*/ 13 h 1238"/>
                <a:gd name="T44" fmla="*/ 43 w 2200"/>
                <a:gd name="T45" fmla="*/ 15 h 1238"/>
                <a:gd name="T46" fmla="*/ 44 w 2200"/>
                <a:gd name="T47" fmla="*/ 12 h 1238"/>
                <a:gd name="T48" fmla="*/ 45 w 2200"/>
                <a:gd name="T49" fmla="*/ 11 h 1238"/>
                <a:gd name="T50" fmla="*/ 48 w 2200"/>
                <a:gd name="T51" fmla="*/ 9 h 1238"/>
                <a:gd name="T52" fmla="*/ 51 w 2200"/>
                <a:gd name="T53" fmla="*/ 6 h 1238"/>
                <a:gd name="T54" fmla="*/ 51 w 2200"/>
                <a:gd name="T55" fmla="*/ 5 h 1238"/>
                <a:gd name="T56" fmla="*/ 49 w 2200"/>
                <a:gd name="T57" fmla="*/ 3 h 1238"/>
                <a:gd name="T58" fmla="*/ 43 w 2200"/>
                <a:gd name="T59" fmla="*/ 6 h 1238"/>
                <a:gd name="T60" fmla="*/ 41 w 2200"/>
                <a:gd name="T61" fmla="*/ 8 h 1238"/>
                <a:gd name="T62" fmla="*/ 38 w 2200"/>
                <a:gd name="T63" fmla="*/ 10 h 1238"/>
                <a:gd name="T64" fmla="*/ 37 w 2200"/>
                <a:gd name="T65" fmla="*/ 9 h 1238"/>
                <a:gd name="T66" fmla="*/ 37 w 2200"/>
                <a:gd name="T67" fmla="*/ 9 h 1238"/>
                <a:gd name="T68" fmla="*/ 37 w 2200"/>
                <a:gd name="T69" fmla="*/ 7 h 1238"/>
                <a:gd name="T70" fmla="*/ 37 w 2200"/>
                <a:gd name="T71" fmla="*/ 5 h 1238"/>
                <a:gd name="T72" fmla="*/ 34 w 2200"/>
                <a:gd name="T73" fmla="*/ 6 h 1238"/>
                <a:gd name="T74" fmla="*/ 33 w 2200"/>
                <a:gd name="T75" fmla="*/ 10 h 1238"/>
                <a:gd name="T76" fmla="*/ 33 w 2200"/>
                <a:gd name="T77" fmla="*/ 5 h 1238"/>
                <a:gd name="T78" fmla="*/ 34 w 2200"/>
                <a:gd name="T79" fmla="*/ 5 h 1238"/>
                <a:gd name="T80" fmla="*/ 36 w 2200"/>
                <a:gd name="T81" fmla="*/ 4 h 1238"/>
                <a:gd name="T82" fmla="*/ 32 w 2200"/>
                <a:gd name="T83" fmla="*/ 3 h 1238"/>
                <a:gd name="T84" fmla="*/ 31 w 2200"/>
                <a:gd name="T85" fmla="*/ 4 h 1238"/>
                <a:gd name="T86" fmla="*/ 31 w 2200"/>
                <a:gd name="T87" fmla="*/ 2 h 1238"/>
                <a:gd name="T88" fmla="*/ 26 w 2200"/>
                <a:gd name="T89" fmla="*/ 0 h 1238"/>
                <a:gd name="T90" fmla="*/ 2 w 2200"/>
                <a:gd name="T91" fmla="*/ 1 h 1238"/>
                <a:gd name="T92" fmla="*/ 2 w 2200"/>
                <a:gd name="T93" fmla="*/ 3 h 1238"/>
                <a:gd name="T94" fmla="*/ 0 w 2200"/>
                <a:gd name="T95" fmla="*/ 2 h 123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00"/>
                <a:gd name="T145" fmla="*/ 0 h 1238"/>
                <a:gd name="T146" fmla="*/ 2200 w 2200"/>
                <a:gd name="T147" fmla="*/ 1238 h 123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00" h="1238">
                  <a:moveTo>
                    <a:pt x="0" y="69"/>
                  </a:moveTo>
                  <a:lnTo>
                    <a:pt x="26" y="169"/>
                  </a:lnTo>
                  <a:lnTo>
                    <a:pt x="56" y="180"/>
                  </a:lnTo>
                  <a:lnTo>
                    <a:pt x="32" y="187"/>
                  </a:lnTo>
                  <a:lnTo>
                    <a:pt x="12" y="491"/>
                  </a:lnTo>
                  <a:lnTo>
                    <a:pt x="70" y="612"/>
                  </a:lnTo>
                  <a:lnTo>
                    <a:pt x="104" y="612"/>
                  </a:lnTo>
                  <a:lnTo>
                    <a:pt x="89" y="656"/>
                  </a:lnTo>
                  <a:lnTo>
                    <a:pt x="160" y="786"/>
                  </a:lnTo>
                  <a:lnTo>
                    <a:pt x="231" y="816"/>
                  </a:lnTo>
                  <a:lnTo>
                    <a:pt x="291" y="890"/>
                  </a:lnTo>
                  <a:lnTo>
                    <a:pt x="378" y="881"/>
                  </a:lnTo>
                  <a:lnTo>
                    <a:pt x="524" y="951"/>
                  </a:lnTo>
                  <a:lnTo>
                    <a:pt x="698" y="924"/>
                  </a:lnTo>
                  <a:lnTo>
                    <a:pt x="800" y="1055"/>
                  </a:lnTo>
                  <a:lnTo>
                    <a:pt x="879" y="1020"/>
                  </a:lnTo>
                  <a:lnTo>
                    <a:pt x="978" y="1181"/>
                  </a:lnTo>
                  <a:lnTo>
                    <a:pt x="1053" y="1208"/>
                  </a:lnTo>
                  <a:lnTo>
                    <a:pt x="1046" y="1119"/>
                  </a:lnTo>
                  <a:lnTo>
                    <a:pt x="1126" y="1065"/>
                  </a:lnTo>
                  <a:lnTo>
                    <a:pt x="1133" y="1022"/>
                  </a:lnTo>
                  <a:lnTo>
                    <a:pt x="1244" y="1020"/>
                  </a:lnTo>
                  <a:lnTo>
                    <a:pt x="1346" y="1055"/>
                  </a:lnTo>
                  <a:lnTo>
                    <a:pt x="1347" y="1001"/>
                  </a:lnTo>
                  <a:lnTo>
                    <a:pt x="1307" y="995"/>
                  </a:lnTo>
                  <a:lnTo>
                    <a:pt x="1389" y="993"/>
                  </a:lnTo>
                  <a:lnTo>
                    <a:pt x="1394" y="969"/>
                  </a:lnTo>
                  <a:lnTo>
                    <a:pt x="1401" y="997"/>
                  </a:lnTo>
                  <a:lnTo>
                    <a:pt x="1557" y="1008"/>
                  </a:lnTo>
                  <a:lnTo>
                    <a:pt x="1597" y="1053"/>
                  </a:lnTo>
                  <a:lnTo>
                    <a:pt x="1603" y="1134"/>
                  </a:lnTo>
                  <a:lnTo>
                    <a:pt x="1654" y="1238"/>
                  </a:lnTo>
                  <a:lnTo>
                    <a:pt x="1684" y="1235"/>
                  </a:lnTo>
                  <a:lnTo>
                    <a:pt x="1699" y="1156"/>
                  </a:lnTo>
                  <a:lnTo>
                    <a:pt x="1644" y="969"/>
                  </a:lnTo>
                  <a:lnTo>
                    <a:pt x="1676" y="889"/>
                  </a:lnTo>
                  <a:lnTo>
                    <a:pt x="1870" y="736"/>
                  </a:lnTo>
                  <a:lnTo>
                    <a:pt x="1833" y="720"/>
                  </a:lnTo>
                  <a:lnTo>
                    <a:pt x="1867" y="713"/>
                  </a:lnTo>
                  <a:lnTo>
                    <a:pt x="1840" y="662"/>
                  </a:lnTo>
                  <a:lnTo>
                    <a:pt x="1846" y="617"/>
                  </a:lnTo>
                  <a:lnTo>
                    <a:pt x="1805" y="585"/>
                  </a:lnTo>
                  <a:lnTo>
                    <a:pt x="1846" y="608"/>
                  </a:lnTo>
                  <a:lnTo>
                    <a:pt x="1835" y="554"/>
                  </a:lnTo>
                  <a:lnTo>
                    <a:pt x="1862" y="536"/>
                  </a:lnTo>
                  <a:lnTo>
                    <a:pt x="1867" y="656"/>
                  </a:lnTo>
                  <a:lnTo>
                    <a:pt x="1895" y="586"/>
                  </a:lnTo>
                  <a:lnTo>
                    <a:pt x="1878" y="529"/>
                  </a:lnTo>
                  <a:lnTo>
                    <a:pt x="1896" y="562"/>
                  </a:lnTo>
                  <a:lnTo>
                    <a:pt x="1937" y="464"/>
                  </a:lnTo>
                  <a:lnTo>
                    <a:pt x="2092" y="420"/>
                  </a:lnTo>
                  <a:lnTo>
                    <a:pt x="2051" y="394"/>
                  </a:lnTo>
                  <a:lnTo>
                    <a:pt x="2081" y="320"/>
                  </a:lnTo>
                  <a:lnTo>
                    <a:pt x="2195" y="264"/>
                  </a:lnTo>
                  <a:lnTo>
                    <a:pt x="2200" y="233"/>
                  </a:lnTo>
                  <a:lnTo>
                    <a:pt x="2171" y="209"/>
                  </a:lnTo>
                  <a:lnTo>
                    <a:pt x="2171" y="136"/>
                  </a:lnTo>
                  <a:lnTo>
                    <a:pt x="2109" y="114"/>
                  </a:lnTo>
                  <a:lnTo>
                    <a:pt x="2061" y="230"/>
                  </a:lnTo>
                  <a:lnTo>
                    <a:pt x="1867" y="274"/>
                  </a:lnTo>
                  <a:lnTo>
                    <a:pt x="1851" y="324"/>
                  </a:lnTo>
                  <a:lnTo>
                    <a:pt x="1740" y="345"/>
                  </a:lnTo>
                  <a:lnTo>
                    <a:pt x="1747" y="363"/>
                  </a:lnTo>
                  <a:lnTo>
                    <a:pt x="1637" y="431"/>
                  </a:lnTo>
                  <a:lnTo>
                    <a:pt x="1586" y="429"/>
                  </a:lnTo>
                  <a:lnTo>
                    <a:pt x="1584" y="410"/>
                  </a:lnTo>
                  <a:lnTo>
                    <a:pt x="1592" y="387"/>
                  </a:lnTo>
                  <a:lnTo>
                    <a:pt x="1604" y="372"/>
                  </a:lnTo>
                  <a:lnTo>
                    <a:pt x="1611" y="351"/>
                  </a:lnTo>
                  <a:lnTo>
                    <a:pt x="1592" y="297"/>
                  </a:lnTo>
                  <a:lnTo>
                    <a:pt x="1554" y="318"/>
                  </a:lnTo>
                  <a:lnTo>
                    <a:pt x="1569" y="230"/>
                  </a:lnTo>
                  <a:lnTo>
                    <a:pt x="1509" y="209"/>
                  </a:lnTo>
                  <a:lnTo>
                    <a:pt x="1465" y="264"/>
                  </a:lnTo>
                  <a:lnTo>
                    <a:pt x="1448" y="413"/>
                  </a:lnTo>
                  <a:lnTo>
                    <a:pt x="1413" y="417"/>
                  </a:lnTo>
                  <a:lnTo>
                    <a:pt x="1402" y="347"/>
                  </a:lnTo>
                  <a:lnTo>
                    <a:pt x="1434" y="234"/>
                  </a:lnTo>
                  <a:lnTo>
                    <a:pt x="1403" y="252"/>
                  </a:lnTo>
                  <a:lnTo>
                    <a:pt x="1451" y="196"/>
                  </a:lnTo>
                  <a:lnTo>
                    <a:pt x="1552" y="194"/>
                  </a:lnTo>
                  <a:lnTo>
                    <a:pt x="1536" y="164"/>
                  </a:lnTo>
                  <a:lnTo>
                    <a:pt x="1529" y="164"/>
                  </a:lnTo>
                  <a:lnTo>
                    <a:pt x="1381" y="146"/>
                  </a:lnTo>
                  <a:lnTo>
                    <a:pt x="1403" y="110"/>
                  </a:lnTo>
                  <a:lnTo>
                    <a:pt x="1315" y="159"/>
                  </a:lnTo>
                  <a:lnTo>
                    <a:pt x="1243" y="159"/>
                  </a:lnTo>
                  <a:lnTo>
                    <a:pt x="1330" y="82"/>
                  </a:lnTo>
                  <a:lnTo>
                    <a:pt x="1147" y="40"/>
                  </a:lnTo>
                  <a:lnTo>
                    <a:pt x="1127" y="0"/>
                  </a:lnTo>
                  <a:lnTo>
                    <a:pt x="1126" y="26"/>
                  </a:lnTo>
                  <a:lnTo>
                    <a:pt x="72" y="26"/>
                  </a:lnTo>
                  <a:lnTo>
                    <a:pt x="90" y="73"/>
                  </a:lnTo>
                  <a:lnTo>
                    <a:pt x="70" y="114"/>
                  </a:lnTo>
                  <a:lnTo>
                    <a:pt x="74" y="72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2" name="Freeform 317"/>
            <p:cNvSpPr/>
            <p:nvPr/>
          </p:nvSpPr>
          <p:spPr bwMode="auto">
            <a:xfrm>
              <a:off x="6943265" y="4581851"/>
              <a:ext cx="94345" cy="108200"/>
            </a:xfrm>
            <a:custGeom>
              <a:avLst/>
              <a:gdLst>
                <a:gd name="T0" fmla="*/ 0 w 199"/>
                <a:gd name="T1" fmla="*/ 5 h 238"/>
                <a:gd name="T2" fmla="*/ 1 w 199"/>
                <a:gd name="T3" fmla="*/ 0 h 238"/>
                <a:gd name="T4" fmla="*/ 1 w 199"/>
                <a:gd name="T5" fmla="*/ 0 h 238"/>
                <a:gd name="T6" fmla="*/ 4 w 199"/>
                <a:gd name="T7" fmla="*/ 2 h 238"/>
                <a:gd name="T8" fmla="*/ 5 w 199"/>
                <a:gd name="T9" fmla="*/ 3 h 238"/>
                <a:gd name="T10" fmla="*/ 4 w 199"/>
                <a:gd name="T11" fmla="*/ 4 h 238"/>
                <a:gd name="T12" fmla="*/ 3 w 199"/>
                <a:gd name="T13" fmla="*/ 5 h 238"/>
                <a:gd name="T14" fmla="*/ 0 w 199"/>
                <a:gd name="T15" fmla="*/ 5 h 2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9"/>
                <a:gd name="T25" fmla="*/ 0 h 238"/>
                <a:gd name="T26" fmla="*/ 199 w 199"/>
                <a:gd name="T27" fmla="*/ 238 h 2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9" h="238">
                  <a:moveTo>
                    <a:pt x="0" y="192"/>
                  </a:moveTo>
                  <a:lnTo>
                    <a:pt x="31" y="8"/>
                  </a:lnTo>
                  <a:lnTo>
                    <a:pt x="62" y="0"/>
                  </a:lnTo>
                  <a:lnTo>
                    <a:pt x="174" y="94"/>
                  </a:lnTo>
                  <a:lnTo>
                    <a:pt x="199" y="131"/>
                  </a:lnTo>
                  <a:lnTo>
                    <a:pt x="189" y="178"/>
                  </a:lnTo>
                  <a:lnTo>
                    <a:pt x="136" y="238"/>
                  </a:lnTo>
                  <a:lnTo>
                    <a:pt x="0" y="19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3" name="Freeform 318"/>
            <p:cNvSpPr/>
            <p:nvPr/>
          </p:nvSpPr>
          <p:spPr bwMode="auto">
            <a:xfrm>
              <a:off x="6672025" y="3717842"/>
              <a:ext cx="245970" cy="229130"/>
            </a:xfrm>
            <a:custGeom>
              <a:avLst/>
              <a:gdLst>
                <a:gd name="T0" fmla="*/ 0 w 510"/>
                <a:gd name="T1" fmla="*/ 3 h 507"/>
                <a:gd name="T2" fmla="*/ 1 w 510"/>
                <a:gd name="T3" fmla="*/ 5 h 507"/>
                <a:gd name="T4" fmla="*/ 3 w 510"/>
                <a:gd name="T5" fmla="*/ 5 h 507"/>
                <a:gd name="T6" fmla="*/ 3 w 510"/>
                <a:gd name="T7" fmla="*/ 6 h 507"/>
                <a:gd name="T8" fmla="*/ 5 w 510"/>
                <a:gd name="T9" fmla="*/ 6 h 507"/>
                <a:gd name="T10" fmla="*/ 5 w 510"/>
                <a:gd name="T11" fmla="*/ 10 h 507"/>
                <a:gd name="T12" fmla="*/ 6 w 510"/>
                <a:gd name="T13" fmla="*/ 11 h 507"/>
                <a:gd name="T14" fmla="*/ 7 w 510"/>
                <a:gd name="T15" fmla="*/ 12 h 507"/>
                <a:gd name="T16" fmla="*/ 9 w 510"/>
                <a:gd name="T17" fmla="*/ 10 h 507"/>
                <a:gd name="T18" fmla="*/ 8 w 510"/>
                <a:gd name="T19" fmla="*/ 10 h 507"/>
                <a:gd name="T20" fmla="*/ 8 w 510"/>
                <a:gd name="T21" fmla="*/ 8 h 507"/>
                <a:gd name="T22" fmla="*/ 9 w 510"/>
                <a:gd name="T23" fmla="*/ 9 h 507"/>
                <a:gd name="T24" fmla="*/ 11 w 510"/>
                <a:gd name="T25" fmla="*/ 7 h 507"/>
                <a:gd name="T26" fmla="*/ 11 w 510"/>
                <a:gd name="T27" fmla="*/ 6 h 507"/>
                <a:gd name="T28" fmla="*/ 11 w 510"/>
                <a:gd name="T29" fmla="*/ 5 h 507"/>
                <a:gd name="T30" fmla="*/ 11 w 510"/>
                <a:gd name="T31" fmla="*/ 5 h 507"/>
                <a:gd name="T32" fmla="*/ 12 w 510"/>
                <a:gd name="T33" fmla="*/ 4 h 507"/>
                <a:gd name="T34" fmla="*/ 11 w 510"/>
                <a:gd name="T35" fmla="*/ 4 h 507"/>
                <a:gd name="T36" fmla="*/ 11 w 510"/>
                <a:gd name="T37" fmla="*/ 3 h 507"/>
                <a:gd name="T38" fmla="*/ 9 w 510"/>
                <a:gd name="T39" fmla="*/ 2 h 507"/>
                <a:gd name="T40" fmla="*/ 10 w 510"/>
                <a:gd name="T41" fmla="*/ 2 h 507"/>
                <a:gd name="T42" fmla="*/ 5 w 510"/>
                <a:gd name="T43" fmla="*/ 2 h 507"/>
                <a:gd name="T44" fmla="*/ 3 w 510"/>
                <a:gd name="T45" fmla="*/ 0 h 507"/>
                <a:gd name="T46" fmla="*/ 3 w 510"/>
                <a:gd name="T47" fmla="*/ 1 h 507"/>
                <a:gd name="T48" fmla="*/ 1 w 510"/>
                <a:gd name="T49" fmla="*/ 1 h 507"/>
                <a:gd name="T50" fmla="*/ 2 w 510"/>
                <a:gd name="T51" fmla="*/ 3 h 507"/>
                <a:gd name="T52" fmla="*/ 1 w 510"/>
                <a:gd name="T53" fmla="*/ 3 h 507"/>
                <a:gd name="T54" fmla="*/ 1 w 510"/>
                <a:gd name="T55" fmla="*/ 2 h 507"/>
                <a:gd name="T56" fmla="*/ 2 w 510"/>
                <a:gd name="T57" fmla="*/ 1 h 507"/>
                <a:gd name="T58" fmla="*/ 0 w 510"/>
                <a:gd name="T59" fmla="*/ 3 h 50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10"/>
                <a:gd name="T91" fmla="*/ 0 h 507"/>
                <a:gd name="T92" fmla="*/ 510 w 510"/>
                <a:gd name="T93" fmla="*/ 507 h 50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10" h="507">
                  <a:moveTo>
                    <a:pt x="0" y="138"/>
                  </a:moveTo>
                  <a:lnTo>
                    <a:pt x="48" y="226"/>
                  </a:lnTo>
                  <a:lnTo>
                    <a:pt x="122" y="237"/>
                  </a:lnTo>
                  <a:lnTo>
                    <a:pt x="146" y="275"/>
                  </a:lnTo>
                  <a:lnTo>
                    <a:pt x="220" y="269"/>
                  </a:lnTo>
                  <a:lnTo>
                    <a:pt x="208" y="422"/>
                  </a:lnTo>
                  <a:lnTo>
                    <a:pt x="243" y="486"/>
                  </a:lnTo>
                  <a:lnTo>
                    <a:pt x="284" y="507"/>
                  </a:lnTo>
                  <a:lnTo>
                    <a:pt x="379" y="448"/>
                  </a:lnTo>
                  <a:lnTo>
                    <a:pt x="341" y="437"/>
                  </a:lnTo>
                  <a:lnTo>
                    <a:pt x="325" y="352"/>
                  </a:lnTo>
                  <a:lnTo>
                    <a:pt x="387" y="368"/>
                  </a:lnTo>
                  <a:lnTo>
                    <a:pt x="487" y="315"/>
                  </a:lnTo>
                  <a:lnTo>
                    <a:pt x="457" y="275"/>
                  </a:lnTo>
                  <a:lnTo>
                    <a:pt x="491" y="236"/>
                  </a:lnTo>
                  <a:lnTo>
                    <a:pt x="477" y="207"/>
                  </a:lnTo>
                  <a:lnTo>
                    <a:pt x="510" y="175"/>
                  </a:lnTo>
                  <a:lnTo>
                    <a:pt x="467" y="168"/>
                  </a:lnTo>
                  <a:lnTo>
                    <a:pt x="467" y="127"/>
                  </a:lnTo>
                  <a:lnTo>
                    <a:pt x="391" y="84"/>
                  </a:lnTo>
                  <a:lnTo>
                    <a:pt x="426" y="72"/>
                  </a:lnTo>
                  <a:lnTo>
                    <a:pt x="200" y="81"/>
                  </a:lnTo>
                  <a:lnTo>
                    <a:pt x="127" y="0"/>
                  </a:lnTo>
                  <a:lnTo>
                    <a:pt x="133" y="37"/>
                  </a:lnTo>
                  <a:lnTo>
                    <a:pt x="66" y="68"/>
                  </a:lnTo>
                  <a:lnTo>
                    <a:pt x="86" y="127"/>
                  </a:lnTo>
                  <a:lnTo>
                    <a:pt x="63" y="150"/>
                  </a:lnTo>
                  <a:lnTo>
                    <a:pt x="48" y="96"/>
                  </a:lnTo>
                  <a:lnTo>
                    <a:pt x="73" y="22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4" name="Freeform 320"/>
            <p:cNvSpPr/>
            <p:nvPr/>
          </p:nvSpPr>
          <p:spPr bwMode="auto">
            <a:xfrm>
              <a:off x="2372611" y="3156156"/>
              <a:ext cx="259447" cy="203671"/>
            </a:xfrm>
            <a:custGeom>
              <a:avLst/>
              <a:gdLst>
                <a:gd name="T0" fmla="*/ 0 w 542"/>
                <a:gd name="T1" fmla="*/ 5 h 449"/>
                <a:gd name="T2" fmla="*/ 0 w 542"/>
                <a:gd name="T3" fmla="*/ 8 h 449"/>
                <a:gd name="T4" fmla="*/ 1 w 542"/>
                <a:gd name="T5" fmla="*/ 9 h 449"/>
                <a:gd name="T6" fmla="*/ 0 w 542"/>
                <a:gd name="T7" fmla="*/ 10 h 449"/>
                <a:gd name="T8" fmla="*/ 2 w 542"/>
                <a:gd name="T9" fmla="*/ 10 h 449"/>
                <a:gd name="T10" fmla="*/ 5 w 542"/>
                <a:gd name="T11" fmla="*/ 10 h 449"/>
                <a:gd name="T12" fmla="*/ 5 w 542"/>
                <a:gd name="T13" fmla="*/ 8 h 449"/>
                <a:gd name="T14" fmla="*/ 8 w 542"/>
                <a:gd name="T15" fmla="*/ 8 h 449"/>
                <a:gd name="T16" fmla="*/ 8 w 542"/>
                <a:gd name="T17" fmla="*/ 6 h 449"/>
                <a:gd name="T18" fmla="*/ 9 w 542"/>
                <a:gd name="T19" fmla="*/ 6 h 449"/>
                <a:gd name="T20" fmla="*/ 8 w 542"/>
                <a:gd name="T21" fmla="*/ 5 h 449"/>
                <a:gd name="T22" fmla="*/ 9 w 542"/>
                <a:gd name="T23" fmla="*/ 5 h 449"/>
                <a:gd name="T24" fmla="*/ 10 w 542"/>
                <a:gd name="T25" fmla="*/ 4 h 449"/>
                <a:gd name="T26" fmla="*/ 9 w 542"/>
                <a:gd name="T27" fmla="*/ 3 h 449"/>
                <a:gd name="T28" fmla="*/ 12 w 542"/>
                <a:gd name="T29" fmla="*/ 2 h 449"/>
                <a:gd name="T30" fmla="*/ 13 w 542"/>
                <a:gd name="T31" fmla="*/ 1 h 449"/>
                <a:gd name="T32" fmla="*/ 11 w 542"/>
                <a:gd name="T33" fmla="*/ 1 h 449"/>
                <a:gd name="T34" fmla="*/ 10 w 542"/>
                <a:gd name="T35" fmla="*/ 2 h 449"/>
                <a:gd name="T36" fmla="*/ 9 w 542"/>
                <a:gd name="T37" fmla="*/ 0 h 449"/>
                <a:gd name="T38" fmla="*/ 8 w 542"/>
                <a:gd name="T39" fmla="*/ 1 h 449"/>
                <a:gd name="T40" fmla="*/ 4 w 542"/>
                <a:gd name="T41" fmla="*/ 1 h 449"/>
                <a:gd name="T42" fmla="*/ 2 w 542"/>
                <a:gd name="T43" fmla="*/ 4 h 449"/>
                <a:gd name="T44" fmla="*/ 1 w 542"/>
                <a:gd name="T45" fmla="*/ 3 h 449"/>
                <a:gd name="T46" fmla="*/ 0 w 542"/>
                <a:gd name="T47" fmla="*/ 5 h 4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42"/>
                <a:gd name="T73" fmla="*/ 0 h 449"/>
                <a:gd name="T74" fmla="*/ 542 w 542"/>
                <a:gd name="T75" fmla="*/ 449 h 44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42" h="449">
                  <a:moveTo>
                    <a:pt x="0" y="214"/>
                  </a:moveTo>
                  <a:lnTo>
                    <a:pt x="6" y="333"/>
                  </a:lnTo>
                  <a:lnTo>
                    <a:pt x="42" y="368"/>
                  </a:lnTo>
                  <a:lnTo>
                    <a:pt x="14" y="426"/>
                  </a:lnTo>
                  <a:lnTo>
                    <a:pt x="73" y="449"/>
                  </a:lnTo>
                  <a:lnTo>
                    <a:pt x="212" y="426"/>
                  </a:lnTo>
                  <a:lnTo>
                    <a:pt x="239" y="361"/>
                  </a:lnTo>
                  <a:lnTo>
                    <a:pt x="333" y="325"/>
                  </a:lnTo>
                  <a:lnTo>
                    <a:pt x="340" y="269"/>
                  </a:lnTo>
                  <a:lnTo>
                    <a:pt x="375" y="254"/>
                  </a:lnTo>
                  <a:lnTo>
                    <a:pt x="361" y="226"/>
                  </a:lnTo>
                  <a:lnTo>
                    <a:pt x="393" y="222"/>
                  </a:lnTo>
                  <a:lnTo>
                    <a:pt x="418" y="168"/>
                  </a:lnTo>
                  <a:lnTo>
                    <a:pt x="408" y="112"/>
                  </a:lnTo>
                  <a:lnTo>
                    <a:pt x="538" y="72"/>
                  </a:lnTo>
                  <a:lnTo>
                    <a:pt x="542" y="61"/>
                  </a:lnTo>
                  <a:lnTo>
                    <a:pt x="492" y="50"/>
                  </a:lnTo>
                  <a:lnTo>
                    <a:pt x="423" y="88"/>
                  </a:lnTo>
                  <a:lnTo>
                    <a:pt x="392" y="0"/>
                  </a:lnTo>
                  <a:lnTo>
                    <a:pt x="335" y="66"/>
                  </a:lnTo>
                  <a:lnTo>
                    <a:pt x="169" y="61"/>
                  </a:lnTo>
                  <a:lnTo>
                    <a:pt x="82" y="165"/>
                  </a:lnTo>
                  <a:lnTo>
                    <a:pt x="25" y="131"/>
                  </a:lnTo>
                  <a:lnTo>
                    <a:pt x="0" y="21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5" name="Freeform 321"/>
            <p:cNvSpPr/>
            <p:nvPr/>
          </p:nvSpPr>
          <p:spPr bwMode="auto">
            <a:xfrm>
              <a:off x="1614485" y="3059094"/>
              <a:ext cx="33694" cy="68421"/>
            </a:xfrm>
            <a:custGeom>
              <a:avLst/>
              <a:gdLst>
                <a:gd name="T0" fmla="*/ 0 w 71"/>
                <a:gd name="T1" fmla="*/ 3 h 151"/>
                <a:gd name="T2" fmla="*/ 0 w 71"/>
                <a:gd name="T3" fmla="*/ 1 h 151"/>
                <a:gd name="T4" fmla="*/ 1 w 71"/>
                <a:gd name="T5" fmla="*/ 0 h 151"/>
                <a:gd name="T6" fmla="*/ 2 w 71"/>
                <a:gd name="T7" fmla="*/ 2 h 151"/>
                <a:gd name="T8" fmla="*/ 1 w 71"/>
                <a:gd name="T9" fmla="*/ 3 h 151"/>
                <a:gd name="T10" fmla="*/ 0 w 71"/>
                <a:gd name="T11" fmla="*/ 3 h 1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"/>
                <a:gd name="T19" fmla="*/ 0 h 151"/>
                <a:gd name="T20" fmla="*/ 71 w 71"/>
                <a:gd name="T21" fmla="*/ 151 h 1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" h="151">
                  <a:moveTo>
                    <a:pt x="0" y="114"/>
                  </a:moveTo>
                  <a:lnTo>
                    <a:pt x="1" y="37"/>
                  </a:lnTo>
                  <a:lnTo>
                    <a:pt x="33" y="0"/>
                  </a:lnTo>
                  <a:lnTo>
                    <a:pt x="71" y="88"/>
                  </a:lnTo>
                  <a:lnTo>
                    <a:pt x="35" y="151"/>
                  </a:lnTo>
                  <a:lnTo>
                    <a:pt x="0" y="11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6" name="Freeform 322"/>
            <p:cNvSpPr/>
            <p:nvPr/>
          </p:nvSpPr>
          <p:spPr bwMode="auto">
            <a:xfrm>
              <a:off x="1102329" y="3191162"/>
              <a:ext cx="374009" cy="388247"/>
            </a:xfrm>
            <a:custGeom>
              <a:avLst/>
              <a:gdLst>
                <a:gd name="T0" fmla="*/ 0 w 776"/>
                <a:gd name="T1" fmla="*/ 11 h 857"/>
                <a:gd name="T2" fmla="*/ 0 w 776"/>
                <a:gd name="T3" fmla="*/ 11 h 857"/>
                <a:gd name="T4" fmla="*/ 3 w 776"/>
                <a:gd name="T5" fmla="*/ 13 h 857"/>
                <a:gd name="T6" fmla="*/ 11 w 776"/>
                <a:gd name="T7" fmla="*/ 19 h 857"/>
                <a:gd name="T8" fmla="*/ 11 w 776"/>
                <a:gd name="T9" fmla="*/ 20 h 857"/>
                <a:gd name="T10" fmla="*/ 11 w 776"/>
                <a:gd name="T11" fmla="*/ 20 h 857"/>
                <a:gd name="T12" fmla="*/ 13 w 776"/>
                <a:gd name="T13" fmla="*/ 19 h 857"/>
                <a:gd name="T14" fmla="*/ 18 w 776"/>
                <a:gd name="T15" fmla="*/ 15 h 857"/>
                <a:gd name="T16" fmla="*/ 16 w 776"/>
                <a:gd name="T17" fmla="*/ 12 h 857"/>
                <a:gd name="T18" fmla="*/ 16 w 776"/>
                <a:gd name="T19" fmla="*/ 8 h 857"/>
                <a:gd name="T20" fmla="*/ 16 w 776"/>
                <a:gd name="T21" fmla="*/ 6 h 857"/>
                <a:gd name="T22" fmla="*/ 14 w 776"/>
                <a:gd name="T23" fmla="*/ 3 h 857"/>
                <a:gd name="T24" fmla="*/ 15 w 776"/>
                <a:gd name="T25" fmla="*/ 3 h 857"/>
                <a:gd name="T26" fmla="*/ 15 w 776"/>
                <a:gd name="T27" fmla="*/ 0 h 857"/>
                <a:gd name="T28" fmla="*/ 9 w 776"/>
                <a:gd name="T29" fmla="*/ 1 h 857"/>
                <a:gd name="T30" fmla="*/ 6 w 776"/>
                <a:gd name="T31" fmla="*/ 2 h 857"/>
                <a:gd name="T32" fmla="*/ 7 w 776"/>
                <a:gd name="T33" fmla="*/ 5 h 857"/>
                <a:gd name="T34" fmla="*/ 5 w 776"/>
                <a:gd name="T35" fmla="*/ 6 h 857"/>
                <a:gd name="T36" fmla="*/ 4 w 776"/>
                <a:gd name="T37" fmla="*/ 6 h 857"/>
                <a:gd name="T38" fmla="*/ 5 w 776"/>
                <a:gd name="T39" fmla="*/ 7 h 857"/>
                <a:gd name="T40" fmla="*/ 1 w 776"/>
                <a:gd name="T41" fmla="*/ 9 h 857"/>
                <a:gd name="T42" fmla="*/ 0 w 776"/>
                <a:gd name="T43" fmla="*/ 11 h 85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76"/>
                <a:gd name="T67" fmla="*/ 0 h 857"/>
                <a:gd name="T68" fmla="*/ 776 w 776"/>
                <a:gd name="T69" fmla="*/ 857 h 85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76" h="857">
                  <a:moveTo>
                    <a:pt x="0" y="458"/>
                  </a:moveTo>
                  <a:lnTo>
                    <a:pt x="5" y="475"/>
                  </a:lnTo>
                  <a:lnTo>
                    <a:pt x="150" y="582"/>
                  </a:lnTo>
                  <a:lnTo>
                    <a:pt x="454" y="818"/>
                  </a:lnTo>
                  <a:lnTo>
                    <a:pt x="456" y="857"/>
                  </a:lnTo>
                  <a:lnTo>
                    <a:pt x="488" y="853"/>
                  </a:lnTo>
                  <a:lnTo>
                    <a:pt x="547" y="836"/>
                  </a:lnTo>
                  <a:lnTo>
                    <a:pt x="776" y="651"/>
                  </a:lnTo>
                  <a:lnTo>
                    <a:pt x="687" y="527"/>
                  </a:lnTo>
                  <a:lnTo>
                    <a:pt x="688" y="330"/>
                  </a:lnTo>
                  <a:lnTo>
                    <a:pt x="679" y="241"/>
                  </a:lnTo>
                  <a:lnTo>
                    <a:pt x="612" y="151"/>
                  </a:lnTo>
                  <a:lnTo>
                    <a:pt x="647" y="120"/>
                  </a:lnTo>
                  <a:lnTo>
                    <a:pt x="659" y="0"/>
                  </a:lnTo>
                  <a:lnTo>
                    <a:pt x="391" y="20"/>
                  </a:lnTo>
                  <a:lnTo>
                    <a:pt x="246" y="92"/>
                  </a:lnTo>
                  <a:lnTo>
                    <a:pt x="284" y="238"/>
                  </a:lnTo>
                  <a:lnTo>
                    <a:pt x="224" y="241"/>
                  </a:lnTo>
                  <a:lnTo>
                    <a:pt x="189" y="258"/>
                  </a:lnTo>
                  <a:lnTo>
                    <a:pt x="196" y="296"/>
                  </a:lnTo>
                  <a:lnTo>
                    <a:pt x="21" y="383"/>
                  </a:lnTo>
                  <a:lnTo>
                    <a:pt x="0" y="45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7" name="Freeform 323"/>
            <p:cNvSpPr/>
            <p:nvPr/>
          </p:nvSpPr>
          <p:spPr bwMode="auto">
            <a:xfrm>
              <a:off x="3336273" y="4179284"/>
              <a:ext cx="739594" cy="609421"/>
            </a:xfrm>
            <a:custGeom>
              <a:avLst/>
              <a:gdLst>
                <a:gd name="T0" fmla="*/ 1 w 1543"/>
                <a:gd name="T1" fmla="*/ 17 h 1343"/>
                <a:gd name="T2" fmla="*/ 1 w 1543"/>
                <a:gd name="T3" fmla="*/ 16 h 1343"/>
                <a:gd name="T4" fmla="*/ 1 w 1543"/>
                <a:gd name="T5" fmla="*/ 12 h 1343"/>
                <a:gd name="T6" fmla="*/ 3 w 1543"/>
                <a:gd name="T7" fmla="*/ 10 h 1343"/>
                <a:gd name="T8" fmla="*/ 8 w 1543"/>
                <a:gd name="T9" fmla="*/ 8 h 1343"/>
                <a:gd name="T10" fmla="*/ 9 w 1543"/>
                <a:gd name="T11" fmla="*/ 6 h 1343"/>
                <a:gd name="T12" fmla="*/ 9 w 1543"/>
                <a:gd name="T13" fmla="*/ 6 h 1343"/>
                <a:gd name="T14" fmla="*/ 10 w 1543"/>
                <a:gd name="T15" fmla="*/ 5 h 1343"/>
                <a:gd name="T16" fmla="*/ 13 w 1543"/>
                <a:gd name="T17" fmla="*/ 4 h 1343"/>
                <a:gd name="T18" fmla="*/ 14 w 1543"/>
                <a:gd name="T19" fmla="*/ 4 h 1343"/>
                <a:gd name="T20" fmla="*/ 14 w 1543"/>
                <a:gd name="T21" fmla="*/ 4 h 1343"/>
                <a:gd name="T22" fmla="*/ 17 w 1543"/>
                <a:gd name="T23" fmla="*/ 1 h 1343"/>
                <a:gd name="T24" fmla="*/ 20 w 1543"/>
                <a:gd name="T25" fmla="*/ 2 h 1343"/>
                <a:gd name="T26" fmla="*/ 24 w 1543"/>
                <a:gd name="T27" fmla="*/ 7 h 1343"/>
                <a:gd name="T28" fmla="*/ 25 w 1543"/>
                <a:gd name="T29" fmla="*/ 1 h 1343"/>
                <a:gd name="T30" fmla="*/ 27 w 1543"/>
                <a:gd name="T31" fmla="*/ 4 h 1343"/>
                <a:gd name="T32" fmla="*/ 29 w 1543"/>
                <a:gd name="T33" fmla="*/ 9 h 1343"/>
                <a:gd name="T34" fmla="*/ 32 w 1543"/>
                <a:gd name="T35" fmla="*/ 13 h 1343"/>
                <a:gd name="T36" fmla="*/ 33 w 1543"/>
                <a:gd name="T37" fmla="*/ 14 h 1343"/>
                <a:gd name="T38" fmla="*/ 36 w 1543"/>
                <a:gd name="T39" fmla="*/ 19 h 1343"/>
                <a:gd name="T40" fmla="*/ 34 w 1543"/>
                <a:gd name="T41" fmla="*/ 25 h 1343"/>
                <a:gd name="T42" fmla="*/ 30 w 1543"/>
                <a:gd name="T43" fmla="*/ 30 h 1343"/>
                <a:gd name="T44" fmla="*/ 29 w 1543"/>
                <a:gd name="T45" fmla="*/ 31 h 1343"/>
                <a:gd name="T46" fmla="*/ 27 w 1543"/>
                <a:gd name="T47" fmla="*/ 31 h 1343"/>
                <a:gd name="T48" fmla="*/ 24 w 1543"/>
                <a:gd name="T49" fmla="*/ 29 h 1343"/>
                <a:gd name="T50" fmla="*/ 22 w 1543"/>
                <a:gd name="T51" fmla="*/ 27 h 1343"/>
                <a:gd name="T52" fmla="*/ 22 w 1543"/>
                <a:gd name="T53" fmla="*/ 27 h 1343"/>
                <a:gd name="T54" fmla="*/ 22 w 1543"/>
                <a:gd name="T55" fmla="*/ 23 h 1343"/>
                <a:gd name="T56" fmla="*/ 19 w 1543"/>
                <a:gd name="T57" fmla="*/ 26 h 1343"/>
                <a:gd name="T58" fmla="*/ 16 w 1543"/>
                <a:gd name="T59" fmla="*/ 22 h 1343"/>
                <a:gd name="T60" fmla="*/ 9 w 1543"/>
                <a:gd name="T61" fmla="*/ 25 h 1343"/>
                <a:gd name="T62" fmla="*/ 4 w 1543"/>
                <a:gd name="T63" fmla="*/ 27 h 1343"/>
                <a:gd name="T64" fmla="*/ 2 w 1543"/>
                <a:gd name="T65" fmla="*/ 22 h 13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43"/>
                <a:gd name="T100" fmla="*/ 0 h 1343"/>
                <a:gd name="T101" fmla="*/ 1543 w 1543"/>
                <a:gd name="T102" fmla="*/ 1343 h 134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43" h="1343">
                  <a:moveTo>
                    <a:pt x="0" y="708"/>
                  </a:moveTo>
                  <a:lnTo>
                    <a:pt x="25" y="718"/>
                  </a:lnTo>
                  <a:lnTo>
                    <a:pt x="9" y="678"/>
                  </a:lnTo>
                  <a:lnTo>
                    <a:pt x="41" y="701"/>
                  </a:lnTo>
                  <a:lnTo>
                    <a:pt x="9" y="622"/>
                  </a:lnTo>
                  <a:lnTo>
                    <a:pt x="31" y="505"/>
                  </a:lnTo>
                  <a:lnTo>
                    <a:pt x="39" y="536"/>
                  </a:lnTo>
                  <a:lnTo>
                    <a:pt x="135" y="442"/>
                  </a:lnTo>
                  <a:lnTo>
                    <a:pt x="296" y="399"/>
                  </a:lnTo>
                  <a:lnTo>
                    <a:pt x="352" y="330"/>
                  </a:lnTo>
                  <a:lnTo>
                    <a:pt x="349" y="285"/>
                  </a:lnTo>
                  <a:lnTo>
                    <a:pt x="369" y="252"/>
                  </a:lnTo>
                  <a:lnTo>
                    <a:pt x="393" y="304"/>
                  </a:lnTo>
                  <a:lnTo>
                    <a:pt x="393" y="248"/>
                  </a:lnTo>
                  <a:lnTo>
                    <a:pt x="432" y="260"/>
                  </a:lnTo>
                  <a:lnTo>
                    <a:pt x="436" y="218"/>
                  </a:lnTo>
                  <a:lnTo>
                    <a:pt x="492" y="150"/>
                  </a:lnTo>
                  <a:lnTo>
                    <a:pt x="552" y="154"/>
                  </a:lnTo>
                  <a:lnTo>
                    <a:pt x="563" y="221"/>
                  </a:lnTo>
                  <a:lnTo>
                    <a:pt x="588" y="183"/>
                  </a:lnTo>
                  <a:lnTo>
                    <a:pt x="631" y="204"/>
                  </a:lnTo>
                  <a:lnTo>
                    <a:pt x="616" y="160"/>
                  </a:lnTo>
                  <a:lnTo>
                    <a:pt x="655" y="89"/>
                  </a:lnTo>
                  <a:lnTo>
                    <a:pt x="743" y="62"/>
                  </a:lnTo>
                  <a:lnTo>
                    <a:pt x="719" y="18"/>
                  </a:lnTo>
                  <a:lnTo>
                    <a:pt x="893" y="73"/>
                  </a:lnTo>
                  <a:lnTo>
                    <a:pt x="856" y="194"/>
                  </a:lnTo>
                  <a:lnTo>
                    <a:pt x="1030" y="318"/>
                  </a:lnTo>
                  <a:lnTo>
                    <a:pt x="1073" y="267"/>
                  </a:lnTo>
                  <a:lnTo>
                    <a:pt x="1095" y="61"/>
                  </a:lnTo>
                  <a:lnTo>
                    <a:pt x="1135" y="0"/>
                  </a:lnTo>
                  <a:lnTo>
                    <a:pt x="1173" y="158"/>
                  </a:lnTo>
                  <a:lnTo>
                    <a:pt x="1231" y="194"/>
                  </a:lnTo>
                  <a:lnTo>
                    <a:pt x="1270" y="375"/>
                  </a:lnTo>
                  <a:lnTo>
                    <a:pt x="1363" y="433"/>
                  </a:lnTo>
                  <a:lnTo>
                    <a:pt x="1400" y="536"/>
                  </a:lnTo>
                  <a:lnTo>
                    <a:pt x="1432" y="529"/>
                  </a:lnTo>
                  <a:lnTo>
                    <a:pt x="1441" y="584"/>
                  </a:lnTo>
                  <a:lnTo>
                    <a:pt x="1518" y="663"/>
                  </a:lnTo>
                  <a:lnTo>
                    <a:pt x="1543" y="802"/>
                  </a:lnTo>
                  <a:lnTo>
                    <a:pt x="1524" y="942"/>
                  </a:lnTo>
                  <a:lnTo>
                    <a:pt x="1459" y="1059"/>
                  </a:lnTo>
                  <a:lnTo>
                    <a:pt x="1408" y="1261"/>
                  </a:lnTo>
                  <a:lnTo>
                    <a:pt x="1323" y="1282"/>
                  </a:lnTo>
                  <a:lnTo>
                    <a:pt x="1267" y="1320"/>
                  </a:lnTo>
                  <a:lnTo>
                    <a:pt x="1272" y="1343"/>
                  </a:lnTo>
                  <a:lnTo>
                    <a:pt x="1216" y="1276"/>
                  </a:lnTo>
                  <a:lnTo>
                    <a:pt x="1158" y="1324"/>
                  </a:lnTo>
                  <a:lnTo>
                    <a:pt x="1085" y="1304"/>
                  </a:lnTo>
                  <a:lnTo>
                    <a:pt x="1024" y="1253"/>
                  </a:lnTo>
                  <a:lnTo>
                    <a:pt x="1001" y="1153"/>
                  </a:lnTo>
                  <a:lnTo>
                    <a:pt x="955" y="1165"/>
                  </a:lnTo>
                  <a:lnTo>
                    <a:pt x="955" y="1096"/>
                  </a:lnTo>
                  <a:lnTo>
                    <a:pt x="939" y="1140"/>
                  </a:lnTo>
                  <a:lnTo>
                    <a:pt x="907" y="1143"/>
                  </a:lnTo>
                  <a:lnTo>
                    <a:pt x="940" y="1011"/>
                  </a:lnTo>
                  <a:lnTo>
                    <a:pt x="875" y="1135"/>
                  </a:lnTo>
                  <a:lnTo>
                    <a:pt x="843" y="1109"/>
                  </a:lnTo>
                  <a:lnTo>
                    <a:pt x="809" y="1012"/>
                  </a:lnTo>
                  <a:lnTo>
                    <a:pt x="694" y="959"/>
                  </a:lnTo>
                  <a:lnTo>
                    <a:pt x="490" y="998"/>
                  </a:lnTo>
                  <a:lnTo>
                    <a:pt x="404" y="1071"/>
                  </a:lnTo>
                  <a:lnTo>
                    <a:pt x="263" y="1075"/>
                  </a:lnTo>
                  <a:lnTo>
                    <a:pt x="182" y="1139"/>
                  </a:lnTo>
                  <a:lnTo>
                    <a:pt x="76" y="1094"/>
                  </a:lnTo>
                  <a:lnTo>
                    <a:pt x="100" y="966"/>
                  </a:lnTo>
                  <a:lnTo>
                    <a:pt x="0" y="70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8" name="Freeform 324"/>
            <p:cNvSpPr/>
            <p:nvPr/>
          </p:nvSpPr>
          <p:spPr bwMode="auto">
            <a:xfrm>
              <a:off x="3915817" y="4823711"/>
              <a:ext cx="65704" cy="68421"/>
            </a:xfrm>
            <a:custGeom>
              <a:avLst/>
              <a:gdLst>
                <a:gd name="T0" fmla="*/ 0 w 134"/>
                <a:gd name="T1" fmla="*/ 1 h 150"/>
                <a:gd name="T2" fmla="*/ 0 w 134"/>
                <a:gd name="T3" fmla="*/ 0 h 150"/>
                <a:gd name="T4" fmla="*/ 2 w 134"/>
                <a:gd name="T5" fmla="*/ 1 h 150"/>
                <a:gd name="T6" fmla="*/ 3 w 134"/>
                <a:gd name="T7" fmla="*/ 0 h 150"/>
                <a:gd name="T8" fmla="*/ 3 w 134"/>
                <a:gd name="T9" fmla="*/ 1 h 150"/>
                <a:gd name="T10" fmla="*/ 3 w 134"/>
                <a:gd name="T11" fmla="*/ 2 h 150"/>
                <a:gd name="T12" fmla="*/ 2 w 134"/>
                <a:gd name="T13" fmla="*/ 3 h 150"/>
                <a:gd name="T14" fmla="*/ 1 w 134"/>
                <a:gd name="T15" fmla="*/ 3 h 150"/>
                <a:gd name="T16" fmla="*/ 0 w 134"/>
                <a:gd name="T17" fmla="*/ 1 h 1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4"/>
                <a:gd name="T28" fmla="*/ 0 h 150"/>
                <a:gd name="T29" fmla="*/ 134 w 134"/>
                <a:gd name="T30" fmla="*/ 150 h 1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4" h="150">
                  <a:moveTo>
                    <a:pt x="0" y="25"/>
                  </a:moveTo>
                  <a:lnTo>
                    <a:pt x="1" y="0"/>
                  </a:lnTo>
                  <a:lnTo>
                    <a:pt x="67" y="20"/>
                  </a:lnTo>
                  <a:lnTo>
                    <a:pt x="121" y="2"/>
                  </a:lnTo>
                  <a:lnTo>
                    <a:pt x="134" y="40"/>
                  </a:lnTo>
                  <a:lnTo>
                    <a:pt x="134" y="86"/>
                  </a:lnTo>
                  <a:lnTo>
                    <a:pt x="83" y="150"/>
                  </a:lnTo>
                  <a:lnTo>
                    <a:pt x="50" y="147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9" name="Freeform 325"/>
            <p:cNvSpPr/>
            <p:nvPr/>
          </p:nvSpPr>
          <p:spPr bwMode="auto">
            <a:xfrm>
              <a:off x="1434220" y="2904750"/>
              <a:ext cx="141517" cy="57282"/>
            </a:xfrm>
            <a:custGeom>
              <a:avLst/>
              <a:gdLst>
                <a:gd name="T0" fmla="*/ 0 w 296"/>
                <a:gd name="T1" fmla="*/ 2 h 128"/>
                <a:gd name="T2" fmla="*/ 0 w 296"/>
                <a:gd name="T3" fmla="*/ 2 h 128"/>
                <a:gd name="T4" fmla="*/ 0 w 296"/>
                <a:gd name="T5" fmla="*/ 2 h 128"/>
                <a:gd name="T6" fmla="*/ 1 w 296"/>
                <a:gd name="T7" fmla="*/ 2 h 128"/>
                <a:gd name="T8" fmla="*/ 2 w 296"/>
                <a:gd name="T9" fmla="*/ 2 h 128"/>
                <a:gd name="T10" fmla="*/ 4 w 296"/>
                <a:gd name="T11" fmla="*/ 3 h 128"/>
                <a:gd name="T12" fmla="*/ 6 w 296"/>
                <a:gd name="T13" fmla="*/ 2 h 128"/>
                <a:gd name="T14" fmla="*/ 7 w 296"/>
                <a:gd name="T15" fmla="*/ 1 h 128"/>
                <a:gd name="T16" fmla="*/ 6 w 296"/>
                <a:gd name="T17" fmla="*/ 0 h 128"/>
                <a:gd name="T18" fmla="*/ 4 w 296"/>
                <a:gd name="T19" fmla="*/ 0 h 128"/>
                <a:gd name="T20" fmla="*/ 3 w 296"/>
                <a:gd name="T21" fmla="*/ 2 h 128"/>
                <a:gd name="T22" fmla="*/ 0 w 296"/>
                <a:gd name="T23" fmla="*/ 2 h 1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96"/>
                <a:gd name="T37" fmla="*/ 0 h 128"/>
                <a:gd name="T38" fmla="*/ 296 w 296"/>
                <a:gd name="T39" fmla="*/ 128 h 1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96" h="128">
                  <a:moveTo>
                    <a:pt x="0" y="71"/>
                  </a:moveTo>
                  <a:lnTo>
                    <a:pt x="7" y="78"/>
                  </a:lnTo>
                  <a:lnTo>
                    <a:pt x="8" y="100"/>
                  </a:lnTo>
                  <a:lnTo>
                    <a:pt x="41" y="106"/>
                  </a:lnTo>
                  <a:lnTo>
                    <a:pt x="99" y="93"/>
                  </a:lnTo>
                  <a:lnTo>
                    <a:pt x="166" y="128"/>
                  </a:lnTo>
                  <a:lnTo>
                    <a:pt x="257" y="105"/>
                  </a:lnTo>
                  <a:lnTo>
                    <a:pt x="296" y="37"/>
                  </a:lnTo>
                  <a:lnTo>
                    <a:pt x="279" y="0"/>
                  </a:lnTo>
                  <a:lnTo>
                    <a:pt x="167" y="1"/>
                  </a:lnTo>
                  <a:lnTo>
                    <a:pt x="132" y="70"/>
                  </a:lnTo>
                  <a:lnTo>
                    <a:pt x="0" y="7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0" name="Freeform 326"/>
            <p:cNvSpPr/>
            <p:nvPr/>
          </p:nvSpPr>
          <p:spPr bwMode="auto">
            <a:xfrm>
              <a:off x="2872974" y="3421883"/>
              <a:ext cx="87606" cy="119338"/>
            </a:xfrm>
            <a:custGeom>
              <a:avLst/>
              <a:gdLst>
                <a:gd name="T0" fmla="*/ 0 w 179"/>
                <a:gd name="T1" fmla="*/ 2 h 262"/>
                <a:gd name="T2" fmla="*/ 1 w 179"/>
                <a:gd name="T3" fmla="*/ 3 h 262"/>
                <a:gd name="T4" fmla="*/ 1 w 179"/>
                <a:gd name="T5" fmla="*/ 5 h 262"/>
                <a:gd name="T6" fmla="*/ 2 w 179"/>
                <a:gd name="T7" fmla="*/ 5 h 262"/>
                <a:gd name="T8" fmla="*/ 3 w 179"/>
                <a:gd name="T9" fmla="*/ 4 h 262"/>
                <a:gd name="T10" fmla="*/ 3 w 179"/>
                <a:gd name="T11" fmla="*/ 4 h 262"/>
                <a:gd name="T12" fmla="*/ 4 w 179"/>
                <a:gd name="T13" fmla="*/ 6 h 262"/>
                <a:gd name="T14" fmla="*/ 4 w 179"/>
                <a:gd name="T15" fmla="*/ 5 h 262"/>
                <a:gd name="T16" fmla="*/ 4 w 179"/>
                <a:gd name="T17" fmla="*/ 3 h 262"/>
                <a:gd name="T18" fmla="*/ 3 w 179"/>
                <a:gd name="T19" fmla="*/ 4 h 262"/>
                <a:gd name="T20" fmla="*/ 3 w 179"/>
                <a:gd name="T21" fmla="*/ 3 h 262"/>
                <a:gd name="T22" fmla="*/ 4 w 179"/>
                <a:gd name="T23" fmla="*/ 1 h 262"/>
                <a:gd name="T24" fmla="*/ 2 w 179"/>
                <a:gd name="T25" fmla="*/ 1 h 262"/>
                <a:gd name="T26" fmla="*/ 1 w 179"/>
                <a:gd name="T27" fmla="*/ 0 h 262"/>
                <a:gd name="T28" fmla="*/ 0 w 179"/>
                <a:gd name="T29" fmla="*/ 1 h 262"/>
                <a:gd name="T30" fmla="*/ 1 w 179"/>
                <a:gd name="T31" fmla="*/ 1 h 262"/>
                <a:gd name="T32" fmla="*/ 0 w 179"/>
                <a:gd name="T33" fmla="*/ 2 h 2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9"/>
                <a:gd name="T52" fmla="*/ 0 h 262"/>
                <a:gd name="T53" fmla="*/ 179 w 179"/>
                <a:gd name="T54" fmla="*/ 262 h 2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9" h="262">
                  <a:moveTo>
                    <a:pt x="0" y="78"/>
                  </a:moveTo>
                  <a:lnTo>
                    <a:pt x="23" y="105"/>
                  </a:lnTo>
                  <a:lnTo>
                    <a:pt x="37" y="227"/>
                  </a:lnTo>
                  <a:lnTo>
                    <a:pt x="86" y="220"/>
                  </a:lnTo>
                  <a:lnTo>
                    <a:pt x="109" y="168"/>
                  </a:lnTo>
                  <a:lnTo>
                    <a:pt x="144" y="178"/>
                  </a:lnTo>
                  <a:lnTo>
                    <a:pt x="165" y="262"/>
                  </a:lnTo>
                  <a:lnTo>
                    <a:pt x="179" y="214"/>
                  </a:lnTo>
                  <a:lnTo>
                    <a:pt x="162" y="130"/>
                  </a:lnTo>
                  <a:lnTo>
                    <a:pt x="144" y="164"/>
                  </a:lnTo>
                  <a:lnTo>
                    <a:pt x="119" y="120"/>
                  </a:lnTo>
                  <a:lnTo>
                    <a:pt x="164" y="67"/>
                  </a:lnTo>
                  <a:lnTo>
                    <a:pt x="79" y="59"/>
                  </a:lnTo>
                  <a:lnTo>
                    <a:pt x="21" y="0"/>
                  </a:lnTo>
                  <a:lnTo>
                    <a:pt x="6" y="32"/>
                  </a:lnTo>
                  <a:lnTo>
                    <a:pt x="24" y="59"/>
                  </a:lnTo>
                  <a:lnTo>
                    <a:pt x="0" y="7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1" name="Freeform 327"/>
            <p:cNvSpPr/>
            <p:nvPr/>
          </p:nvSpPr>
          <p:spPr bwMode="auto">
            <a:xfrm>
              <a:off x="1312920" y="2836329"/>
              <a:ext cx="60650" cy="46144"/>
            </a:xfrm>
            <a:custGeom>
              <a:avLst/>
              <a:gdLst>
                <a:gd name="T0" fmla="*/ 0 w 125"/>
                <a:gd name="T1" fmla="*/ 1 h 104"/>
                <a:gd name="T2" fmla="*/ 1 w 125"/>
                <a:gd name="T3" fmla="*/ 0 h 104"/>
                <a:gd name="T4" fmla="*/ 2 w 125"/>
                <a:gd name="T5" fmla="*/ 0 h 104"/>
                <a:gd name="T6" fmla="*/ 3 w 125"/>
                <a:gd name="T7" fmla="*/ 1 h 104"/>
                <a:gd name="T8" fmla="*/ 3 w 125"/>
                <a:gd name="T9" fmla="*/ 2 h 104"/>
                <a:gd name="T10" fmla="*/ 3 w 125"/>
                <a:gd name="T11" fmla="*/ 2 h 104"/>
                <a:gd name="T12" fmla="*/ 0 w 125"/>
                <a:gd name="T13" fmla="*/ 1 h 1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"/>
                <a:gd name="T22" fmla="*/ 0 h 104"/>
                <a:gd name="T23" fmla="*/ 125 w 125"/>
                <a:gd name="T24" fmla="*/ 104 h 1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" h="104">
                  <a:moveTo>
                    <a:pt x="0" y="20"/>
                  </a:moveTo>
                  <a:lnTo>
                    <a:pt x="27" y="5"/>
                  </a:lnTo>
                  <a:lnTo>
                    <a:pt x="84" y="0"/>
                  </a:lnTo>
                  <a:lnTo>
                    <a:pt x="122" y="42"/>
                  </a:lnTo>
                  <a:lnTo>
                    <a:pt x="125" y="74"/>
                  </a:lnTo>
                  <a:lnTo>
                    <a:pt x="112" y="104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2" name="Freeform 328"/>
            <p:cNvSpPr/>
            <p:nvPr/>
          </p:nvSpPr>
          <p:spPr bwMode="auto">
            <a:xfrm>
              <a:off x="2889821" y="3383695"/>
              <a:ext cx="60650" cy="35006"/>
            </a:xfrm>
            <a:custGeom>
              <a:avLst/>
              <a:gdLst>
                <a:gd name="T0" fmla="*/ 0 w 121"/>
                <a:gd name="T1" fmla="*/ 1 h 75"/>
                <a:gd name="T2" fmla="*/ 0 w 121"/>
                <a:gd name="T3" fmla="*/ 2 h 75"/>
                <a:gd name="T4" fmla="*/ 3 w 121"/>
                <a:gd name="T5" fmla="*/ 1 h 75"/>
                <a:gd name="T6" fmla="*/ 3 w 121"/>
                <a:gd name="T7" fmla="*/ 1 h 75"/>
                <a:gd name="T8" fmla="*/ 1 w 121"/>
                <a:gd name="T9" fmla="*/ 0 h 75"/>
                <a:gd name="T10" fmla="*/ 0 w 121"/>
                <a:gd name="T11" fmla="*/ 1 h 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1"/>
                <a:gd name="T19" fmla="*/ 0 h 75"/>
                <a:gd name="T20" fmla="*/ 121 w 121"/>
                <a:gd name="T21" fmla="*/ 75 h 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1" h="75">
                  <a:moveTo>
                    <a:pt x="0" y="46"/>
                  </a:moveTo>
                  <a:lnTo>
                    <a:pt x="16" y="75"/>
                  </a:lnTo>
                  <a:lnTo>
                    <a:pt x="121" y="63"/>
                  </a:lnTo>
                  <a:lnTo>
                    <a:pt x="112" y="22"/>
                  </a:lnTo>
                  <a:lnTo>
                    <a:pt x="40" y="0"/>
                  </a:lnTo>
                  <a:lnTo>
                    <a:pt x="0" y="4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3" name="Freeform 329"/>
            <p:cNvSpPr/>
            <p:nvPr/>
          </p:nvSpPr>
          <p:spPr bwMode="auto">
            <a:xfrm>
              <a:off x="3353120" y="3862639"/>
              <a:ext cx="21901" cy="20685"/>
            </a:xfrm>
            <a:custGeom>
              <a:avLst/>
              <a:gdLst>
                <a:gd name="T0" fmla="*/ 0 w 47"/>
                <a:gd name="T1" fmla="*/ 1 h 46"/>
                <a:gd name="T2" fmla="*/ 1 w 47"/>
                <a:gd name="T3" fmla="*/ 1 h 46"/>
                <a:gd name="T4" fmla="*/ 1 w 47"/>
                <a:gd name="T5" fmla="*/ 0 h 46"/>
                <a:gd name="T6" fmla="*/ 0 w 47"/>
                <a:gd name="T7" fmla="*/ 1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46"/>
                <a:gd name="T14" fmla="*/ 47 w 47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46">
                  <a:moveTo>
                    <a:pt x="0" y="21"/>
                  </a:moveTo>
                  <a:lnTo>
                    <a:pt x="22" y="46"/>
                  </a:lnTo>
                  <a:lnTo>
                    <a:pt x="47" y="0"/>
                  </a:lnTo>
                  <a:lnTo>
                    <a:pt x="0" y="2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4" name="Freeform 330"/>
            <p:cNvSpPr/>
            <p:nvPr/>
          </p:nvSpPr>
          <p:spPr bwMode="auto">
            <a:xfrm>
              <a:off x="1673451" y="3017724"/>
              <a:ext cx="112876" cy="71603"/>
            </a:xfrm>
            <a:custGeom>
              <a:avLst/>
              <a:gdLst>
                <a:gd name="T0" fmla="*/ 0 w 237"/>
                <a:gd name="T1" fmla="*/ 3 h 156"/>
                <a:gd name="T2" fmla="*/ 0 w 237"/>
                <a:gd name="T3" fmla="*/ 0 h 156"/>
                <a:gd name="T4" fmla="*/ 5 w 237"/>
                <a:gd name="T5" fmla="*/ 1 h 156"/>
                <a:gd name="T6" fmla="*/ 5 w 237"/>
                <a:gd name="T7" fmla="*/ 2 h 156"/>
                <a:gd name="T8" fmla="*/ 5 w 237"/>
                <a:gd name="T9" fmla="*/ 3 h 156"/>
                <a:gd name="T10" fmla="*/ 3 w 237"/>
                <a:gd name="T11" fmla="*/ 3 h 156"/>
                <a:gd name="T12" fmla="*/ 3 w 237"/>
                <a:gd name="T13" fmla="*/ 4 h 156"/>
                <a:gd name="T14" fmla="*/ 1 w 237"/>
                <a:gd name="T15" fmla="*/ 4 h 156"/>
                <a:gd name="T16" fmla="*/ 0 w 237"/>
                <a:gd name="T17" fmla="*/ 3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7"/>
                <a:gd name="T28" fmla="*/ 0 h 156"/>
                <a:gd name="T29" fmla="*/ 237 w 237"/>
                <a:gd name="T30" fmla="*/ 156 h 1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7" h="156">
                  <a:moveTo>
                    <a:pt x="0" y="107"/>
                  </a:moveTo>
                  <a:lnTo>
                    <a:pt x="13" y="0"/>
                  </a:lnTo>
                  <a:lnTo>
                    <a:pt x="237" y="24"/>
                  </a:lnTo>
                  <a:lnTo>
                    <a:pt x="197" y="91"/>
                  </a:lnTo>
                  <a:lnTo>
                    <a:pt x="213" y="126"/>
                  </a:lnTo>
                  <a:lnTo>
                    <a:pt x="154" y="130"/>
                  </a:lnTo>
                  <a:lnTo>
                    <a:pt x="119" y="156"/>
                  </a:lnTo>
                  <a:lnTo>
                    <a:pt x="24" y="153"/>
                  </a:lnTo>
                  <a:lnTo>
                    <a:pt x="0" y="10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5" name="Freeform 331"/>
            <p:cNvSpPr/>
            <p:nvPr/>
          </p:nvSpPr>
          <p:spPr bwMode="auto">
            <a:xfrm>
              <a:off x="2952156" y="3388468"/>
              <a:ext cx="166788" cy="372336"/>
            </a:xfrm>
            <a:custGeom>
              <a:avLst/>
              <a:gdLst>
                <a:gd name="T0" fmla="*/ 0 w 345"/>
                <a:gd name="T1" fmla="*/ 8 h 822"/>
                <a:gd name="T2" fmla="*/ 0 w 345"/>
                <a:gd name="T3" fmla="*/ 7 h 822"/>
                <a:gd name="T4" fmla="*/ 3 w 345"/>
                <a:gd name="T5" fmla="*/ 2 h 822"/>
                <a:gd name="T6" fmla="*/ 4 w 345"/>
                <a:gd name="T7" fmla="*/ 1 h 822"/>
                <a:gd name="T8" fmla="*/ 5 w 345"/>
                <a:gd name="T9" fmla="*/ 0 h 822"/>
                <a:gd name="T10" fmla="*/ 6 w 345"/>
                <a:gd name="T11" fmla="*/ 1 h 822"/>
                <a:gd name="T12" fmla="*/ 6 w 345"/>
                <a:gd name="T13" fmla="*/ 2 h 822"/>
                <a:gd name="T14" fmla="*/ 5 w 345"/>
                <a:gd name="T15" fmla="*/ 5 h 822"/>
                <a:gd name="T16" fmla="*/ 6 w 345"/>
                <a:gd name="T17" fmla="*/ 4 h 822"/>
                <a:gd name="T18" fmla="*/ 6 w 345"/>
                <a:gd name="T19" fmla="*/ 6 h 822"/>
                <a:gd name="T20" fmla="*/ 8 w 345"/>
                <a:gd name="T21" fmla="*/ 7 h 822"/>
                <a:gd name="T22" fmla="*/ 7 w 345"/>
                <a:gd name="T23" fmla="*/ 8 h 822"/>
                <a:gd name="T24" fmla="*/ 5 w 345"/>
                <a:gd name="T25" fmla="*/ 9 h 822"/>
                <a:gd name="T26" fmla="*/ 5 w 345"/>
                <a:gd name="T27" fmla="*/ 11 h 822"/>
                <a:gd name="T28" fmla="*/ 6 w 345"/>
                <a:gd name="T29" fmla="*/ 13 h 822"/>
                <a:gd name="T30" fmla="*/ 5 w 345"/>
                <a:gd name="T31" fmla="*/ 14 h 822"/>
                <a:gd name="T32" fmla="*/ 7 w 345"/>
                <a:gd name="T33" fmla="*/ 17 h 822"/>
                <a:gd name="T34" fmla="*/ 6 w 345"/>
                <a:gd name="T35" fmla="*/ 19 h 822"/>
                <a:gd name="T36" fmla="*/ 5 w 345"/>
                <a:gd name="T37" fmla="*/ 13 h 822"/>
                <a:gd name="T38" fmla="*/ 4 w 345"/>
                <a:gd name="T39" fmla="*/ 11 h 822"/>
                <a:gd name="T40" fmla="*/ 3 w 345"/>
                <a:gd name="T41" fmla="*/ 13 h 822"/>
                <a:gd name="T42" fmla="*/ 2 w 345"/>
                <a:gd name="T43" fmla="*/ 13 h 822"/>
                <a:gd name="T44" fmla="*/ 2 w 345"/>
                <a:gd name="T45" fmla="*/ 11 h 822"/>
                <a:gd name="T46" fmla="*/ 0 w 345"/>
                <a:gd name="T47" fmla="*/ 8 h 8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45"/>
                <a:gd name="T73" fmla="*/ 0 h 822"/>
                <a:gd name="T74" fmla="*/ 345 w 345"/>
                <a:gd name="T75" fmla="*/ 822 h 82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45" h="822">
                  <a:moveTo>
                    <a:pt x="0" y="337"/>
                  </a:moveTo>
                  <a:lnTo>
                    <a:pt x="14" y="289"/>
                  </a:lnTo>
                  <a:lnTo>
                    <a:pt x="114" y="76"/>
                  </a:lnTo>
                  <a:lnTo>
                    <a:pt x="181" y="48"/>
                  </a:lnTo>
                  <a:lnTo>
                    <a:pt x="196" y="0"/>
                  </a:lnTo>
                  <a:lnTo>
                    <a:pt x="247" y="27"/>
                  </a:lnTo>
                  <a:lnTo>
                    <a:pt x="247" y="71"/>
                  </a:lnTo>
                  <a:lnTo>
                    <a:pt x="204" y="201"/>
                  </a:lnTo>
                  <a:lnTo>
                    <a:pt x="249" y="190"/>
                  </a:lnTo>
                  <a:lnTo>
                    <a:pt x="273" y="278"/>
                  </a:lnTo>
                  <a:lnTo>
                    <a:pt x="345" y="302"/>
                  </a:lnTo>
                  <a:lnTo>
                    <a:pt x="309" y="345"/>
                  </a:lnTo>
                  <a:lnTo>
                    <a:pt x="226" y="401"/>
                  </a:lnTo>
                  <a:lnTo>
                    <a:pt x="204" y="454"/>
                  </a:lnTo>
                  <a:lnTo>
                    <a:pt x="249" y="552"/>
                  </a:lnTo>
                  <a:lnTo>
                    <a:pt x="233" y="612"/>
                  </a:lnTo>
                  <a:lnTo>
                    <a:pt x="287" y="742"/>
                  </a:lnTo>
                  <a:lnTo>
                    <a:pt x="247" y="822"/>
                  </a:lnTo>
                  <a:lnTo>
                    <a:pt x="207" y="540"/>
                  </a:lnTo>
                  <a:lnTo>
                    <a:pt x="173" y="497"/>
                  </a:lnTo>
                  <a:lnTo>
                    <a:pt x="118" y="571"/>
                  </a:lnTo>
                  <a:lnTo>
                    <a:pt x="78" y="556"/>
                  </a:lnTo>
                  <a:lnTo>
                    <a:pt x="86" y="455"/>
                  </a:lnTo>
                  <a:lnTo>
                    <a:pt x="0" y="33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6" name="Freeform 332"/>
            <p:cNvSpPr/>
            <p:nvPr/>
          </p:nvSpPr>
          <p:spPr bwMode="auto">
            <a:xfrm>
              <a:off x="3142529" y="3668516"/>
              <a:ext cx="90975" cy="85924"/>
            </a:xfrm>
            <a:custGeom>
              <a:avLst/>
              <a:gdLst>
                <a:gd name="T0" fmla="*/ 0 w 190"/>
                <a:gd name="T1" fmla="*/ 1 h 190"/>
                <a:gd name="T2" fmla="*/ 0 w 190"/>
                <a:gd name="T3" fmla="*/ 3 h 190"/>
                <a:gd name="T4" fmla="*/ 1 w 190"/>
                <a:gd name="T5" fmla="*/ 4 h 190"/>
                <a:gd name="T6" fmla="*/ 2 w 190"/>
                <a:gd name="T7" fmla="*/ 4 h 190"/>
                <a:gd name="T8" fmla="*/ 4 w 190"/>
                <a:gd name="T9" fmla="*/ 2 h 190"/>
                <a:gd name="T10" fmla="*/ 4 w 190"/>
                <a:gd name="T11" fmla="*/ 0 h 190"/>
                <a:gd name="T12" fmla="*/ 2 w 190"/>
                <a:gd name="T13" fmla="*/ 0 h 190"/>
                <a:gd name="T14" fmla="*/ 1 w 190"/>
                <a:gd name="T15" fmla="*/ 0 h 190"/>
                <a:gd name="T16" fmla="*/ 0 w 190"/>
                <a:gd name="T17" fmla="*/ 1 h 1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0"/>
                <a:gd name="T28" fmla="*/ 0 h 190"/>
                <a:gd name="T29" fmla="*/ 190 w 190"/>
                <a:gd name="T30" fmla="*/ 190 h 19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0" h="190">
                  <a:moveTo>
                    <a:pt x="0" y="37"/>
                  </a:moveTo>
                  <a:lnTo>
                    <a:pt x="12" y="132"/>
                  </a:lnTo>
                  <a:lnTo>
                    <a:pt x="39" y="182"/>
                  </a:lnTo>
                  <a:lnTo>
                    <a:pt x="73" y="190"/>
                  </a:lnTo>
                  <a:lnTo>
                    <a:pt x="190" y="102"/>
                  </a:lnTo>
                  <a:lnTo>
                    <a:pt x="187" y="0"/>
                  </a:lnTo>
                  <a:lnTo>
                    <a:pt x="101" y="16"/>
                  </a:lnTo>
                  <a:lnTo>
                    <a:pt x="25" y="13"/>
                  </a:lnTo>
                  <a:lnTo>
                    <a:pt x="0" y="3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7" name="Freeform 333"/>
            <p:cNvSpPr/>
            <p:nvPr/>
          </p:nvSpPr>
          <p:spPr bwMode="auto">
            <a:xfrm>
              <a:off x="2726403" y="3767169"/>
              <a:ext cx="33694" cy="76377"/>
            </a:xfrm>
            <a:custGeom>
              <a:avLst/>
              <a:gdLst>
                <a:gd name="T0" fmla="*/ 0 w 72"/>
                <a:gd name="T1" fmla="*/ 0 h 166"/>
                <a:gd name="T2" fmla="*/ 0 w 72"/>
                <a:gd name="T3" fmla="*/ 4 h 166"/>
                <a:gd name="T4" fmla="*/ 2 w 72"/>
                <a:gd name="T5" fmla="*/ 3 h 166"/>
                <a:gd name="T6" fmla="*/ 1 w 72"/>
                <a:gd name="T7" fmla="*/ 1 h 166"/>
                <a:gd name="T8" fmla="*/ 0 w 72"/>
                <a:gd name="T9" fmla="*/ 0 h 1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166"/>
                <a:gd name="T17" fmla="*/ 72 w 72"/>
                <a:gd name="T18" fmla="*/ 166 h 1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166">
                  <a:moveTo>
                    <a:pt x="0" y="0"/>
                  </a:moveTo>
                  <a:lnTo>
                    <a:pt x="13" y="166"/>
                  </a:lnTo>
                  <a:lnTo>
                    <a:pt x="72" y="138"/>
                  </a:lnTo>
                  <a:lnTo>
                    <a:pt x="45" y="4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8" name="Freeform 334"/>
            <p:cNvSpPr/>
            <p:nvPr/>
          </p:nvSpPr>
          <p:spPr bwMode="auto">
            <a:xfrm>
              <a:off x="2611842" y="2780638"/>
              <a:ext cx="1123710" cy="773313"/>
            </a:xfrm>
            <a:custGeom>
              <a:avLst/>
              <a:gdLst>
                <a:gd name="T0" fmla="*/ 0 w 2339"/>
                <a:gd name="T1" fmla="*/ 17 h 1707"/>
                <a:gd name="T2" fmla="*/ 6 w 2339"/>
                <a:gd name="T3" fmla="*/ 15 h 1707"/>
                <a:gd name="T4" fmla="*/ 5 w 2339"/>
                <a:gd name="T5" fmla="*/ 11 h 1707"/>
                <a:gd name="T6" fmla="*/ 8 w 2339"/>
                <a:gd name="T7" fmla="*/ 8 h 1707"/>
                <a:gd name="T8" fmla="*/ 11 w 2339"/>
                <a:gd name="T9" fmla="*/ 7 h 1707"/>
                <a:gd name="T10" fmla="*/ 13 w 2339"/>
                <a:gd name="T11" fmla="*/ 7 h 1707"/>
                <a:gd name="T12" fmla="*/ 15 w 2339"/>
                <a:gd name="T13" fmla="*/ 11 h 1707"/>
                <a:gd name="T14" fmla="*/ 21 w 2339"/>
                <a:gd name="T15" fmla="*/ 14 h 1707"/>
                <a:gd name="T16" fmla="*/ 28 w 2339"/>
                <a:gd name="T17" fmla="*/ 15 h 1707"/>
                <a:gd name="T18" fmla="*/ 34 w 2339"/>
                <a:gd name="T19" fmla="*/ 13 h 1707"/>
                <a:gd name="T20" fmla="*/ 35 w 2339"/>
                <a:gd name="T21" fmla="*/ 11 h 1707"/>
                <a:gd name="T22" fmla="*/ 40 w 2339"/>
                <a:gd name="T23" fmla="*/ 9 h 1707"/>
                <a:gd name="T24" fmla="*/ 37 w 2339"/>
                <a:gd name="T25" fmla="*/ 8 h 1707"/>
                <a:gd name="T26" fmla="*/ 38 w 2339"/>
                <a:gd name="T27" fmla="*/ 5 h 1707"/>
                <a:gd name="T28" fmla="*/ 40 w 2339"/>
                <a:gd name="T29" fmla="*/ 5 h 1707"/>
                <a:gd name="T30" fmla="*/ 41 w 2339"/>
                <a:gd name="T31" fmla="*/ 1 h 1707"/>
                <a:gd name="T32" fmla="*/ 46 w 2339"/>
                <a:gd name="T33" fmla="*/ 1 h 1707"/>
                <a:gd name="T34" fmla="*/ 50 w 2339"/>
                <a:gd name="T35" fmla="*/ 6 h 1707"/>
                <a:gd name="T36" fmla="*/ 54 w 2339"/>
                <a:gd name="T37" fmla="*/ 7 h 1707"/>
                <a:gd name="T38" fmla="*/ 51 w 2339"/>
                <a:gd name="T39" fmla="*/ 12 h 1707"/>
                <a:gd name="T40" fmla="*/ 50 w 2339"/>
                <a:gd name="T41" fmla="*/ 14 h 1707"/>
                <a:gd name="T42" fmla="*/ 48 w 2339"/>
                <a:gd name="T43" fmla="*/ 15 h 1707"/>
                <a:gd name="T44" fmla="*/ 47 w 2339"/>
                <a:gd name="T45" fmla="*/ 15 h 1707"/>
                <a:gd name="T46" fmla="*/ 42 w 2339"/>
                <a:gd name="T47" fmla="*/ 19 h 1707"/>
                <a:gd name="T48" fmla="*/ 42 w 2339"/>
                <a:gd name="T49" fmla="*/ 16 h 1707"/>
                <a:gd name="T50" fmla="*/ 39 w 2339"/>
                <a:gd name="T51" fmla="*/ 19 h 1707"/>
                <a:gd name="T52" fmla="*/ 42 w 2339"/>
                <a:gd name="T53" fmla="*/ 20 h 1707"/>
                <a:gd name="T54" fmla="*/ 41 w 2339"/>
                <a:gd name="T55" fmla="*/ 22 h 1707"/>
                <a:gd name="T56" fmla="*/ 43 w 2339"/>
                <a:gd name="T57" fmla="*/ 27 h 1707"/>
                <a:gd name="T58" fmla="*/ 43 w 2339"/>
                <a:gd name="T59" fmla="*/ 28 h 1707"/>
                <a:gd name="T60" fmla="*/ 43 w 2339"/>
                <a:gd name="T61" fmla="*/ 29 h 1707"/>
                <a:gd name="T62" fmla="*/ 38 w 2339"/>
                <a:gd name="T63" fmla="*/ 36 h 1707"/>
                <a:gd name="T64" fmla="*/ 36 w 2339"/>
                <a:gd name="T65" fmla="*/ 37 h 1707"/>
                <a:gd name="T66" fmla="*/ 35 w 2339"/>
                <a:gd name="T67" fmla="*/ 38 h 1707"/>
                <a:gd name="T68" fmla="*/ 32 w 2339"/>
                <a:gd name="T69" fmla="*/ 39 h 1707"/>
                <a:gd name="T70" fmla="*/ 30 w 2339"/>
                <a:gd name="T71" fmla="*/ 38 h 1707"/>
                <a:gd name="T72" fmla="*/ 25 w 2339"/>
                <a:gd name="T73" fmla="*/ 37 h 1707"/>
                <a:gd name="T74" fmla="*/ 25 w 2339"/>
                <a:gd name="T75" fmla="*/ 38 h 1707"/>
                <a:gd name="T76" fmla="*/ 23 w 2339"/>
                <a:gd name="T77" fmla="*/ 37 h 1707"/>
                <a:gd name="T78" fmla="*/ 21 w 2339"/>
                <a:gd name="T79" fmla="*/ 36 h 1707"/>
                <a:gd name="T80" fmla="*/ 22 w 2339"/>
                <a:gd name="T81" fmla="*/ 32 h 1707"/>
                <a:gd name="T82" fmla="*/ 20 w 2339"/>
                <a:gd name="T83" fmla="*/ 30 h 1707"/>
                <a:gd name="T84" fmla="*/ 16 w 2339"/>
                <a:gd name="T85" fmla="*/ 31 h 1707"/>
                <a:gd name="T86" fmla="*/ 13 w 2339"/>
                <a:gd name="T87" fmla="*/ 32 h 1707"/>
                <a:gd name="T88" fmla="*/ 13 w 2339"/>
                <a:gd name="T89" fmla="*/ 31 h 1707"/>
                <a:gd name="T90" fmla="*/ 9 w 2339"/>
                <a:gd name="T91" fmla="*/ 30 h 1707"/>
                <a:gd name="T92" fmla="*/ 5 w 2339"/>
                <a:gd name="T93" fmla="*/ 28 h 1707"/>
                <a:gd name="T94" fmla="*/ 5 w 2339"/>
                <a:gd name="T95" fmla="*/ 26 h 1707"/>
                <a:gd name="T96" fmla="*/ 6 w 2339"/>
                <a:gd name="T97" fmla="*/ 23 h 1707"/>
                <a:gd name="T98" fmla="*/ 3 w 2339"/>
                <a:gd name="T99" fmla="*/ 23 h 1707"/>
                <a:gd name="T100" fmla="*/ 1 w 2339"/>
                <a:gd name="T101" fmla="*/ 20 h 1707"/>
                <a:gd name="T102" fmla="*/ 0 w 2339"/>
                <a:gd name="T103" fmla="*/ 19 h 170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339"/>
                <a:gd name="T157" fmla="*/ 0 h 1707"/>
                <a:gd name="T158" fmla="*/ 2339 w 2339"/>
                <a:gd name="T159" fmla="*/ 1707 h 170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339" h="1707">
                  <a:moveTo>
                    <a:pt x="0" y="812"/>
                  </a:moveTo>
                  <a:lnTo>
                    <a:pt x="15" y="747"/>
                  </a:lnTo>
                  <a:lnTo>
                    <a:pt x="98" y="730"/>
                  </a:lnTo>
                  <a:lnTo>
                    <a:pt x="245" y="642"/>
                  </a:lnTo>
                  <a:lnTo>
                    <a:pt x="267" y="572"/>
                  </a:lnTo>
                  <a:lnTo>
                    <a:pt x="238" y="491"/>
                  </a:lnTo>
                  <a:lnTo>
                    <a:pt x="331" y="469"/>
                  </a:lnTo>
                  <a:lnTo>
                    <a:pt x="357" y="362"/>
                  </a:lnTo>
                  <a:lnTo>
                    <a:pt x="454" y="368"/>
                  </a:lnTo>
                  <a:lnTo>
                    <a:pt x="465" y="299"/>
                  </a:lnTo>
                  <a:lnTo>
                    <a:pt x="539" y="264"/>
                  </a:lnTo>
                  <a:lnTo>
                    <a:pt x="578" y="322"/>
                  </a:lnTo>
                  <a:lnTo>
                    <a:pt x="633" y="345"/>
                  </a:lnTo>
                  <a:lnTo>
                    <a:pt x="652" y="469"/>
                  </a:lnTo>
                  <a:lnTo>
                    <a:pt x="821" y="519"/>
                  </a:lnTo>
                  <a:lnTo>
                    <a:pt x="892" y="606"/>
                  </a:lnTo>
                  <a:lnTo>
                    <a:pt x="1033" y="602"/>
                  </a:lnTo>
                  <a:lnTo>
                    <a:pt x="1190" y="667"/>
                  </a:lnTo>
                  <a:lnTo>
                    <a:pt x="1395" y="606"/>
                  </a:lnTo>
                  <a:lnTo>
                    <a:pt x="1459" y="557"/>
                  </a:lnTo>
                  <a:lnTo>
                    <a:pt x="1459" y="488"/>
                  </a:lnTo>
                  <a:lnTo>
                    <a:pt x="1518" y="496"/>
                  </a:lnTo>
                  <a:lnTo>
                    <a:pt x="1649" y="398"/>
                  </a:lnTo>
                  <a:lnTo>
                    <a:pt x="1748" y="392"/>
                  </a:lnTo>
                  <a:lnTo>
                    <a:pt x="1701" y="318"/>
                  </a:lnTo>
                  <a:lnTo>
                    <a:pt x="1604" y="337"/>
                  </a:lnTo>
                  <a:lnTo>
                    <a:pt x="1603" y="254"/>
                  </a:lnTo>
                  <a:lnTo>
                    <a:pt x="1627" y="207"/>
                  </a:lnTo>
                  <a:lnTo>
                    <a:pt x="1684" y="234"/>
                  </a:lnTo>
                  <a:lnTo>
                    <a:pt x="1738" y="204"/>
                  </a:lnTo>
                  <a:lnTo>
                    <a:pt x="1795" y="92"/>
                  </a:lnTo>
                  <a:lnTo>
                    <a:pt x="1770" y="51"/>
                  </a:lnTo>
                  <a:lnTo>
                    <a:pt x="1908" y="0"/>
                  </a:lnTo>
                  <a:lnTo>
                    <a:pt x="1986" y="35"/>
                  </a:lnTo>
                  <a:lnTo>
                    <a:pt x="2056" y="224"/>
                  </a:lnTo>
                  <a:lnTo>
                    <a:pt x="2173" y="266"/>
                  </a:lnTo>
                  <a:lnTo>
                    <a:pt x="2193" y="335"/>
                  </a:lnTo>
                  <a:lnTo>
                    <a:pt x="2339" y="291"/>
                  </a:lnTo>
                  <a:lnTo>
                    <a:pt x="2270" y="475"/>
                  </a:lnTo>
                  <a:lnTo>
                    <a:pt x="2185" y="503"/>
                  </a:lnTo>
                  <a:lnTo>
                    <a:pt x="2198" y="572"/>
                  </a:lnTo>
                  <a:lnTo>
                    <a:pt x="2173" y="615"/>
                  </a:lnTo>
                  <a:lnTo>
                    <a:pt x="2159" y="602"/>
                  </a:lnTo>
                  <a:lnTo>
                    <a:pt x="2083" y="652"/>
                  </a:lnTo>
                  <a:lnTo>
                    <a:pt x="2083" y="679"/>
                  </a:lnTo>
                  <a:lnTo>
                    <a:pt x="2030" y="670"/>
                  </a:lnTo>
                  <a:lnTo>
                    <a:pt x="1936" y="753"/>
                  </a:lnTo>
                  <a:lnTo>
                    <a:pt x="1819" y="820"/>
                  </a:lnTo>
                  <a:lnTo>
                    <a:pt x="1857" y="730"/>
                  </a:lnTo>
                  <a:lnTo>
                    <a:pt x="1838" y="701"/>
                  </a:lnTo>
                  <a:lnTo>
                    <a:pt x="1684" y="801"/>
                  </a:lnTo>
                  <a:lnTo>
                    <a:pt x="1681" y="829"/>
                  </a:lnTo>
                  <a:lnTo>
                    <a:pt x="1732" y="894"/>
                  </a:lnTo>
                  <a:lnTo>
                    <a:pt x="1800" y="866"/>
                  </a:lnTo>
                  <a:lnTo>
                    <a:pt x="1869" y="890"/>
                  </a:lnTo>
                  <a:lnTo>
                    <a:pt x="1777" y="941"/>
                  </a:lnTo>
                  <a:lnTo>
                    <a:pt x="1739" y="1013"/>
                  </a:lnTo>
                  <a:lnTo>
                    <a:pt x="1841" y="1167"/>
                  </a:lnTo>
                  <a:lnTo>
                    <a:pt x="1773" y="1154"/>
                  </a:lnTo>
                  <a:lnTo>
                    <a:pt x="1841" y="1208"/>
                  </a:lnTo>
                  <a:lnTo>
                    <a:pt x="1776" y="1240"/>
                  </a:lnTo>
                  <a:lnTo>
                    <a:pt x="1846" y="1255"/>
                  </a:lnTo>
                  <a:lnTo>
                    <a:pt x="1716" y="1504"/>
                  </a:lnTo>
                  <a:lnTo>
                    <a:pt x="1630" y="1579"/>
                  </a:lnTo>
                  <a:lnTo>
                    <a:pt x="1546" y="1602"/>
                  </a:lnTo>
                  <a:lnTo>
                    <a:pt x="1540" y="1603"/>
                  </a:lnTo>
                  <a:lnTo>
                    <a:pt x="1518" y="1589"/>
                  </a:lnTo>
                  <a:lnTo>
                    <a:pt x="1498" y="1629"/>
                  </a:lnTo>
                  <a:lnTo>
                    <a:pt x="1399" y="1654"/>
                  </a:lnTo>
                  <a:lnTo>
                    <a:pt x="1390" y="1707"/>
                  </a:lnTo>
                  <a:lnTo>
                    <a:pt x="1373" y="1643"/>
                  </a:lnTo>
                  <a:lnTo>
                    <a:pt x="1306" y="1648"/>
                  </a:lnTo>
                  <a:lnTo>
                    <a:pt x="1204" y="1572"/>
                  </a:lnTo>
                  <a:lnTo>
                    <a:pt x="1089" y="1606"/>
                  </a:lnTo>
                  <a:lnTo>
                    <a:pt x="1066" y="1607"/>
                  </a:lnTo>
                  <a:lnTo>
                    <a:pt x="1068" y="1654"/>
                  </a:lnTo>
                  <a:lnTo>
                    <a:pt x="1052" y="1642"/>
                  </a:lnTo>
                  <a:lnTo>
                    <a:pt x="980" y="1618"/>
                  </a:lnTo>
                  <a:lnTo>
                    <a:pt x="956" y="1530"/>
                  </a:lnTo>
                  <a:lnTo>
                    <a:pt x="911" y="1541"/>
                  </a:lnTo>
                  <a:lnTo>
                    <a:pt x="954" y="1411"/>
                  </a:lnTo>
                  <a:lnTo>
                    <a:pt x="954" y="1367"/>
                  </a:lnTo>
                  <a:lnTo>
                    <a:pt x="903" y="1340"/>
                  </a:lnTo>
                  <a:lnTo>
                    <a:pt x="864" y="1322"/>
                  </a:lnTo>
                  <a:lnTo>
                    <a:pt x="852" y="1273"/>
                  </a:lnTo>
                  <a:lnTo>
                    <a:pt x="691" y="1354"/>
                  </a:lnTo>
                  <a:lnTo>
                    <a:pt x="619" y="1332"/>
                  </a:lnTo>
                  <a:lnTo>
                    <a:pt x="579" y="1378"/>
                  </a:lnTo>
                  <a:lnTo>
                    <a:pt x="574" y="1345"/>
                  </a:lnTo>
                  <a:lnTo>
                    <a:pt x="549" y="1353"/>
                  </a:lnTo>
                  <a:lnTo>
                    <a:pt x="467" y="1353"/>
                  </a:lnTo>
                  <a:lnTo>
                    <a:pt x="402" y="1282"/>
                  </a:lnTo>
                  <a:lnTo>
                    <a:pt x="283" y="1236"/>
                  </a:lnTo>
                  <a:lnTo>
                    <a:pt x="201" y="1205"/>
                  </a:lnTo>
                  <a:lnTo>
                    <a:pt x="184" y="1128"/>
                  </a:lnTo>
                  <a:lnTo>
                    <a:pt x="223" y="1119"/>
                  </a:lnTo>
                  <a:lnTo>
                    <a:pt x="199" y="1056"/>
                  </a:lnTo>
                  <a:lnTo>
                    <a:pt x="252" y="983"/>
                  </a:lnTo>
                  <a:lnTo>
                    <a:pt x="212" y="958"/>
                  </a:lnTo>
                  <a:lnTo>
                    <a:pt x="150" y="985"/>
                  </a:lnTo>
                  <a:lnTo>
                    <a:pt x="38" y="901"/>
                  </a:lnTo>
                  <a:lnTo>
                    <a:pt x="42" y="890"/>
                  </a:lnTo>
                  <a:lnTo>
                    <a:pt x="42" y="830"/>
                  </a:lnTo>
                  <a:lnTo>
                    <a:pt x="0" y="81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9" name="Freeform 335"/>
            <p:cNvSpPr/>
            <p:nvPr/>
          </p:nvSpPr>
          <p:spPr bwMode="auto">
            <a:xfrm>
              <a:off x="3257091" y="3560315"/>
              <a:ext cx="40433" cy="35006"/>
            </a:xfrm>
            <a:custGeom>
              <a:avLst/>
              <a:gdLst>
                <a:gd name="T0" fmla="*/ 0 w 84"/>
                <a:gd name="T1" fmla="*/ 1 h 80"/>
                <a:gd name="T2" fmla="*/ 1 w 84"/>
                <a:gd name="T3" fmla="*/ 0 h 80"/>
                <a:gd name="T4" fmla="*/ 2 w 84"/>
                <a:gd name="T5" fmla="*/ 0 h 80"/>
                <a:gd name="T6" fmla="*/ 1 w 84"/>
                <a:gd name="T7" fmla="*/ 2 h 80"/>
                <a:gd name="T8" fmla="*/ 0 w 84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80"/>
                <a:gd name="T17" fmla="*/ 84 w 84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80">
                  <a:moveTo>
                    <a:pt x="0" y="65"/>
                  </a:moveTo>
                  <a:lnTo>
                    <a:pt x="27" y="0"/>
                  </a:lnTo>
                  <a:lnTo>
                    <a:pt x="84" y="15"/>
                  </a:lnTo>
                  <a:lnTo>
                    <a:pt x="38" y="80"/>
                  </a:lnTo>
                  <a:lnTo>
                    <a:pt x="0" y="6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0" name="Freeform 336"/>
            <p:cNvSpPr/>
            <p:nvPr/>
          </p:nvSpPr>
          <p:spPr bwMode="auto">
            <a:xfrm>
              <a:off x="3464312" y="3453706"/>
              <a:ext cx="32010" cy="65238"/>
            </a:xfrm>
            <a:custGeom>
              <a:avLst/>
              <a:gdLst>
                <a:gd name="T0" fmla="*/ 0 w 67"/>
                <a:gd name="T1" fmla="*/ 1 h 144"/>
                <a:gd name="T2" fmla="*/ 1 w 67"/>
                <a:gd name="T3" fmla="*/ 3 h 144"/>
                <a:gd name="T4" fmla="*/ 1 w 67"/>
                <a:gd name="T5" fmla="*/ 0 h 144"/>
                <a:gd name="T6" fmla="*/ 1 w 67"/>
                <a:gd name="T7" fmla="*/ 0 h 144"/>
                <a:gd name="T8" fmla="*/ 0 w 67"/>
                <a:gd name="T9" fmla="*/ 1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144"/>
                <a:gd name="T17" fmla="*/ 67 w 67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144">
                  <a:moveTo>
                    <a:pt x="0" y="60"/>
                  </a:moveTo>
                  <a:lnTo>
                    <a:pt x="28" y="144"/>
                  </a:lnTo>
                  <a:lnTo>
                    <a:pt x="67" y="0"/>
                  </a:lnTo>
                  <a:lnTo>
                    <a:pt x="33" y="2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1" name="Freeform 337"/>
            <p:cNvSpPr/>
            <p:nvPr/>
          </p:nvSpPr>
          <p:spPr bwMode="auto">
            <a:xfrm>
              <a:off x="1478023" y="2844285"/>
              <a:ext cx="195428" cy="85924"/>
            </a:xfrm>
            <a:custGeom>
              <a:avLst/>
              <a:gdLst>
                <a:gd name="T0" fmla="*/ 0 w 403"/>
                <a:gd name="T1" fmla="*/ 1 h 190"/>
                <a:gd name="T2" fmla="*/ 2 w 403"/>
                <a:gd name="T3" fmla="*/ 3 h 190"/>
                <a:gd name="T4" fmla="*/ 4 w 403"/>
                <a:gd name="T5" fmla="*/ 3 h 190"/>
                <a:gd name="T6" fmla="*/ 5 w 403"/>
                <a:gd name="T7" fmla="*/ 4 h 190"/>
                <a:gd name="T8" fmla="*/ 6 w 403"/>
                <a:gd name="T9" fmla="*/ 4 h 190"/>
                <a:gd name="T10" fmla="*/ 8 w 403"/>
                <a:gd name="T11" fmla="*/ 3 h 190"/>
                <a:gd name="T12" fmla="*/ 9 w 403"/>
                <a:gd name="T13" fmla="*/ 4 h 190"/>
                <a:gd name="T14" fmla="*/ 9 w 403"/>
                <a:gd name="T15" fmla="*/ 3 h 190"/>
                <a:gd name="T16" fmla="*/ 7 w 403"/>
                <a:gd name="T17" fmla="*/ 3 h 190"/>
                <a:gd name="T18" fmla="*/ 3 w 403"/>
                <a:gd name="T19" fmla="*/ 0 h 190"/>
                <a:gd name="T20" fmla="*/ 2 w 403"/>
                <a:gd name="T21" fmla="*/ 0 h 190"/>
                <a:gd name="T22" fmla="*/ 0 w 403"/>
                <a:gd name="T23" fmla="*/ 1 h 1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3"/>
                <a:gd name="T37" fmla="*/ 0 h 190"/>
                <a:gd name="T38" fmla="*/ 403 w 403"/>
                <a:gd name="T39" fmla="*/ 190 h 19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3" h="190">
                  <a:moveTo>
                    <a:pt x="0" y="47"/>
                  </a:moveTo>
                  <a:lnTo>
                    <a:pt x="72" y="135"/>
                  </a:lnTo>
                  <a:lnTo>
                    <a:pt x="184" y="134"/>
                  </a:lnTo>
                  <a:lnTo>
                    <a:pt x="201" y="171"/>
                  </a:lnTo>
                  <a:lnTo>
                    <a:pt x="251" y="190"/>
                  </a:lnTo>
                  <a:lnTo>
                    <a:pt x="340" y="146"/>
                  </a:lnTo>
                  <a:lnTo>
                    <a:pt x="392" y="155"/>
                  </a:lnTo>
                  <a:lnTo>
                    <a:pt x="403" y="117"/>
                  </a:lnTo>
                  <a:lnTo>
                    <a:pt x="306" y="106"/>
                  </a:lnTo>
                  <a:lnTo>
                    <a:pt x="110" y="17"/>
                  </a:lnTo>
                  <a:lnTo>
                    <a:pt x="87" y="0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2" name="Freeform 338"/>
            <p:cNvSpPr/>
            <p:nvPr/>
          </p:nvSpPr>
          <p:spPr bwMode="auto">
            <a:xfrm>
              <a:off x="1410634" y="2662891"/>
              <a:ext cx="48857" cy="79559"/>
            </a:xfrm>
            <a:custGeom>
              <a:avLst/>
              <a:gdLst>
                <a:gd name="T0" fmla="*/ 0 w 100"/>
                <a:gd name="T1" fmla="*/ 3 h 175"/>
                <a:gd name="T2" fmla="*/ 0 w 100"/>
                <a:gd name="T3" fmla="*/ 1 h 175"/>
                <a:gd name="T4" fmla="*/ 2 w 100"/>
                <a:gd name="T5" fmla="*/ 0 h 175"/>
                <a:gd name="T6" fmla="*/ 2 w 100"/>
                <a:gd name="T7" fmla="*/ 2 h 175"/>
                <a:gd name="T8" fmla="*/ 2 w 100"/>
                <a:gd name="T9" fmla="*/ 2 h 175"/>
                <a:gd name="T10" fmla="*/ 1 w 100"/>
                <a:gd name="T11" fmla="*/ 3 h 175"/>
                <a:gd name="T12" fmla="*/ 1 w 100"/>
                <a:gd name="T13" fmla="*/ 4 h 175"/>
                <a:gd name="T14" fmla="*/ 0 w 100"/>
                <a:gd name="T15" fmla="*/ 4 h 175"/>
                <a:gd name="T16" fmla="*/ 0 w 100"/>
                <a:gd name="T17" fmla="*/ 3 h 1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0"/>
                <a:gd name="T28" fmla="*/ 0 h 175"/>
                <a:gd name="T29" fmla="*/ 100 w 100"/>
                <a:gd name="T30" fmla="*/ 175 h 1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0" h="175">
                  <a:moveTo>
                    <a:pt x="0" y="133"/>
                  </a:moveTo>
                  <a:lnTo>
                    <a:pt x="6" y="47"/>
                  </a:lnTo>
                  <a:lnTo>
                    <a:pt x="87" y="0"/>
                  </a:lnTo>
                  <a:lnTo>
                    <a:pt x="72" y="69"/>
                  </a:lnTo>
                  <a:lnTo>
                    <a:pt x="100" y="89"/>
                  </a:lnTo>
                  <a:lnTo>
                    <a:pt x="48" y="127"/>
                  </a:lnTo>
                  <a:lnTo>
                    <a:pt x="46" y="175"/>
                  </a:lnTo>
                  <a:lnTo>
                    <a:pt x="16" y="175"/>
                  </a:lnTo>
                  <a:lnTo>
                    <a:pt x="0" y="13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3" name="Freeform 339"/>
            <p:cNvSpPr/>
            <p:nvPr/>
          </p:nvSpPr>
          <p:spPr bwMode="auto">
            <a:xfrm>
              <a:off x="1442644" y="2723356"/>
              <a:ext cx="16847" cy="9547"/>
            </a:xfrm>
            <a:custGeom>
              <a:avLst/>
              <a:gdLst>
                <a:gd name="T0" fmla="*/ 0 w 36"/>
                <a:gd name="T1" fmla="*/ 1 h 22"/>
                <a:gd name="T2" fmla="*/ 1 w 36"/>
                <a:gd name="T3" fmla="*/ 0 h 22"/>
                <a:gd name="T4" fmla="*/ 1 w 36"/>
                <a:gd name="T5" fmla="*/ 0 h 22"/>
                <a:gd name="T6" fmla="*/ 0 w 36"/>
                <a:gd name="T7" fmla="*/ 1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22"/>
                <a:gd name="T14" fmla="*/ 36 w 36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22">
                  <a:moveTo>
                    <a:pt x="0" y="22"/>
                  </a:moveTo>
                  <a:lnTo>
                    <a:pt x="30" y="0"/>
                  </a:lnTo>
                  <a:lnTo>
                    <a:pt x="36" y="14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4" name="Freeform 340"/>
            <p:cNvSpPr/>
            <p:nvPr/>
          </p:nvSpPr>
          <p:spPr bwMode="auto">
            <a:xfrm>
              <a:off x="1466230" y="2705853"/>
              <a:ext cx="28640" cy="33415"/>
            </a:xfrm>
            <a:custGeom>
              <a:avLst/>
              <a:gdLst>
                <a:gd name="T0" fmla="*/ 0 w 61"/>
                <a:gd name="T1" fmla="*/ 1 h 74"/>
                <a:gd name="T2" fmla="*/ 1 w 61"/>
                <a:gd name="T3" fmla="*/ 2 h 74"/>
                <a:gd name="T4" fmla="*/ 1 w 61"/>
                <a:gd name="T5" fmla="*/ 1 h 74"/>
                <a:gd name="T6" fmla="*/ 1 w 61"/>
                <a:gd name="T7" fmla="*/ 0 h 74"/>
                <a:gd name="T8" fmla="*/ 0 w 61"/>
                <a:gd name="T9" fmla="*/ 1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74"/>
                <a:gd name="T17" fmla="*/ 61 w 61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74">
                  <a:moveTo>
                    <a:pt x="0" y="39"/>
                  </a:moveTo>
                  <a:lnTo>
                    <a:pt x="48" y="74"/>
                  </a:lnTo>
                  <a:lnTo>
                    <a:pt x="61" y="38"/>
                  </a:lnTo>
                  <a:lnTo>
                    <a:pt x="52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5" name="Freeform 341"/>
            <p:cNvSpPr/>
            <p:nvPr/>
          </p:nvSpPr>
          <p:spPr bwMode="auto">
            <a:xfrm>
              <a:off x="1638071" y="2269870"/>
              <a:ext cx="200482" cy="329374"/>
            </a:xfrm>
            <a:custGeom>
              <a:avLst/>
              <a:gdLst>
                <a:gd name="T0" fmla="*/ 0 w 416"/>
                <a:gd name="T1" fmla="*/ 2 h 726"/>
                <a:gd name="T2" fmla="*/ 1 w 416"/>
                <a:gd name="T3" fmla="*/ 1 h 726"/>
                <a:gd name="T4" fmla="*/ 2 w 416"/>
                <a:gd name="T5" fmla="*/ 2 h 726"/>
                <a:gd name="T6" fmla="*/ 3 w 416"/>
                <a:gd name="T7" fmla="*/ 3 h 726"/>
                <a:gd name="T8" fmla="*/ 5 w 416"/>
                <a:gd name="T9" fmla="*/ 2 h 726"/>
                <a:gd name="T10" fmla="*/ 5 w 416"/>
                <a:gd name="T11" fmla="*/ 0 h 726"/>
                <a:gd name="T12" fmla="*/ 7 w 416"/>
                <a:gd name="T13" fmla="*/ 0 h 726"/>
                <a:gd name="T14" fmla="*/ 8 w 416"/>
                <a:gd name="T15" fmla="*/ 1 h 726"/>
                <a:gd name="T16" fmla="*/ 7 w 416"/>
                <a:gd name="T17" fmla="*/ 2 h 726"/>
                <a:gd name="T18" fmla="*/ 7 w 416"/>
                <a:gd name="T19" fmla="*/ 3 h 726"/>
                <a:gd name="T20" fmla="*/ 9 w 416"/>
                <a:gd name="T21" fmla="*/ 4 h 726"/>
                <a:gd name="T22" fmla="*/ 8 w 416"/>
                <a:gd name="T23" fmla="*/ 5 h 726"/>
                <a:gd name="T24" fmla="*/ 9 w 416"/>
                <a:gd name="T25" fmla="*/ 7 h 726"/>
                <a:gd name="T26" fmla="*/ 8 w 416"/>
                <a:gd name="T27" fmla="*/ 9 h 726"/>
                <a:gd name="T28" fmla="*/ 10 w 416"/>
                <a:gd name="T29" fmla="*/ 13 h 726"/>
                <a:gd name="T30" fmla="*/ 6 w 416"/>
                <a:gd name="T31" fmla="*/ 16 h 726"/>
                <a:gd name="T32" fmla="*/ 2 w 416"/>
                <a:gd name="T33" fmla="*/ 17 h 726"/>
                <a:gd name="T34" fmla="*/ 2 w 416"/>
                <a:gd name="T35" fmla="*/ 16 h 726"/>
                <a:gd name="T36" fmla="*/ 1 w 416"/>
                <a:gd name="T37" fmla="*/ 16 h 726"/>
                <a:gd name="T38" fmla="*/ 1 w 416"/>
                <a:gd name="T39" fmla="*/ 12 h 726"/>
                <a:gd name="T40" fmla="*/ 4 w 416"/>
                <a:gd name="T41" fmla="*/ 9 h 726"/>
                <a:gd name="T42" fmla="*/ 3 w 416"/>
                <a:gd name="T43" fmla="*/ 7 h 726"/>
                <a:gd name="T44" fmla="*/ 3 w 416"/>
                <a:gd name="T45" fmla="*/ 4 h 726"/>
                <a:gd name="T46" fmla="*/ 0 w 416"/>
                <a:gd name="T47" fmla="*/ 2 h 72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16"/>
                <a:gd name="T73" fmla="*/ 0 h 726"/>
                <a:gd name="T74" fmla="*/ 416 w 416"/>
                <a:gd name="T75" fmla="*/ 726 h 72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16" h="726">
                  <a:moveTo>
                    <a:pt x="0" y="76"/>
                  </a:moveTo>
                  <a:lnTo>
                    <a:pt x="27" y="55"/>
                  </a:lnTo>
                  <a:lnTo>
                    <a:pt x="72" y="97"/>
                  </a:lnTo>
                  <a:lnTo>
                    <a:pt x="151" y="105"/>
                  </a:lnTo>
                  <a:lnTo>
                    <a:pt x="196" y="79"/>
                  </a:lnTo>
                  <a:lnTo>
                    <a:pt x="208" y="17"/>
                  </a:lnTo>
                  <a:lnTo>
                    <a:pt x="284" y="0"/>
                  </a:lnTo>
                  <a:lnTo>
                    <a:pt x="324" y="25"/>
                  </a:lnTo>
                  <a:lnTo>
                    <a:pt x="319" y="76"/>
                  </a:lnTo>
                  <a:lnTo>
                    <a:pt x="303" y="126"/>
                  </a:lnTo>
                  <a:lnTo>
                    <a:pt x="362" y="190"/>
                  </a:lnTo>
                  <a:lnTo>
                    <a:pt x="325" y="236"/>
                  </a:lnTo>
                  <a:lnTo>
                    <a:pt x="365" y="316"/>
                  </a:lnTo>
                  <a:lnTo>
                    <a:pt x="353" y="387"/>
                  </a:lnTo>
                  <a:lnTo>
                    <a:pt x="416" y="537"/>
                  </a:lnTo>
                  <a:lnTo>
                    <a:pt x="269" y="680"/>
                  </a:lnTo>
                  <a:lnTo>
                    <a:pt x="94" y="726"/>
                  </a:lnTo>
                  <a:lnTo>
                    <a:pt x="83" y="697"/>
                  </a:lnTo>
                  <a:lnTo>
                    <a:pt x="27" y="674"/>
                  </a:lnTo>
                  <a:lnTo>
                    <a:pt x="20" y="533"/>
                  </a:lnTo>
                  <a:lnTo>
                    <a:pt x="189" y="381"/>
                  </a:lnTo>
                  <a:lnTo>
                    <a:pt x="134" y="306"/>
                  </a:lnTo>
                  <a:lnTo>
                    <a:pt x="112" y="155"/>
                  </a:lnTo>
                  <a:lnTo>
                    <a:pt x="0" y="7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6" name="Freeform 342"/>
            <p:cNvSpPr/>
            <p:nvPr/>
          </p:nvSpPr>
          <p:spPr bwMode="auto">
            <a:xfrm>
              <a:off x="1179827" y="2844285"/>
              <a:ext cx="230807" cy="219583"/>
            </a:xfrm>
            <a:custGeom>
              <a:avLst/>
              <a:gdLst>
                <a:gd name="T0" fmla="*/ 0 w 482"/>
                <a:gd name="T1" fmla="*/ 3 h 484"/>
                <a:gd name="T2" fmla="*/ 0 w 482"/>
                <a:gd name="T3" fmla="*/ 4 h 484"/>
                <a:gd name="T4" fmla="*/ 3 w 482"/>
                <a:gd name="T5" fmla="*/ 5 h 484"/>
                <a:gd name="T6" fmla="*/ 2 w 482"/>
                <a:gd name="T7" fmla="*/ 6 h 484"/>
                <a:gd name="T8" fmla="*/ 3 w 482"/>
                <a:gd name="T9" fmla="*/ 6 h 484"/>
                <a:gd name="T10" fmla="*/ 3 w 482"/>
                <a:gd name="T11" fmla="*/ 8 h 484"/>
                <a:gd name="T12" fmla="*/ 3 w 482"/>
                <a:gd name="T13" fmla="*/ 10 h 484"/>
                <a:gd name="T14" fmla="*/ 5 w 482"/>
                <a:gd name="T15" fmla="*/ 11 h 484"/>
                <a:gd name="T16" fmla="*/ 5 w 482"/>
                <a:gd name="T17" fmla="*/ 11 h 484"/>
                <a:gd name="T18" fmla="*/ 7 w 482"/>
                <a:gd name="T19" fmla="*/ 11 h 484"/>
                <a:gd name="T20" fmla="*/ 7 w 482"/>
                <a:gd name="T21" fmla="*/ 10 h 484"/>
                <a:gd name="T22" fmla="*/ 8 w 482"/>
                <a:gd name="T23" fmla="*/ 10 h 484"/>
                <a:gd name="T24" fmla="*/ 9 w 482"/>
                <a:gd name="T25" fmla="*/ 10 h 484"/>
                <a:gd name="T26" fmla="*/ 11 w 482"/>
                <a:gd name="T27" fmla="*/ 9 h 484"/>
                <a:gd name="T28" fmla="*/ 10 w 482"/>
                <a:gd name="T29" fmla="*/ 8 h 484"/>
                <a:gd name="T30" fmla="*/ 10 w 482"/>
                <a:gd name="T31" fmla="*/ 7 h 484"/>
                <a:gd name="T32" fmla="*/ 9 w 482"/>
                <a:gd name="T33" fmla="*/ 6 h 484"/>
                <a:gd name="T34" fmla="*/ 11 w 482"/>
                <a:gd name="T35" fmla="*/ 5 h 484"/>
                <a:gd name="T36" fmla="*/ 11 w 482"/>
                <a:gd name="T37" fmla="*/ 3 h 484"/>
                <a:gd name="T38" fmla="*/ 9 w 482"/>
                <a:gd name="T39" fmla="*/ 2 h 484"/>
                <a:gd name="T40" fmla="*/ 9 w 482"/>
                <a:gd name="T41" fmla="*/ 2 h 484"/>
                <a:gd name="T42" fmla="*/ 7 w 482"/>
                <a:gd name="T43" fmla="*/ 0 h 484"/>
                <a:gd name="T44" fmla="*/ 6 w 482"/>
                <a:gd name="T45" fmla="*/ 0 h 484"/>
                <a:gd name="T46" fmla="*/ 5 w 482"/>
                <a:gd name="T47" fmla="*/ 2 h 484"/>
                <a:gd name="T48" fmla="*/ 3 w 482"/>
                <a:gd name="T49" fmla="*/ 2 h 484"/>
                <a:gd name="T50" fmla="*/ 3 w 482"/>
                <a:gd name="T51" fmla="*/ 3 h 484"/>
                <a:gd name="T52" fmla="*/ 0 w 482"/>
                <a:gd name="T53" fmla="*/ 3 h 48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82"/>
                <a:gd name="T82" fmla="*/ 0 h 484"/>
                <a:gd name="T83" fmla="*/ 482 w 482"/>
                <a:gd name="T84" fmla="*/ 484 h 48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82" h="484">
                  <a:moveTo>
                    <a:pt x="0" y="147"/>
                  </a:moveTo>
                  <a:lnTo>
                    <a:pt x="15" y="189"/>
                  </a:lnTo>
                  <a:lnTo>
                    <a:pt x="115" y="219"/>
                  </a:lnTo>
                  <a:lnTo>
                    <a:pt x="96" y="242"/>
                  </a:lnTo>
                  <a:lnTo>
                    <a:pt x="135" y="275"/>
                  </a:lnTo>
                  <a:lnTo>
                    <a:pt x="150" y="327"/>
                  </a:lnTo>
                  <a:lnTo>
                    <a:pt x="107" y="430"/>
                  </a:lnTo>
                  <a:lnTo>
                    <a:pt x="228" y="472"/>
                  </a:lnTo>
                  <a:lnTo>
                    <a:pt x="240" y="477"/>
                  </a:lnTo>
                  <a:lnTo>
                    <a:pt x="297" y="484"/>
                  </a:lnTo>
                  <a:lnTo>
                    <a:pt x="297" y="444"/>
                  </a:lnTo>
                  <a:lnTo>
                    <a:pt x="330" y="421"/>
                  </a:lnTo>
                  <a:lnTo>
                    <a:pt x="408" y="448"/>
                  </a:lnTo>
                  <a:lnTo>
                    <a:pt x="456" y="407"/>
                  </a:lnTo>
                  <a:lnTo>
                    <a:pt x="430" y="348"/>
                  </a:lnTo>
                  <a:lnTo>
                    <a:pt x="441" y="293"/>
                  </a:lnTo>
                  <a:lnTo>
                    <a:pt x="402" y="261"/>
                  </a:lnTo>
                  <a:lnTo>
                    <a:pt x="456" y="195"/>
                  </a:lnTo>
                  <a:lnTo>
                    <a:pt x="482" y="123"/>
                  </a:lnTo>
                  <a:lnTo>
                    <a:pt x="410" y="92"/>
                  </a:lnTo>
                  <a:lnTo>
                    <a:pt x="392" y="84"/>
                  </a:lnTo>
                  <a:lnTo>
                    <a:pt x="280" y="0"/>
                  </a:lnTo>
                  <a:lnTo>
                    <a:pt x="244" y="15"/>
                  </a:lnTo>
                  <a:lnTo>
                    <a:pt x="197" y="96"/>
                  </a:lnTo>
                  <a:lnTo>
                    <a:pt x="104" y="81"/>
                  </a:lnTo>
                  <a:lnTo>
                    <a:pt x="122" y="143"/>
                  </a:lnTo>
                  <a:lnTo>
                    <a:pt x="0" y="1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7" name="Freeform 343"/>
            <p:cNvSpPr/>
            <p:nvPr/>
          </p:nvSpPr>
          <p:spPr bwMode="auto">
            <a:xfrm>
              <a:off x="1419057" y="3047956"/>
              <a:ext cx="15163" cy="39779"/>
            </a:xfrm>
            <a:custGeom>
              <a:avLst/>
              <a:gdLst>
                <a:gd name="T0" fmla="*/ 0 w 31"/>
                <a:gd name="T1" fmla="*/ 1 h 89"/>
                <a:gd name="T2" fmla="*/ 1 w 31"/>
                <a:gd name="T3" fmla="*/ 2 h 89"/>
                <a:gd name="T4" fmla="*/ 1 w 31"/>
                <a:gd name="T5" fmla="*/ 0 h 89"/>
                <a:gd name="T6" fmla="*/ 0 w 31"/>
                <a:gd name="T7" fmla="*/ 1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89"/>
                <a:gd name="T14" fmla="*/ 31 w 31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89">
                  <a:moveTo>
                    <a:pt x="0" y="46"/>
                  </a:moveTo>
                  <a:lnTo>
                    <a:pt x="28" y="89"/>
                  </a:lnTo>
                  <a:lnTo>
                    <a:pt x="31" y="0"/>
                  </a:lnTo>
                  <a:lnTo>
                    <a:pt x="0" y="4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8" name="Freeform 344"/>
            <p:cNvSpPr/>
            <p:nvPr/>
          </p:nvSpPr>
          <p:spPr bwMode="auto">
            <a:xfrm>
              <a:off x="1370200" y="2742450"/>
              <a:ext cx="161733" cy="194124"/>
            </a:xfrm>
            <a:custGeom>
              <a:avLst/>
              <a:gdLst>
                <a:gd name="T0" fmla="*/ 0 w 335"/>
                <a:gd name="T1" fmla="*/ 4 h 429"/>
                <a:gd name="T2" fmla="*/ 0 w 335"/>
                <a:gd name="T3" fmla="*/ 6 h 429"/>
                <a:gd name="T4" fmla="*/ 0 w 335"/>
                <a:gd name="T5" fmla="*/ 6 h 429"/>
                <a:gd name="T6" fmla="*/ 0 w 335"/>
                <a:gd name="T7" fmla="*/ 7 h 429"/>
                <a:gd name="T8" fmla="*/ 2 w 335"/>
                <a:gd name="T9" fmla="*/ 8 h 429"/>
                <a:gd name="T10" fmla="*/ 1 w 335"/>
                <a:gd name="T11" fmla="*/ 10 h 429"/>
                <a:gd name="T12" fmla="*/ 3 w 335"/>
                <a:gd name="T13" fmla="*/ 10 h 429"/>
                <a:gd name="T14" fmla="*/ 6 w 335"/>
                <a:gd name="T15" fmla="*/ 10 h 429"/>
                <a:gd name="T16" fmla="*/ 7 w 335"/>
                <a:gd name="T17" fmla="*/ 8 h 429"/>
                <a:gd name="T18" fmla="*/ 5 w 335"/>
                <a:gd name="T19" fmla="*/ 6 h 429"/>
                <a:gd name="T20" fmla="*/ 7 w 335"/>
                <a:gd name="T21" fmla="*/ 5 h 429"/>
                <a:gd name="T22" fmla="*/ 8 w 335"/>
                <a:gd name="T23" fmla="*/ 5 h 429"/>
                <a:gd name="T24" fmla="*/ 7 w 335"/>
                <a:gd name="T25" fmla="*/ 1 h 429"/>
                <a:gd name="T26" fmla="*/ 6 w 335"/>
                <a:gd name="T27" fmla="*/ 1 h 429"/>
                <a:gd name="T28" fmla="*/ 4 w 335"/>
                <a:gd name="T29" fmla="*/ 1 h 429"/>
                <a:gd name="T30" fmla="*/ 4 w 335"/>
                <a:gd name="T31" fmla="*/ 1 h 429"/>
                <a:gd name="T32" fmla="*/ 3 w 335"/>
                <a:gd name="T33" fmla="*/ 0 h 429"/>
                <a:gd name="T34" fmla="*/ 2 w 335"/>
                <a:gd name="T35" fmla="*/ 0 h 429"/>
                <a:gd name="T36" fmla="*/ 2 w 335"/>
                <a:gd name="T37" fmla="*/ 2 h 429"/>
                <a:gd name="T38" fmla="*/ 1 w 335"/>
                <a:gd name="T39" fmla="*/ 2 h 429"/>
                <a:gd name="T40" fmla="*/ 1 w 335"/>
                <a:gd name="T41" fmla="*/ 2 h 429"/>
                <a:gd name="T42" fmla="*/ 1 w 335"/>
                <a:gd name="T43" fmla="*/ 4 h 429"/>
                <a:gd name="T44" fmla="*/ 0 w 335"/>
                <a:gd name="T45" fmla="*/ 4 h 42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35"/>
                <a:gd name="T70" fmla="*/ 0 h 429"/>
                <a:gd name="T71" fmla="*/ 335 w 335"/>
                <a:gd name="T72" fmla="*/ 429 h 42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35" h="429">
                  <a:moveTo>
                    <a:pt x="0" y="178"/>
                  </a:moveTo>
                  <a:lnTo>
                    <a:pt x="2" y="247"/>
                  </a:lnTo>
                  <a:lnTo>
                    <a:pt x="5" y="279"/>
                  </a:lnTo>
                  <a:lnTo>
                    <a:pt x="10" y="317"/>
                  </a:lnTo>
                  <a:lnTo>
                    <a:pt x="82" y="348"/>
                  </a:lnTo>
                  <a:lnTo>
                    <a:pt x="56" y="420"/>
                  </a:lnTo>
                  <a:lnTo>
                    <a:pt x="130" y="429"/>
                  </a:lnTo>
                  <a:lnTo>
                    <a:pt x="262" y="428"/>
                  </a:lnTo>
                  <a:lnTo>
                    <a:pt x="297" y="359"/>
                  </a:lnTo>
                  <a:lnTo>
                    <a:pt x="225" y="271"/>
                  </a:lnTo>
                  <a:lnTo>
                    <a:pt x="309" y="224"/>
                  </a:lnTo>
                  <a:lnTo>
                    <a:pt x="335" y="237"/>
                  </a:lnTo>
                  <a:lnTo>
                    <a:pt x="309" y="65"/>
                  </a:lnTo>
                  <a:lnTo>
                    <a:pt x="250" y="23"/>
                  </a:lnTo>
                  <a:lnTo>
                    <a:pt x="180" y="53"/>
                  </a:lnTo>
                  <a:lnTo>
                    <a:pt x="189" y="33"/>
                  </a:lnTo>
                  <a:lnTo>
                    <a:pt x="130" y="0"/>
                  </a:lnTo>
                  <a:lnTo>
                    <a:pt x="100" y="0"/>
                  </a:lnTo>
                  <a:lnTo>
                    <a:pt x="99" y="95"/>
                  </a:lnTo>
                  <a:lnTo>
                    <a:pt x="67" y="69"/>
                  </a:lnTo>
                  <a:lnTo>
                    <a:pt x="45" y="99"/>
                  </a:lnTo>
                  <a:lnTo>
                    <a:pt x="41" y="156"/>
                  </a:lnTo>
                  <a:lnTo>
                    <a:pt x="0" y="17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9" name="Freeform 345"/>
            <p:cNvSpPr/>
            <p:nvPr/>
          </p:nvSpPr>
          <p:spPr bwMode="auto">
            <a:xfrm>
              <a:off x="1631333" y="3078188"/>
              <a:ext cx="114561" cy="125703"/>
            </a:xfrm>
            <a:custGeom>
              <a:avLst/>
              <a:gdLst>
                <a:gd name="T0" fmla="*/ 0 w 241"/>
                <a:gd name="T1" fmla="*/ 3 h 276"/>
                <a:gd name="T2" fmla="*/ 1 w 241"/>
                <a:gd name="T3" fmla="*/ 1 h 276"/>
                <a:gd name="T4" fmla="*/ 3 w 241"/>
                <a:gd name="T5" fmla="*/ 1 h 276"/>
                <a:gd name="T6" fmla="*/ 5 w 241"/>
                <a:gd name="T7" fmla="*/ 1 h 276"/>
                <a:gd name="T8" fmla="*/ 5 w 241"/>
                <a:gd name="T9" fmla="*/ 0 h 276"/>
                <a:gd name="T10" fmla="*/ 5 w 241"/>
                <a:gd name="T11" fmla="*/ 1 h 276"/>
                <a:gd name="T12" fmla="*/ 4 w 241"/>
                <a:gd name="T13" fmla="*/ 1 h 276"/>
                <a:gd name="T14" fmla="*/ 3 w 241"/>
                <a:gd name="T15" fmla="*/ 2 h 276"/>
                <a:gd name="T16" fmla="*/ 2 w 241"/>
                <a:gd name="T17" fmla="*/ 1 h 276"/>
                <a:gd name="T18" fmla="*/ 3 w 241"/>
                <a:gd name="T19" fmla="*/ 3 h 276"/>
                <a:gd name="T20" fmla="*/ 2 w 241"/>
                <a:gd name="T21" fmla="*/ 4 h 276"/>
                <a:gd name="T22" fmla="*/ 3 w 241"/>
                <a:gd name="T23" fmla="*/ 4 h 276"/>
                <a:gd name="T24" fmla="*/ 3 w 241"/>
                <a:gd name="T25" fmla="*/ 5 h 276"/>
                <a:gd name="T26" fmla="*/ 2 w 241"/>
                <a:gd name="T27" fmla="*/ 5 h 276"/>
                <a:gd name="T28" fmla="*/ 3 w 241"/>
                <a:gd name="T29" fmla="*/ 7 h 276"/>
                <a:gd name="T30" fmla="*/ 1 w 241"/>
                <a:gd name="T31" fmla="*/ 6 h 276"/>
                <a:gd name="T32" fmla="*/ 1 w 241"/>
                <a:gd name="T33" fmla="*/ 5 h 276"/>
                <a:gd name="T34" fmla="*/ 3 w 241"/>
                <a:gd name="T35" fmla="*/ 4 h 276"/>
                <a:gd name="T36" fmla="*/ 1 w 241"/>
                <a:gd name="T37" fmla="*/ 4 h 276"/>
                <a:gd name="T38" fmla="*/ 0 w 241"/>
                <a:gd name="T39" fmla="*/ 3 h 2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41"/>
                <a:gd name="T61" fmla="*/ 0 h 276"/>
                <a:gd name="T62" fmla="*/ 241 w 241"/>
                <a:gd name="T63" fmla="*/ 276 h 27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41" h="276">
                  <a:moveTo>
                    <a:pt x="0" y="110"/>
                  </a:moveTo>
                  <a:lnTo>
                    <a:pt x="36" y="47"/>
                  </a:lnTo>
                  <a:lnTo>
                    <a:pt x="111" y="23"/>
                  </a:lnTo>
                  <a:lnTo>
                    <a:pt x="206" y="26"/>
                  </a:lnTo>
                  <a:lnTo>
                    <a:pt x="241" y="0"/>
                  </a:lnTo>
                  <a:lnTo>
                    <a:pt x="227" y="57"/>
                  </a:lnTo>
                  <a:lnTo>
                    <a:pt x="162" y="45"/>
                  </a:lnTo>
                  <a:lnTo>
                    <a:pt x="131" y="93"/>
                  </a:lnTo>
                  <a:lnTo>
                    <a:pt x="98" y="66"/>
                  </a:lnTo>
                  <a:lnTo>
                    <a:pt x="121" y="141"/>
                  </a:lnTo>
                  <a:lnTo>
                    <a:pt x="90" y="154"/>
                  </a:lnTo>
                  <a:lnTo>
                    <a:pt x="151" y="187"/>
                  </a:lnTo>
                  <a:lnTo>
                    <a:pt x="151" y="214"/>
                  </a:lnTo>
                  <a:lnTo>
                    <a:pt x="100" y="223"/>
                  </a:lnTo>
                  <a:lnTo>
                    <a:pt x="116" y="276"/>
                  </a:lnTo>
                  <a:lnTo>
                    <a:pt x="59" y="258"/>
                  </a:lnTo>
                  <a:lnTo>
                    <a:pt x="42" y="208"/>
                  </a:lnTo>
                  <a:lnTo>
                    <a:pt x="117" y="189"/>
                  </a:lnTo>
                  <a:lnTo>
                    <a:pt x="42" y="181"/>
                  </a:lnTo>
                  <a:lnTo>
                    <a:pt x="0" y="11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0" name="Freeform 346"/>
            <p:cNvSpPr/>
            <p:nvPr/>
          </p:nvSpPr>
          <p:spPr bwMode="auto">
            <a:xfrm>
              <a:off x="1693667" y="3224577"/>
              <a:ext cx="52226" cy="7956"/>
            </a:xfrm>
            <a:custGeom>
              <a:avLst/>
              <a:gdLst>
                <a:gd name="T0" fmla="*/ 0 w 112"/>
                <a:gd name="T1" fmla="*/ 0 h 19"/>
                <a:gd name="T2" fmla="*/ 0 w 112"/>
                <a:gd name="T3" fmla="*/ 0 h 19"/>
                <a:gd name="T4" fmla="*/ 2 w 112"/>
                <a:gd name="T5" fmla="*/ 0 h 19"/>
                <a:gd name="T6" fmla="*/ 1 w 112"/>
                <a:gd name="T7" fmla="*/ 0 h 19"/>
                <a:gd name="T8" fmla="*/ 0 w 112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9"/>
                <a:gd name="T17" fmla="*/ 112 w 112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9">
                  <a:moveTo>
                    <a:pt x="0" y="19"/>
                  </a:moveTo>
                  <a:lnTo>
                    <a:pt x="10" y="0"/>
                  </a:lnTo>
                  <a:lnTo>
                    <a:pt x="112" y="19"/>
                  </a:lnTo>
                  <a:lnTo>
                    <a:pt x="34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1" name="Freeform 347"/>
            <p:cNvSpPr/>
            <p:nvPr/>
          </p:nvSpPr>
          <p:spPr bwMode="auto">
            <a:xfrm>
              <a:off x="1557205" y="2911115"/>
              <a:ext cx="121300" cy="70012"/>
            </a:xfrm>
            <a:custGeom>
              <a:avLst/>
              <a:gdLst>
                <a:gd name="T0" fmla="*/ 0 w 254"/>
                <a:gd name="T1" fmla="*/ 2 h 157"/>
                <a:gd name="T2" fmla="*/ 1 w 254"/>
                <a:gd name="T3" fmla="*/ 1 h 157"/>
                <a:gd name="T4" fmla="*/ 2 w 254"/>
                <a:gd name="T5" fmla="*/ 1 h 157"/>
                <a:gd name="T6" fmla="*/ 4 w 254"/>
                <a:gd name="T7" fmla="*/ 0 h 157"/>
                <a:gd name="T8" fmla="*/ 5 w 254"/>
                <a:gd name="T9" fmla="*/ 0 h 157"/>
                <a:gd name="T10" fmla="*/ 6 w 254"/>
                <a:gd name="T11" fmla="*/ 1 h 157"/>
                <a:gd name="T12" fmla="*/ 3 w 254"/>
                <a:gd name="T13" fmla="*/ 3 h 157"/>
                <a:gd name="T14" fmla="*/ 2 w 254"/>
                <a:gd name="T15" fmla="*/ 3 h 157"/>
                <a:gd name="T16" fmla="*/ 0 w 254"/>
                <a:gd name="T17" fmla="*/ 2 h 1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4"/>
                <a:gd name="T28" fmla="*/ 0 h 157"/>
                <a:gd name="T29" fmla="*/ 254 w 254"/>
                <a:gd name="T30" fmla="*/ 157 h 1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4" h="157">
                  <a:moveTo>
                    <a:pt x="0" y="93"/>
                  </a:moveTo>
                  <a:lnTo>
                    <a:pt x="39" y="25"/>
                  </a:lnTo>
                  <a:lnTo>
                    <a:pt x="89" y="44"/>
                  </a:lnTo>
                  <a:lnTo>
                    <a:pt x="178" y="0"/>
                  </a:lnTo>
                  <a:lnTo>
                    <a:pt x="230" y="9"/>
                  </a:lnTo>
                  <a:lnTo>
                    <a:pt x="254" y="34"/>
                  </a:lnTo>
                  <a:lnTo>
                    <a:pt x="154" y="139"/>
                  </a:lnTo>
                  <a:lnTo>
                    <a:pt x="73" y="157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2" name="Freeform 348"/>
            <p:cNvSpPr/>
            <p:nvPr/>
          </p:nvSpPr>
          <p:spPr bwMode="auto">
            <a:xfrm>
              <a:off x="2510758" y="3215030"/>
              <a:ext cx="535742" cy="587145"/>
            </a:xfrm>
            <a:custGeom>
              <a:avLst/>
              <a:gdLst>
                <a:gd name="T0" fmla="*/ 0 w 1118"/>
                <a:gd name="T1" fmla="*/ 14 h 1294"/>
                <a:gd name="T2" fmla="*/ 1 w 1118"/>
                <a:gd name="T3" fmla="*/ 13 h 1294"/>
                <a:gd name="T4" fmla="*/ 3 w 1118"/>
                <a:gd name="T5" fmla="*/ 13 h 1294"/>
                <a:gd name="T6" fmla="*/ 1 w 1118"/>
                <a:gd name="T7" fmla="*/ 10 h 1294"/>
                <a:gd name="T8" fmla="*/ 2 w 1118"/>
                <a:gd name="T9" fmla="*/ 9 h 1294"/>
                <a:gd name="T10" fmla="*/ 3 w 1118"/>
                <a:gd name="T11" fmla="*/ 9 h 1294"/>
                <a:gd name="T12" fmla="*/ 6 w 1118"/>
                <a:gd name="T13" fmla="*/ 6 h 1294"/>
                <a:gd name="T14" fmla="*/ 6 w 1118"/>
                <a:gd name="T15" fmla="*/ 5 h 1294"/>
                <a:gd name="T16" fmla="*/ 6 w 1118"/>
                <a:gd name="T17" fmla="*/ 4 h 1294"/>
                <a:gd name="T18" fmla="*/ 5 w 1118"/>
                <a:gd name="T19" fmla="*/ 3 h 1294"/>
                <a:gd name="T20" fmla="*/ 5 w 1118"/>
                <a:gd name="T21" fmla="*/ 1 h 1294"/>
                <a:gd name="T22" fmla="*/ 8 w 1118"/>
                <a:gd name="T23" fmla="*/ 1 h 1294"/>
                <a:gd name="T24" fmla="*/ 9 w 1118"/>
                <a:gd name="T25" fmla="*/ 1 h 1294"/>
                <a:gd name="T26" fmla="*/ 10 w 1118"/>
                <a:gd name="T27" fmla="*/ 0 h 1294"/>
                <a:gd name="T28" fmla="*/ 11 w 1118"/>
                <a:gd name="T29" fmla="*/ 1 h 1294"/>
                <a:gd name="T30" fmla="*/ 10 w 1118"/>
                <a:gd name="T31" fmla="*/ 2 h 1294"/>
                <a:gd name="T32" fmla="*/ 10 w 1118"/>
                <a:gd name="T33" fmla="*/ 4 h 1294"/>
                <a:gd name="T34" fmla="*/ 9 w 1118"/>
                <a:gd name="T35" fmla="*/ 4 h 1294"/>
                <a:gd name="T36" fmla="*/ 10 w 1118"/>
                <a:gd name="T37" fmla="*/ 6 h 1294"/>
                <a:gd name="T38" fmla="*/ 11 w 1118"/>
                <a:gd name="T39" fmla="*/ 7 h 1294"/>
                <a:gd name="T40" fmla="*/ 11 w 1118"/>
                <a:gd name="T41" fmla="*/ 8 h 1294"/>
                <a:gd name="T42" fmla="*/ 13 w 1118"/>
                <a:gd name="T43" fmla="*/ 10 h 1294"/>
                <a:gd name="T44" fmla="*/ 17 w 1118"/>
                <a:gd name="T45" fmla="*/ 11 h 1294"/>
                <a:gd name="T46" fmla="*/ 18 w 1118"/>
                <a:gd name="T47" fmla="*/ 9 h 1294"/>
                <a:gd name="T48" fmla="*/ 18 w 1118"/>
                <a:gd name="T49" fmla="*/ 9 h 1294"/>
                <a:gd name="T50" fmla="*/ 18 w 1118"/>
                <a:gd name="T51" fmla="*/ 10 h 1294"/>
                <a:gd name="T52" fmla="*/ 18 w 1118"/>
                <a:gd name="T53" fmla="*/ 11 h 1294"/>
                <a:gd name="T54" fmla="*/ 21 w 1118"/>
                <a:gd name="T55" fmla="*/ 10 h 1294"/>
                <a:gd name="T56" fmla="*/ 21 w 1118"/>
                <a:gd name="T57" fmla="*/ 9 h 1294"/>
                <a:gd name="T58" fmla="*/ 24 w 1118"/>
                <a:gd name="T59" fmla="*/ 7 h 1294"/>
                <a:gd name="T60" fmla="*/ 25 w 1118"/>
                <a:gd name="T61" fmla="*/ 9 h 1294"/>
                <a:gd name="T62" fmla="*/ 26 w 1118"/>
                <a:gd name="T63" fmla="*/ 9 h 1294"/>
                <a:gd name="T64" fmla="*/ 25 w 1118"/>
                <a:gd name="T65" fmla="*/ 10 h 1294"/>
                <a:gd name="T66" fmla="*/ 24 w 1118"/>
                <a:gd name="T67" fmla="*/ 11 h 1294"/>
                <a:gd name="T68" fmla="*/ 22 w 1118"/>
                <a:gd name="T69" fmla="*/ 15 h 1294"/>
                <a:gd name="T70" fmla="*/ 21 w 1118"/>
                <a:gd name="T71" fmla="*/ 14 h 1294"/>
                <a:gd name="T72" fmla="*/ 21 w 1118"/>
                <a:gd name="T73" fmla="*/ 14 h 1294"/>
                <a:gd name="T74" fmla="*/ 20 w 1118"/>
                <a:gd name="T75" fmla="*/ 13 h 1294"/>
                <a:gd name="T76" fmla="*/ 21 w 1118"/>
                <a:gd name="T77" fmla="*/ 12 h 1294"/>
                <a:gd name="T78" fmla="*/ 19 w 1118"/>
                <a:gd name="T79" fmla="*/ 12 h 1294"/>
                <a:gd name="T80" fmla="*/ 18 w 1118"/>
                <a:gd name="T81" fmla="*/ 11 h 1294"/>
                <a:gd name="T82" fmla="*/ 18 w 1118"/>
                <a:gd name="T83" fmla="*/ 11 h 1294"/>
                <a:gd name="T84" fmla="*/ 18 w 1118"/>
                <a:gd name="T85" fmla="*/ 12 h 1294"/>
                <a:gd name="T86" fmla="*/ 17 w 1118"/>
                <a:gd name="T87" fmla="*/ 13 h 1294"/>
                <a:gd name="T88" fmla="*/ 18 w 1118"/>
                <a:gd name="T89" fmla="*/ 13 h 1294"/>
                <a:gd name="T90" fmla="*/ 18 w 1118"/>
                <a:gd name="T91" fmla="*/ 16 h 1294"/>
                <a:gd name="T92" fmla="*/ 18 w 1118"/>
                <a:gd name="T93" fmla="*/ 15 h 1294"/>
                <a:gd name="T94" fmla="*/ 16 w 1118"/>
                <a:gd name="T95" fmla="*/ 18 h 1294"/>
                <a:gd name="T96" fmla="*/ 11 w 1118"/>
                <a:gd name="T97" fmla="*/ 22 h 1294"/>
                <a:gd name="T98" fmla="*/ 10 w 1118"/>
                <a:gd name="T99" fmla="*/ 28 h 1294"/>
                <a:gd name="T100" fmla="*/ 8 w 1118"/>
                <a:gd name="T101" fmla="*/ 30 h 1294"/>
                <a:gd name="T102" fmla="*/ 6 w 1118"/>
                <a:gd name="T103" fmla="*/ 26 h 1294"/>
                <a:gd name="T104" fmla="*/ 5 w 1118"/>
                <a:gd name="T105" fmla="*/ 22 h 1294"/>
                <a:gd name="T106" fmla="*/ 5 w 1118"/>
                <a:gd name="T107" fmla="*/ 21 h 1294"/>
                <a:gd name="T108" fmla="*/ 4 w 1118"/>
                <a:gd name="T109" fmla="*/ 15 h 1294"/>
                <a:gd name="T110" fmla="*/ 4 w 1118"/>
                <a:gd name="T111" fmla="*/ 15 h 1294"/>
                <a:gd name="T112" fmla="*/ 3 w 1118"/>
                <a:gd name="T113" fmla="*/ 16 h 1294"/>
                <a:gd name="T114" fmla="*/ 2 w 1118"/>
                <a:gd name="T115" fmla="*/ 17 h 1294"/>
                <a:gd name="T116" fmla="*/ 1 w 1118"/>
                <a:gd name="T117" fmla="*/ 15 h 1294"/>
                <a:gd name="T118" fmla="*/ 2 w 1118"/>
                <a:gd name="T119" fmla="*/ 14 h 1294"/>
                <a:gd name="T120" fmla="*/ 1 w 1118"/>
                <a:gd name="T121" fmla="*/ 15 h 1294"/>
                <a:gd name="T122" fmla="*/ 0 w 1118"/>
                <a:gd name="T123" fmla="*/ 14 h 12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18"/>
                <a:gd name="T187" fmla="*/ 0 h 1294"/>
                <a:gd name="T188" fmla="*/ 1118 w 1118"/>
                <a:gd name="T189" fmla="*/ 1294 h 12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18" h="1294">
                  <a:moveTo>
                    <a:pt x="0" y="588"/>
                  </a:moveTo>
                  <a:lnTo>
                    <a:pt x="31" y="560"/>
                  </a:lnTo>
                  <a:lnTo>
                    <a:pt x="116" y="560"/>
                  </a:lnTo>
                  <a:lnTo>
                    <a:pt x="55" y="424"/>
                  </a:lnTo>
                  <a:lnTo>
                    <a:pt x="93" y="387"/>
                  </a:lnTo>
                  <a:lnTo>
                    <a:pt x="141" y="392"/>
                  </a:lnTo>
                  <a:lnTo>
                    <a:pt x="257" y="243"/>
                  </a:lnTo>
                  <a:lnTo>
                    <a:pt x="250" y="204"/>
                  </a:lnTo>
                  <a:lnTo>
                    <a:pt x="277" y="180"/>
                  </a:lnTo>
                  <a:lnTo>
                    <a:pt x="228" y="134"/>
                  </a:lnTo>
                  <a:lnTo>
                    <a:pt x="226" y="62"/>
                  </a:lnTo>
                  <a:lnTo>
                    <a:pt x="336" y="62"/>
                  </a:lnTo>
                  <a:lnTo>
                    <a:pt x="365" y="27"/>
                  </a:lnTo>
                  <a:lnTo>
                    <a:pt x="427" y="0"/>
                  </a:lnTo>
                  <a:lnTo>
                    <a:pt x="467" y="25"/>
                  </a:lnTo>
                  <a:lnTo>
                    <a:pt x="414" y="98"/>
                  </a:lnTo>
                  <a:lnTo>
                    <a:pt x="438" y="161"/>
                  </a:lnTo>
                  <a:lnTo>
                    <a:pt x="399" y="170"/>
                  </a:lnTo>
                  <a:lnTo>
                    <a:pt x="416" y="247"/>
                  </a:lnTo>
                  <a:lnTo>
                    <a:pt x="498" y="278"/>
                  </a:lnTo>
                  <a:lnTo>
                    <a:pt x="459" y="350"/>
                  </a:lnTo>
                  <a:lnTo>
                    <a:pt x="561" y="419"/>
                  </a:lnTo>
                  <a:lnTo>
                    <a:pt x="761" y="462"/>
                  </a:lnTo>
                  <a:lnTo>
                    <a:pt x="764" y="395"/>
                  </a:lnTo>
                  <a:lnTo>
                    <a:pt x="789" y="387"/>
                  </a:lnTo>
                  <a:lnTo>
                    <a:pt x="794" y="420"/>
                  </a:lnTo>
                  <a:lnTo>
                    <a:pt x="810" y="449"/>
                  </a:lnTo>
                  <a:lnTo>
                    <a:pt x="915" y="437"/>
                  </a:lnTo>
                  <a:lnTo>
                    <a:pt x="906" y="396"/>
                  </a:lnTo>
                  <a:lnTo>
                    <a:pt x="1067" y="315"/>
                  </a:lnTo>
                  <a:lnTo>
                    <a:pt x="1079" y="364"/>
                  </a:lnTo>
                  <a:lnTo>
                    <a:pt x="1118" y="382"/>
                  </a:lnTo>
                  <a:lnTo>
                    <a:pt x="1103" y="430"/>
                  </a:lnTo>
                  <a:lnTo>
                    <a:pt x="1036" y="458"/>
                  </a:lnTo>
                  <a:lnTo>
                    <a:pt x="936" y="671"/>
                  </a:lnTo>
                  <a:lnTo>
                    <a:pt x="919" y="587"/>
                  </a:lnTo>
                  <a:lnTo>
                    <a:pt x="901" y="621"/>
                  </a:lnTo>
                  <a:lnTo>
                    <a:pt x="876" y="577"/>
                  </a:lnTo>
                  <a:lnTo>
                    <a:pt x="921" y="524"/>
                  </a:lnTo>
                  <a:lnTo>
                    <a:pt x="836" y="516"/>
                  </a:lnTo>
                  <a:lnTo>
                    <a:pt x="778" y="457"/>
                  </a:lnTo>
                  <a:lnTo>
                    <a:pt x="763" y="489"/>
                  </a:lnTo>
                  <a:lnTo>
                    <a:pt x="781" y="516"/>
                  </a:lnTo>
                  <a:lnTo>
                    <a:pt x="757" y="535"/>
                  </a:lnTo>
                  <a:lnTo>
                    <a:pt x="780" y="562"/>
                  </a:lnTo>
                  <a:lnTo>
                    <a:pt x="794" y="684"/>
                  </a:lnTo>
                  <a:lnTo>
                    <a:pt x="763" y="665"/>
                  </a:lnTo>
                  <a:lnTo>
                    <a:pt x="698" y="763"/>
                  </a:lnTo>
                  <a:lnTo>
                    <a:pt x="466" y="956"/>
                  </a:lnTo>
                  <a:lnTo>
                    <a:pt x="449" y="1199"/>
                  </a:lnTo>
                  <a:lnTo>
                    <a:pt x="355" y="1294"/>
                  </a:lnTo>
                  <a:lnTo>
                    <a:pt x="267" y="1109"/>
                  </a:lnTo>
                  <a:lnTo>
                    <a:pt x="233" y="961"/>
                  </a:lnTo>
                  <a:lnTo>
                    <a:pt x="200" y="926"/>
                  </a:lnTo>
                  <a:lnTo>
                    <a:pt x="179" y="657"/>
                  </a:lnTo>
                  <a:lnTo>
                    <a:pt x="156" y="649"/>
                  </a:lnTo>
                  <a:lnTo>
                    <a:pt x="144" y="706"/>
                  </a:lnTo>
                  <a:lnTo>
                    <a:pt x="90" y="723"/>
                  </a:lnTo>
                  <a:lnTo>
                    <a:pt x="34" y="650"/>
                  </a:lnTo>
                  <a:lnTo>
                    <a:pt x="89" y="615"/>
                  </a:lnTo>
                  <a:lnTo>
                    <a:pt x="34" y="630"/>
                  </a:lnTo>
                  <a:lnTo>
                    <a:pt x="0" y="58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3" name="Freeform 349"/>
            <p:cNvSpPr/>
            <p:nvPr/>
          </p:nvSpPr>
          <p:spPr bwMode="auto">
            <a:xfrm>
              <a:off x="3007752" y="3851501"/>
              <a:ext cx="200482" cy="227538"/>
            </a:xfrm>
            <a:custGeom>
              <a:avLst/>
              <a:gdLst>
                <a:gd name="T0" fmla="*/ 0 w 416"/>
                <a:gd name="T1" fmla="*/ 0 h 502"/>
                <a:gd name="T2" fmla="*/ 2 w 416"/>
                <a:gd name="T3" fmla="*/ 0 h 502"/>
                <a:gd name="T4" fmla="*/ 5 w 416"/>
                <a:gd name="T5" fmla="*/ 3 h 502"/>
                <a:gd name="T6" fmla="*/ 7 w 416"/>
                <a:gd name="T7" fmla="*/ 5 h 502"/>
                <a:gd name="T8" fmla="*/ 7 w 416"/>
                <a:gd name="T9" fmla="*/ 5 h 502"/>
                <a:gd name="T10" fmla="*/ 8 w 416"/>
                <a:gd name="T11" fmla="*/ 5 h 502"/>
                <a:gd name="T12" fmla="*/ 7 w 416"/>
                <a:gd name="T13" fmla="*/ 7 h 502"/>
                <a:gd name="T14" fmla="*/ 10 w 416"/>
                <a:gd name="T15" fmla="*/ 9 h 502"/>
                <a:gd name="T16" fmla="*/ 9 w 416"/>
                <a:gd name="T17" fmla="*/ 11 h 502"/>
                <a:gd name="T18" fmla="*/ 9 w 416"/>
                <a:gd name="T19" fmla="*/ 12 h 502"/>
                <a:gd name="T20" fmla="*/ 7 w 416"/>
                <a:gd name="T21" fmla="*/ 10 h 502"/>
                <a:gd name="T22" fmla="*/ 3 w 416"/>
                <a:gd name="T23" fmla="*/ 4 h 502"/>
                <a:gd name="T24" fmla="*/ 0 w 416"/>
                <a:gd name="T25" fmla="*/ 0 h 5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6"/>
                <a:gd name="T40" fmla="*/ 0 h 502"/>
                <a:gd name="T41" fmla="*/ 416 w 416"/>
                <a:gd name="T42" fmla="*/ 502 h 5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6" h="502">
                  <a:moveTo>
                    <a:pt x="0" y="0"/>
                  </a:moveTo>
                  <a:lnTo>
                    <a:pt x="93" y="19"/>
                  </a:lnTo>
                  <a:lnTo>
                    <a:pt x="212" y="152"/>
                  </a:lnTo>
                  <a:lnTo>
                    <a:pt x="305" y="198"/>
                  </a:lnTo>
                  <a:lnTo>
                    <a:pt x="292" y="234"/>
                  </a:lnTo>
                  <a:lnTo>
                    <a:pt x="326" y="232"/>
                  </a:lnTo>
                  <a:lnTo>
                    <a:pt x="322" y="282"/>
                  </a:lnTo>
                  <a:lnTo>
                    <a:pt x="416" y="375"/>
                  </a:lnTo>
                  <a:lnTo>
                    <a:pt x="405" y="500"/>
                  </a:lnTo>
                  <a:lnTo>
                    <a:pt x="367" y="502"/>
                  </a:lnTo>
                  <a:lnTo>
                    <a:pt x="282" y="428"/>
                  </a:lnTo>
                  <a:lnTo>
                    <a:pt x="144" y="17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4" name="Freeform 350"/>
            <p:cNvSpPr/>
            <p:nvPr/>
          </p:nvSpPr>
          <p:spPr bwMode="auto">
            <a:xfrm>
              <a:off x="3196441" y="4083813"/>
              <a:ext cx="165103" cy="57282"/>
            </a:xfrm>
            <a:custGeom>
              <a:avLst/>
              <a:gdLst>
                <a:gd name="T0" fmla="*/ 0 w 346"/>
                <a:gd name="T1" fmla="*/ 1 h 126"/>
                <a:gd name="T2" fmla="*/ 1 w 346"/>
                <a:gd name="T3" fmla="*/ 0 h 126"/>
                <a:gd name="T4" fmla="*/ 6 w 346"/>
                <a:gd name="T5" fmla="*/ 1 h 126"/>
                <a:gd name="T6" fmla="*/ 7 w 346"/>
                <a:gd name="T7" fmla="*/ 2 h 126"/>
                <a:gd name="T8" fmla="*/ 8 w 346"/>
                <a:gd name="T9" fmla="*/ 2 h 126"/>
                <a:gd name="T10" fmla="*/ 8 w 346"/>
                <a:gd name="T11" fmla="*/ 3 h 126"/>
                <a:gd name="T12" fmla="*/ 1 w 346"/>
                <a:gd name="T13" fmla="*/ 1 h 126"/>
                <a:gd name="T14" fmla="*/ 0 w 346"/>
                <a:gd name="T15" fmla="*/ 1 h 1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6"/>
                <a:gd name="T25" fmla="*/ 0 h 126"/>
                <a:gd name="T26" fmla="*/ 346 w 346"/>
                <a:gd name="T27" fmla="*/ 126 h 1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6" h="126">
                  <a:moveTo>
                    <a:pt x="0" y="35"/>
                  </a:moveTo>
                  <a:lnTo>
                    <a:pt x="23" y="0"/>
                  </a:lnTo>
                  <a:lnTo>
                    <a:pt x="266" y="39"/>
                  </a:lnTo>
                  <a:lnTo>
                    <a:pt x="291" y="70"/>
                  </a:lnTo>
                  <a:lnTo>
                    <a:pt x="341" y="83"/>
                  </a:lnTo>
                  <a:lnTo>
                    <a:pt x="346" y="126"/>
                  </a:lnTo>
                  <a:lnTo>
                    <a:pt x="63" y="66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5" name="Freeform 351"/>
            <p:cNvSpPr/>
            <p:nvPr/>
          </p:nvSpPr>
          <p:spPr bwMode="auto">
            <a:xfrm>
              <a:off x="3262145" y="3878551"/>
              <a:ext cx="180265" cy="168665"/>
            </a:xfrm>
            <a:custGeom>
              <a:avLst/>
              <a:gdLst>
                <a:gd name="T0" fmla="*/ 0 w 375"/>
                <a:gd name="T1" fmla="*/ 4 h 372"/>
                <a:gd name="T2" fmla="*/ 1 w 375"/>
                <a:gd name="T3" fmla="*/ 3 h 372"/>
                <a:gd name="T4" fmla="*/ 1 w 375"/>
                <a:gd name="T5" fmla="*/ 3 h 372"/>
                <a:gd name="T6" fmla="*/ 4 w 375"/>
                <a:gd name="T7" fmla="*/ 3 h 372"/>
                <a:gd name="T8" fmla="*/ 5 w 375"/>
                <a:gd name="T9" fmla="*/ 3 h 372"/>
                <a:gd name="T10" fmla="*/ 6 w 375"/>
                <a:gd name="T11" fmla="*/ 0 h 372"/>
                <a:gd name="T12" fmla="*/ 7 w 375"/>
                <a:gd name="T13" fmla="*/ 0 h 372"/>
                <a:gd name="T14" fmla="*/ 7 w 375"/>
                <a:gd name="T15" fmla="*/ 1 h 372"/>
                <a:gd name="T16" fmla="*/ 9 w 375"/>
                <a:gd name="T17" fmla="*/ 3 h 372"/>
                <a:gd name="T18" fmla="*/ 8 w 375"/>
                <a:gd name="T19" fmla="*/ 3 h 372"/>
                <a:gd name="T20" fmla="*/ 6 w 375"/>
                <a:gd name="T21" fmla="*/ 6 h 372"/>
                <a:gd name="T22" fmla="*/ 6 w 375"/>
                <a:gd name="T23" fmla="*/ 8 h 372"/>
                <a:gd name="T24" fmla="*/ 5 w 375"/>
                <a:gd name="T25" fmla="*/ 9 h 372"/>
                <a:gd name="T26" fmla="*/ 3 w 375"/>
                <a:gd name="T27" fmla="*/ 8 h 372"/>
                <a:gd name="T28" fmla="*/ 3 w 375"/>
                <a:gd name="T29" fmla="*/ 8 h 372"/>
                <a:gd name="T30" fmla="*/ 2 w 375"/>
                <a:gd name="T31" fmla="*/ 7 h 372"/>
                <a:gd name="T32" fmla="*/ 1 w 375"/>
                <a:gd name="T33" fmla="*/ 7 h 372"/>
                <a:gd name="T34" fmla="*/ 0 w 375"/>
                <a:gd name="T35" fmla="*/ 4 h 3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75"/>
                <a:gd name="T55" fmla="*/ 0 h 372"/>
                <a:gd name="T56" fmla="*/ 375 w 375"/>
                <a:gd name="T57" fmla="*/ 372 h 3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75" h="372">
                  <a:moveTo>
                    <a:pt x="0" y="168"/>
                  </a:moveTo>
                  <a:lnTo>
                    <a:pt x="25" y="120"/>
                  </a:lnTo>
                  <a:lnTo>
                    <a:pt x="58" y="149"/>
                  </a:lnTo>
                  <a:lnTo>
                    <a:pt x="168" y="138"/>
                  </a:lnTo>
                  <a:lnTo>
                    <a:pt x="207" y="123"/>
                  </a:lnTo>
                  <a:lnTo>
                    <a:pt x="259" y="0"/>
                  </a:lnTo>
                  <a:lnTo>
                    <a:pt x="324" y="5"/>
                  </a:lnTo>
                  <a:lnTo>
                    <a:pt x="309" y="36"/>
                  </a:lnTo>
                  <a:lnTo>
                    <a:pt x="375" y="149"/>
                  </a:lnTo>
                  <a:lnTo>
                    <a:pt x="340" y="141"/>
                  </a:lnTo>
                  <a:lnTo>
                    <a:pt x="275" y="270"/>
                  </a:lnTo>
                  <a:lnTo>
                    <a:pt x="266" y="349"/>
                  </a:lnTo>
                  <a:lnTo>
                    <a:pt x="223" y="372"/>
                  </a:lnTo>
                  <a:lnTo>
                    <a:pt x="152" y="326"/>
                  </a:lnTo>
                  <a:lnTo>
                    <a:pt x="107" y="346"/>
                  </a:lnTo>
                  <a:lnTo>
                    <a:pt x="103" y="310"/>
                  </a:lnTo>
                  <a:lnTo>
                    <a:pt x="43" y="318"/>
                  </a:lnTo>
                  <a:lnTo>
                    <a:pt x="0" y="16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6" name="Freeform 352"/>
            <p:cNvSpPr/>
            <p:nvPr/>
          </p:nvSpPr>
          <p:spPr bwMode="auto">
            <a:xfrm>
              <a:off x="3405346" y="4133140"/>
              <a:ext cx="42118" cy="12729"/>
            </a:xfrm>
            <a:custGeom>
              <a:avLst/>
              <a:gdLst>
                <a:gd name="T0" fmla="*/ 0 w 89"/>
                <a:gd name="T1" fmla="*/ 0 h 28"/>
                <a:gd name="T2" fmla="*/ 0 w 89"/>
                <a:gd name="T3" fmla="*/ 1 h 28"/>
                <a:gd name="T4" fmla="*/ 2 w 89"/>
                <a:gd name="T5" fmla="*/ 0 h 28"/>
                <a:gd name="T6" fmla="*/ 1 w 89"/>
                <a:gd name="T7" fmla="*/ 0 h 28"/>
                <a:gd name="T8" fmla="*/ 0 w 89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28"/>
                <a:gd name="T17" fmla="*/ 89 w 89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28">
                  <a:moveTo>
                    <a:pt x="0" y="5"/>
                  </a:moveTo>
                  <a:lnTo>
                    <a:pt x="11" y="28"/>
                  </a:lnTo>
                  <a:lnTo>
                    <a:pt x="89" y="9"/>
                  </a:lnTo>
                  <a:lnTo>
                    <a:pt x="27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7" name="Freeform 353"/>
            <p:cNvSpPr/>
            <p:nvPr/>
          </p:nvSpPr>
          <p:spPr bwMode="auto">
            <a:xfrm>
              <a:off x="3442410" y="3927878"/>
              <a:ext cx="114561" cy="149571"/>
            </a:xfrm>
            <a:custGeom>
              <a:avLst/>
              <a:gdLst>
                <a:gd name="T0" fmla="*/ 0 w 236"/>
                <a:gd name="T1" fmla="*/ 5 h 326"/>
                <a:gd name="T2" fmla="*/ 1 w 236"/>
                <a:gd name="T3" fmla="*/ 6 h 326"/>
                <a:gd name="T4" fmla="*/ 0 w 236"/>
                <a:gd name="T5" fmla="*/ 7 h 326"/>
                <a:gd name="T6" fmla="*/ 1 w 236"/>
                <a:gd name="T7" fmla="*/ 8 h 326"/>
                <a:gd name="T8" fmla="*/ 1 w 236"/>
                <a:gd name="T9" fmla="*/ 5 h 326"/>
                <a:gd name="T10" fmla="*/ 2 w 236"/>
                <a:gd name="T11" fmla="*/ 5 h 326"/>
                <a:gd name="T12" fmla="*/ 2 w 236"/>
                <a:gd name="T13" fmla="*/ 6 h 326"/>
                <a:gd name="T14" fmla="*/ 3 w 236"/>
                <a:gd name="T15" fmla="*/ 7 h 326"/>
                <a:gd name="T16" fmla="*/ 3 w 236"/>
                <a:gd name="T17" fmla="*/ 6 h 326"/>
                <a:gd name="T18" fmla="*/ 2 w 236"/>
                <a:gd name="T19" fmla="*/ 4 h 326"/>
                <a:gd name="T20" fmla="*/ 4 w 236"/>
                <a:gd name="T21" fmla="*/ 3 h 326"/>
                <a:gd name="T22" fmla="*/ 2 w 236"/>
                <a:gd name="T23" fmla="*/ 3 h 326"/>
                <a:gd name="T24" fmla="*/ 1 w 236"/>
                <a:gd name="T25" fmla="*/ 1 h 326"/>
                <a:gd name="T26" fmla="*/ 5 w 236"/>
                <a:gd name="T27" fmla="*/ 1 h 326"/>
                <a:gd name="T28" fmla="*/ 6 w 236"/>
                <a:gd name="T29" fmla="*/ 0 h 326"/>
                <a:gd name="T30" fmla="*/ 5 w 236"/>
                <a:gd name="T31" fmla="*/ 1 h 326"/>
                <a:gd name="T32" fmla="*/ 2 w 236"/>
                <a:gd name="T33" fmla="*/ 0 h 326"/>
                <a:gd name="T34" fmla="*/ 1 w 236"/>
                <a:gd name="T35" fmla="*/ 1 h 326"/>
                <a:gd name="T36" fmla="*/ 0 w 236"/>
                <a:gd name="T37" fmla="*/ 5 h 3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6"/>
                <a:gd name="T58" fmla="*/ 0 h 326"/>
                <a:gd name="T59" fmla="*/ 236 w 236"/>
                <a:gd name="T60" fmla="*/ 326 h 32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6" h="326">
                  <a:moveTo>
                    <a:pt x="0" y="195"/>
                  </a:moveTo>
                  <a:lnTo>
                    <a:pt x="32" y="253"/>
                  </a:lnTo>
                  <a:lnTo>
                    <a:pt x="19" y="313"/>
                  </a:lnTo>
                  <a:lnTo>
                    <a:pt x="58" y="326"/>
                  </a:lnTo>
                  <a:lnTo>
                    <a:pt x="56" y="206"/>
                  </a:lnTo>
                  <a:lnTo>
                    <a:pt x="80" y="195"/>
                  </a:lnTo>
                  <a:lnTo>
                    <a:pt x="83" y="238"/>
                  </a:lnTo>
                  <a:lnTo>
                    <a:pt x="105" y="292"/>
                  </a:lnTo>
                  <a:lnTo>
                    <a:pt x="146" y="268"/>
                  </a:lnTo>
                  <a:lnTo>
                    <a:pt x="95" y="158"/>
                  </a:lnTo>
                  <a:lnTo>
                    <a:pt x="174" y="107"/>
                  </a:lnTo>
                  <a:lnTo>
                    <a:pt x="68" y="139"/>
                  </a:lnTo>
                  <a:lnTo>
                    <a:pt x="53" y="66"/>
                  </a:lnTo>
                  <a:lnTo>
                    <a:pt x="209" y="60"/>
                  </a:lnTo>
                  <a:lnTo>
                    <a:pt x="236" y="0"/>
                  </a:lnTo>
                  <a:lnTo>
                    <a:pt x="190" y="37"/>
                  </a:lnTo>
                  <a:lnTo>
                    <a:pt x="80" y="19"/>
                  </a:lnTo>
                  <a:lnTo>
                    <a:pt x="43" y="45"/>
                  </a:lnTo>
                  <a:lnTo>
                    <a:pt x="0" y="19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8" name="Freeform 354"/>
            <p:cNvSpPr/>
            <p:nvPr/>
          </p:nvSpPr>
          <p:spPr bwMode="auto">
            <a:xfrm>
              <a:off x="3531701" y="4133140"/>
              <a:ext cx="64019" cy="38188"/>
            </a:xfrm>
            <a:custGeom>
              <a:avLst/>
              <a:gdLst>
                <a:gd name="T0" fmla="*/ 0 w 130"/>
                <a:gd name="T1" fmla="*/ 1 h 84"/>
                <a:gd name="T2" fmla="*/ 0 w 130"/>
                <a:gd name="T3" fmla="*/ 2 h 84"/>
                <a:gd name="T4" fmla="*/ 3 w 130"/>
                <a:gd name="T5" fmla="*/ 0 h 84"/>
                <a:gd name="T6" fmla="*/ 1 w 130"/>
                <a:gd name="T7" fmla="*/ 1 h 84"/>
                <a:gd name="T8" fmla="*/ 0 w 130"/>
                <a:gd name="T9" fmla="*/ 1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"/>
                <a:gd name="T16" fmla="*/ 0 h 84"/>
                <a:gd name="T17" fmla="*/ 130 w 130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" h="84">
                  <a:moveTo>
                    <a:pt x="0" y="50"/>
                  </a:moveTo>
                  <a:lnTo>
                    <a:pt x="5" y="84"/>
                  </a:lnTo>
                  <a:lnTo>
                    <a:pt x="130" y="0"/>
                  </a:lnTo>
                  <a:lnTo>
                    <a:pt x="37" y="27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9" name="Freeform 355"/>
            <p:cNvSpPr/>
            <p:nvPr/>
          </p:nvSpPr>
          <p:spPr bwMode="auto">
            <a:xfrm>
              <a:off x="3597405" y="3921513"/>
              <a:ext cx="23586" cy="58874"/>
            </a:xfrm>
            <a:custGeom>
              <a:avLst/>
              <a:gdLst>
                <a:gd name="T0" fmla="*/ 0 w 47"/>
                <a:gd name="T1" fmla="*/ 1 h 131"/>
                <a:gd name="T2" fmla="*/ 0 w 47"/>
                <a:gd name="T3" fmla="*/ 2 h 131"/>
                <a:gd name="T4" fmla="*/ 1 w 47"/>
                <a:gd name="T5" fmla="*/ 3 h 131"/>
                <a:gd name="T6" fmla="*/ 1 w 47"/>
                <a:gd name="T7" fmla="*/ 2 h 131"/>
                <a:gd name="T8" fmla="*/ 1 w 47"/>
                <a:gd name="T9" fmla="*/ 1 h 131"/>
                <a:gd name="T10" fmla="*/ 1 w 47"/>
                <a:gd name="T11" fmla="*/ 1 h 131"/>
                <a:gd name="T12" fmla="*/ 0 w 47"/>
                <a:gd name="T13" fmla="*/ 1 h 131"/>
                <a:gd name="T14" fmla="*/ 1 w 47"/>
                <a:gd name="T15" fmla="*/ 0 h 131"/>
                <a:gd name="T16" fmla="*/ 0 w 47"/>
                <a:gd name="T17" fmla="*/ 1 h 1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131"/>
                <a:gd name="T29" fmla="*/ 47 w 47"/>
                <a:gd name="T30" fmla="*/ 131 h 1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131">
                  <a:moveTo>
                    <a:pt x="0" y="45"/>
                  </a:moveTo>
                  <a:lnTo>
                    <a:pt x="12" y="105"/>
                  </a:lnTo>
                  <a:lnTo>
                    <a:pt x="37" y="131"/>
                  </a:lnTo>
                  <a:lnTo>
                    <a:pt x="19" y="76"/>
                  </a:lnTo>
                  <a:lnTo>
                    <a:pt x="47" y="69"/>
                  </a:lnTo>
                  <a:lnTo>
                    <a:pt x="45" y="27"/>
                  </a:lnTo>
                  <a:lnTo>
                    <a:pt x="12" y="53"/>
                  </a:lnTo>
                  <a:lnTo>
                    <a:pt x="24" y="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0" name="Freeform 356"/>
            <p:cNvSpPr/>
            <p:nvPr/>
          </p:nvSpPr>
          <p:spPr bwMode="auto">
            <a:xfrm>
              <a:off x="3607513" y="4018575"/>
              <a:ext cx="52226" cy="19094"/>
            </a:xfrm>
            <a:custGeom>
              <a:avLst/>
              <a:gdLst>
                <a:gd name="T0" fmla="*/ 0 w 109"/>
                <a:gd name="T1" fmla="*/ 0 h 42"/>
                <a:gd name="T2" fmla="*/ 1 w 109"/>
                <a:gd name="T3" fmla="*/ 0 h 42"/>
                <a:gd name="T4" fmla="*/ 3 w 109"/>
                <a:gd name="T5" fmla="*/ 1 h 42"/>
                <a:gd name="T6" fmla="*/ 0 w 109"/>
                <a:gd name="T7" fmla="*/ 0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9"/>
                <a:gd name="T13" fmla="*/ 0 h 42"/>
                <a:gd name="T14" fmla="*/ 109 w 109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9" h="42">
                  <a:moveTo>
                    <a:pt x="0" y="15"/>
                  </a:moveTo>
                  <a:lnTo>
                    <a:pt x="60" y="0"/>
                  </a:lnTo>
                  <a:lnTo>
                    <a:pt x="109" y="42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1" name="Freeform 357"/>
            <p:cNvSpPr/>
            <p:nvPr/>
          </p:nvSpPr>
          <p:spPr bwMode="auto">
            <a:xfrm>
              <a:off x="3661424" y="3972431"/>
              <a:ext cx="192058" cy="173438"/>
            </a:xfrm>
            <a:custGeom>
              <a:avLst/>
              <a:gdLst>
                <a:gd name="T0" fmla="*/ 0 w 400"/>
                <a:gd name="T1" fmla="*/ 1 h 384"/>
                <a:gd name="T2" fmla="*/ 1 w 400"/>
                <a:gd name="T3" fmla="*/ 2 h 384"/>
                <a:gd name="T4" fmla="*/ 3 w 400"/>
                <a:gd name="T5" fmla="*/ 2 h 384"/>
                <a:gd name="T6" fmla="*/ 1 w 400"/>
                <a:gd name="T7" fmla="*/ 2 h 384"/>
                <a:gd name="T8" fmla="*/ 2 w 400"/>
                <a:gd name="T9" fmla="*/ 4 h 384"/>
                <a:gd name="T10" fmla="*/ 3 w 400"/>
                <a:gd name="T11" fmla="*/ 3 h 384"/>
                <a:gd name="T12" fmla="*/ 3 w 400"/>
                <a:gd name="T13" fmla="*/ 4 h 384"/>
                <a:gd name="T14" fmla="*/ 7 w 400"/>
                <a:gd name="T15" fmla="*/ 5 h 384"/>
                <a:gd name="T16" fmla="*/ 7 w 400"/>
                <a:gd name="T17" fmla="*/ 7 h 384"/>
                <a:gd name="T18" fmla="*/ 7 w 400"/>
                <a:gd name="T19" fmla="*/ 7 h 384"/>
                <a:gd name="T20" fmla="*/ 6 w 400"/>
                <a:gd name="T21" fmla="*/ 8 h 384"/>
                <a:gd name="T22" fmla="*/ 8 w 400"/>
                <a:gd name="T23" fmla="*/ 8 h 384"/>
                <a:gd name="T24" fmla="*/ 9 w 400"/>
                <a:gd name="T25" fmla="*/ 9 h 384"/>
                <a:gd name="T26" fmla="*/ 9 w 400"/>
                <a:gd name="T27" fmla="*/ 2 h 384"/>
                <a:gd name="T28" fmla="*/ 6 w 400"/>
                <a:gd name="T29" fmla="*/ 1 h 384"/>
                <a:gd name="T30" fmla="*/ 4 w 400"/>
                <a:gd name="T31" fmla="*/ 3 h 384"/>
                <a:gd name="T32" fmla="*/ 3 w 400"/>
                <a:gd name="T33" fmla="*/ 2 h 384"/>
                <a:gd name="T34" fmla="*/ 3 w 400"/>
                <a:gd name="T35" fmla="*/ 0 h 384"/>
                <a:gd name="T36" fmla="*/ 1 w 400"/>
                <a:gd name="T37" fmla="*/ 0 h 384"/>
                <a:gd name="T38" fmla="*/ 0 w 400"/>
                <a:gd name="T39" fmla="*/ 1 h 3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00"/>
                <a:gd name="T61" fmla="*/ 0 h 384"/>
                <a:gd name="T62" fmla="*/ 400 w 400"/>
                <a:gd name="T63" fmla="*/ 384 h 38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00" h="384">
                  <a:moveTo>
                    <a:pt x="0" y="47"/>
                  </a:moveTo>
                  <a:lnTo>
                    <a:pt x="62" y="84"/>
                  </a:lnTo>
                  <a:lnTo>
                    <a:pt x="118" y="76"/>
                  </a:lnTo>
                  <a:lnTo>
                    <a:pt x="42" y="103"/>
                  </a:lnTo>
                  <a:lnTo>
                    <a:pt x="81" y="164"/>
                  </a:lnTo>
                  <a:lnTo>
                    <a:pt x="114" y="112"/>
                  </a:lnTo>
                  <a:lnTo>
                    <a:pt x="140" y="164"/>
                  </a:lnTo>
                  <a:lnTo>
                    <a:pt x="282" y="223"/>
                  </a:lnTo>
                  <a:lnTo>
                    <a:pt x="315" y="315"/>
                  </a:lnTo>
                  <a:lnTo>
                    <a:pt x="289" y="312"/>
                  </a:lnTo>
                  <a:lnTo>
                    <a:pt x="266" y="356"/>
                  </a:lnTo>
                  <a:lnTo>
                    <a:pt x="352" y="334"/>
                  </a:lnTo>
                  <a:lnTo>
                    <a:pt x="400" y="384"/>
                  </a:lnTo>
                  <a:lnTo>
                    <a:pt x="394" y="99"/>
                  </a:lnTo>
                  <a:lnTo>
                    <a:pt x="271" y="47"/>
                  </a:lnTo>
                  <a:lnTo>
                    <a:pt x="171" y="130"/>
                  </a:lnTo>
                  <a:lnTo>
                    <a:pt x="133" y="89"/>
                  </a:lnTo>
                  <a:lnTo>
                    <a:pt x="119" y="19"/>
                  </a:lnTo>
                  <a:lnTo>
                    <a:pt x="62" y="0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2" name="Freeform 358"/>
            <p:cNvSpPr/>
            <p:nvPr/>
          </p:nvSpPr>
          <p:spPr bwMode="auto">
            <a:xfrm>
              <a:off x="3666478" y="4106089"/>
              <a:ext cx="10108" cy="15912"/>
            </a:xfrm>
            <a:custGeom>
              <a:avLst/>
              <a:gdLst>
                <a:gd name="T0" fmla="*/ 0 w 19"/>
                <a:gd name="T1" fmla="*/ 1 h 33"/>
                <a:gd name="T2" fmla="*/ 0 w 19"/>
                <a:gd name="T3" fmla="*/ 0 h 33"/>
                <a:gd name="T4" fmla="*/ 1 w 19"/>
                <a:gd name="T5" fmla="*/ 1 h 33"/>
                <a:gd name="T6" fmla="*/ 0 w 19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3"/>
                <a:gd name="T14" fmla="*/ 19 w 19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3">
                  <a:moveTo>
                    <a:pt x="0" y="33"/>
                  </a:moveTo>
                  <a:lnTo>
                    <a:pt x="11" y="0"/>
                  </a:lnTo>
                  <a:lnTo>
                    <a:pt x="19" y="18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3" name="Freeform 359"/>
            <p:cNvSpPr/>
            <p:nvPr/>
          </p:nvSpPr>
          <p:spPr bwMode="auto">
            <a:xfrm>
              <a:off x="2071045" y="3122741"/>
              <a:ext cx="350422" cy="329374"/>
            </a:xfrm>
            <a:custGeom>
              <a:avLst/>
              <a:gdLst>
                <a:gd name="T0" fmla="*/ 0 w 730"/>
                <a:gd name="T1" fmla="*/ 1 h 725"/>
                <a:gd name="T2" fmla="*/ 1 w 730"/>
                <a:gd name="T3" fmla="*/ 0 h 725"/>
                <a:gd name="T4" fmla="*/ 2 w 730"/>
                <a:gd name="T5" fmla="*/ 1 h 725"/>
                <a:gd name="T6" fmla="*/ 3 w 730"/>
                <a:gd name="T7" fmla="*/ 0 h 725"/>
                <a:gd name="T8" fmla="*/ 4 w 730"/>
                <a:gd name="T9" fmla="*/ 1 h 725"/>
                <a:gd name="T10" fmla="*/ 4 w 730"/>
                <a:gd name="T11" fmla="*/ 1 h 725"/>
                <a:gd name="T12" fmla="*/ 5 w 730"/>
                <a:gd name="T13" fmla="*/ 3 h 725"/>
                <a:gd name="T14" fmla="*/ 7 w 730"/>
                <a:gd name="T15" fmla="*/ 4 h 725"/>
                <a:gd name="T16" fmla="*/ 9 w 730"/>
                <a:gd name="T17" fmla="*/ 3 h 725"/>
                <a:gd name="T18" fmla="*/ 9 w 730"/>
                <a:gd name="T19" fmla="*/ 3 h 725"/>
                <a:gd name="T20" fmla="*/ 11 w 730"/>
                <a:gd name="T21" fmla="*/ 2 h 725"/>
                <a:gd name="T22" fmla="*/ 15 w 730"/>
                <a:gd name="T23" fmla="*/ 4 h 725"/>
                <a:gd name="T24" fmla="*/ 15 w 730"/>
                <a:gd name="T25" fmla="*/ 5 h 725"/>
                <a:gd name="T26" fmla="*/ 15 w 730"/>
                <a:gd name="T27" fmla="*/ 7 h 725"/>
                <a:gd name="T28" fmla="*/ 15 w 730"/>
                <a:gd name="T29" fmla="*/ 9 h 725"/>
                <a:gd name="T30" fmla="*/ 15 w 730"/>
                <a:gd name="T31" fmla="*/ 10 h 725"/>
                <a:gd name="T32" fmla="*/ 15 w 730"/>
                <a:gd name="T33" fmla="*/ 12 h 725"/>
                <a:gd name="T34" fmla="*/ 17 w 730"/>
                <a:gd name="T35" fmla="*/ 15 h 725"/>
                <a:gd name="T36" fmla="*/ 15 w 730"/>
                <a:gd name="T37" fmla="*/ 17 h 725"/>
                <a:gd name="T38" fmla="*/ 12 w 730"/>
                <a:gd name="T39" fmla="*/ 16 h 725"/>
                <a:gd name="T40" fmla="*/ 11 w 730"/>
                <a:gd name="T41" fmla="*/ 15 h 725"/>
                <a:gd name="T42" fmla="*/ 8 w 730"/>
                <a:gd name="T43" fmla="*/ 15 h 725"/>
                <a:gd name="T44" fmla="*/ 7 w 730"/>
                <a:gd name="T45" fmla="*/ 14 h 725"/>
                <a:gd name="T46" fmla="*/ 5 w 730"/>
                <a:gd name="T47" fmla="*/ 11 h 725"/>
                <a:gd name="T48" fmla="*/ 4 w 730"/>
                <a:gd name="T49" fmla="*/ 11 h 725"/>
                <a:gd name="T50" fmla="*/ 4 w 730"/>
                <a:gd name="T51" fmla="*/ 11 h 725"/>
                <a:gd name="T52" fmla="*/ 3 w 730"/>
                <a:gd name="T53" fmla="*/ 9 h 725"/>
                <a:gd name="T54" fmla="*/ 1 w 730"/>
                <a:gd name="T55" fmla="*/ 7 h 725"/>
                <a:gd name="T56" fmla="*/ 2 w 730"/>
                <a:gd name="T57" fmla="*/ 5 h 725"/>
                <a:gd name="T58" fmla="*/ 1 w 730"/>
                <a:gd name="T59" fmla="*/ 5 h 725"/>
                <a:gd name="T60" fmla="*/ 1 w 730"/>
                <a:gd name="T61" fmla="*/ 3 h 725"/>
                <a:gd name="T62" fmla="*/ 0 w 730"/>
                <a:gd name="T63" fmla="*/ 1 h 7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30"/>
                <a:gd name="T97" fmla="*/ 0 h 725"/>
                <a:gd name="T98" fmla="*/ 730 w 730"/>
                <a:gd name="T99" fmla="*/ 725 h 7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30" h="725">
                  <a:moveTo>
                    <a:pt x="0" y="24"/>
                  </a:moveTo>
                  <a:lnTo>
                    <a:pt x="20" y="0"/>
                  </a:lnTo>
                  <a:lnTo>
                    <a:pt x="76" y="54"/>
                  </a:lnTo>
                  <a:lnTo>
                    <a:pt x="144" y="10"/>
                  </a:lnTo>
                  <a:lnTo>
                    <a:pt x="153" y="53"/>
                  </a:lnTo>
                  <a:lnTo>
                    <a:pt x="185" y="68"/>
                  </a:lnTo>
                  <a:lnTo>
                    <a:pt x="193" y="114"/>
                  </a:lnTo>
                  <a:lnTo>
                    <a:pt x="292" y="166"/>
                  </a:lnTo>
                  <a:lnTo>
                    <a:pt x="383" y="150"/>
                  </a:lnTo>
                  <a:lnTo>
                    <a:pt x="374" y="123"/>
                  </a:lnTo>
                  <a:lnTo>
                    <a:pt x="497" y="77"/>
                  </a:lnTo>
                  <a:lnTo>
                    <a:pt x="653" y="158"/>
                  </a:lnTo>
                  <a:lnTo>
                    <a:pt x="655" y="204"/>
                  </a:lnTo>
                  <a:lnTo>
                    <a:pt x="630" y="287"/>
                  </a:lnTo>
                  <a:lnTo>
                    <a:pt x="636" y="406"/>
                  </a:lnTo>
                  <a:lnTo>
                    <a:pt x="672" y="441"/>
                  </a:lnTo>
                  <a:lnTo>
                    <a:pt x="644" y="499"/>
                  </a:lnTo>
                  <a:lnTo>
                    <a:pt x="730" y="632"/>
                  </a:lnTo>
                  <a:lnTo>
                    <a:pt x="671" y="725"/>
                  </a:lnTo>
                  <a:lnTo>
                    <a:pt x="510" y="693"/>
                  </a:lnTo>
                  <a:lnTo>
                    <a:pt x="474" y="633"/>
                  </a:lnTo>
                  <a:lnTo>
                    <a:pt x="361" y="655"/>
                  </a:lnTo>
                  <a:lnTo>
                    <a:pt x="279" y="597"/>
                  </a:lnTo>
                  <a:lnTo>
                    <a:pt x="223" y="484"/>
                  </a:lnTo>
                  <a:lnTo>
                    <a:pt x="183" y="468"/>
                  </a:lnTo>
                  <a:lnTo>
                    <a:pt x="171" y="490"/>
                  </a:lnTo>
                  <a:lnTo>
                    <a:pt x="121" y="377"/>
                  </a:lnTo>
                  <a:lnTo>
                    <a:pt x="50" y="310"/>
                  </a:lnTo>
                  <a:lnTo>
                    <a:pt x="82" y="204"/>
                  </a:lnTo>
                  <a:lnTo>
                    <a:pt x="52" y="192"/>
                  </a:lnTo>
                  <a:lnTo>
                    <a:pt x="28" y="134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4" name="Freeform 360"/>
            <p:cNvSpPr/>
            <p:nvPr/>
          </p:nvSpPr>
          <p:spPr bwMode="auto">
            <a:xfrm>
              <a:off x="1969962" y="3184797"/>
              <a:ext cx="183635" cy="181394"/>
            </a:xfrm>
            <a:custGeom>
              <a:avLst/>
              <a:gdLst>
                <a:gd name="T0" fmla="*/ 0 w 379"/>
                <a:gd name="T1" fmla="*/ 5 h 402"/>
                <a:gd name="T2" fmla="*/ 0 w 379"/>
                <a:gd name="T3" fmla="*/ 6 h 402"/>
                <a:gd name="T4" fmla="*/ 5 w 379"/>
                <a:gd name="T5" fmla="*/ 8 h 402"/>
                <a:gd name="T6" fmla="*/ 5 w 379"/>
                <a:gd name="T7" fmla="*/ 9 h 402"/>
                <a:gd name="T8" fmla="*/ 6 w 379"/>
                <a:gd name="T9" fmla="*/ 9 h 402"/>
                <a:gd name="T10" fmla="*/ 7 w 379"/>
                <a:gd name="T11" fmla="*/ 9 h 402"/>
                <a:gd name="T12" fmla="*/ 9 w 379"/>
                <a:gd name="T13" fmla="*/ 8 h 402"/>
                <a:gd name="T14" fmla="*/ 9 w 379"/>
                <a:gd name="T15" fmla="*/ 8 h 402"/>
                <a:gd name="T16" fmla="*/ 8 w 379"/>
                <a:gd name="T17" fmla="*/ 6 h 402"/>
                <a:gd name="T18" fmla="*/ 6 w 379"/>
                <a:gd name="T19" fmla="*/ 4 h 402"/>
                <a:gd name="T20" fmla="*/ 7 w 379"/>
                <a:gd name="T21" fmla="*/ 2 h 402"/>
                <a:gd name="T22" fmla="*/ 6 w 379"/>
                <a:gd name="T23" fmla="*/ 1 h 402"/>
                <a:gd name="T24" fmla="*/ 6 w 379"/>
                <a:gd name="T25" fmla="*/ 0 h 402"/>
                <a:gd name="T26" fmla="*/ 3 w 379"/>
                <a:gd name="T27" fmla="*/ 0 h 402"/>
                <a:gd name="T28" fmla="*/ 3 w 379"/>
                <a:gd name="T29" fmla="*/ 1 h 402"/>
                <a:gd name="T30" fmla="*/ 2 w 379"/>
                <a:gd name="T31" fmla="*/ 3 h 402"/>
                <a:gd name="T32" fmla="*/ 0 w 379"/>
                <a:gd name="T33" fmla="*/ 5 h 40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9"/>
                <a:gd name="T52" fmla="*/ 0 h 402"/>
                <a:gd name="T53" fmla="*/ 379 w 379"/>
                <a:gd name="T54" fmla="*/ 402 h 40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9" h="402">
                  <a:moveTo>
                    <a:pt x="0" y="195"/>
                  </a:moveTo>
                  <a:lnTo>
                    <a:pt x="18" y="253"/>
                  </a:lnTo>
                  <a:lnTo>
                    <a:pt x="191" y="342"/>
                  </a:lnTo>
                  <a:lnTo>
                    <a:pt x="192" y="373"/>
                  </a:lnTo>
                  <a:lnTo>
                    <a:pt x="235" y="396"/>
                  </a:lnTo>
                  <a:lnTo>
                    <a:pt x="301" y="402"/>
                  </a:lnTo>
                  <a:lnTo>
                    <a:pt x="360" y="360"/>
                  </a:lnTo>
                  <a:lnTo>
                    <a:pt x="379" y="356"/>
                  </a:lnTo>
                  <a:lnTo>
                    <a:pt x="329" y="243"/>
                  </a:lnTo>
                  <a:lnTo>
                    <a:pt x="258" y="176"/>
                  </a:lnTo>
                  <a:lnTo>
                    <a:pt x="290" y="70"/>
                  </a:lnTo>
                  <a:lnTo>
                    <a:pt x="260" y="58"/>
                  </a:lnTo>
                  <a:lnTo>
                    <a:pt x="236" y="0"/>
                  </a:lnTo>
                  <a:lnTo>
                    <a:pt x="151" y="4"/>
                  </a:lnTo>
                  <a:lnTo>
                    <a:pt x="109" y="41"/>
                  </a:lnTo>
                  <a:lnTo>
                    <a:pt x="93" y="139"/>
                  </a:lnTo>
                  <a:lnTo>
                    <a:pt x="0" y="19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5" name="Freeform 361"/>
            <p:cNvSpPr/>
            <p:nvPr/>
          </p:nvSpPr>
          <p:spPr bwMode="auto">
            <a:xfrm>
              <a:off x="1385363" y="2947712"/>
              <a:ext cx="213960" cy="219583"/>
            </a:xfrm>
            <a:custGeom>
              <a:avLst/>
              <a:gdLst>
                <a:gd name="T0" fmla="*/ 0 w 446"/>
                <a:gd name="T1" fmla="*/ 3 h 487"/>
                <a:gd name="T2" fmla="*/ 0 w 446"/>
                <a:gd name="T3" fmla="*/ 1 h 487"/>
                <a:gd name="T4" fmla="*/ 1 w 446"/>
                <a:gd name="T5" fmla="*/ 1 h 487"/>
                <a:gd name="T6" fmla="*/ 2 w 446"/>
                <a:gd name="T7" fmla="*/ 1 h 487"/>
                <a:gd name="T8" fmla="*/ 3 w 446"/>
                <a:gd name="T9" fmla="*/ 0 h 487"/>
                <a:gd name="T10" fmla="*/ 5 w 446"/>
                <a:gd name="T11" fmla="*/ 0 h 487"/>
                <a:gd name="T12" fmla="*/ 6 w 446"/>
                <a:gd name="T13" fmla="*/ 1 h 487"/>
                <a:gd name="T14" fmla="*/ 6 w 446"/>
                <a:gd name="T15" fmla="*/ 2 h 487"/>
                <a:gd name="T16" fmla="*/ 5 w 446"/>
                <a:gd name="T17" fmla="*/ 2 h 487"/>
                <a:gd name="T18" fmla="*/ 5 w 446"/>
                <a:gd name="T19" fmla="*/ 4 h 487"/>
                <a:gd name="T20" fmla="*/ 7 w 446"/>
                <a:gd name="T21" fmla="*/ 6 h 487"/>
                <a:gd name="T22" fmla="*/ 8 w 446"/>
                <a:gd name="T23" fmla="*/ 7 h 487"/>
                <a:gd name="T24" fmla="*/ 8 w 446"/>
                <a:gd name="T25" fmla="*/ 7 h 487"/>
                <a:gd name="T26" fmla="*/ 10 w 446"/>
                <a:gd name="T27" fmla="*/ 9 h 487"/>
                <a:gd name="T28" fmla="*/ 9 w 446"/>
                <a:gd name="T29" fmla="*/ 8 h 487"/>
                <a:gd name="T30" fmla="*/ 9 w 446"/>
                <a:gd name="T31" fmla="*/ 10 h 487"/>
                <a:gd name="T32" fmla="*/ 8 w 446"/>
                <a:gd name="T33" fmla="*/ 11 h 487"/>
                <a:gd name="T34" fmla="*/ 8 w 446"/>
                <a:gd name="T35" fmla="*/ 9 h 487"/>
                <a:gd name="T36" fmla="*/ 4 w 446"/>
                <a:gd name="T37" fmla="*/ 6 h 487"/>
                <a:gd name="T38" fmla="*/ 3 w 446"/>
                <a:gd name="T39" fmla="*/ 4 h 487"/>
                <a:gd name="T40" fmla="*/ 2 w 446"/>
                <a:gd name="T41" fmla="*/ 3 h 487"/>
                <a:gd name="T42" fmla="*/ 1 w 446"/>
                <a:gd name="T43" fmla="*/ 4 h 487"/>
                <a:gd name="T44" fmla="*/ 0 w 446"/>
                <a:gd name="T45" fmla="*/ 3 h 4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46"/>
                <a:gd name="T70" fmla="*/ 0 h 487"/>
                <a:gd name="T71" fmla="*/ 446 w 446"/>
                <a:gd name="T72" fmla="*/ 487 h 48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46" h="487">
                  <a:moveTo>
                    <a:pt x="0" y="122"/>
                  </a:moveTo>
                  <a:lnTo>
                    <a:pt x="11" y="67"/>
                  </a:lnTo>
                  <a:lnTo>
                    <a:pt x="64" y="39"/>
                  </a:lnTo>
                  <a:lnTo>
                    <a:pt x="87" y="65"/>
                  </a:lnTo>
                  <a:lnTo>
                    <a:pt x="141" y="13"/>
                  </a:lnTo>
                  <a:lnTo>
                    <a:pt x="199" y="0"/>
                  </a:lnTo>
                  <a:lnTo>
                    <a:pt x="266" y="35"/>
                  </a:lnTo>
                  <a:lnTo>
                    <a:pt x="266" y="88"/>
                  </a:lnTo>
                  <a:lnTo>
                    <a:pt x="215" y="97"/>
                  </a:lnTo>
                  <a:lnTo>
                    <a:pt x="220" y="164"/>
                  </a:lnTo>
                  <a:lnTo>
                    <a:pt x="305" y="273"/>
                  </a:lnTo>
                  <a:lnTo>
                    <a:pt x="357" y="281"/>
                  </a:lnTo>
                  <a:lnTo>
                    <a:pt x="351" y="302"/>
                  </a:lnTo>
                  <a:lnTo>
                    <a:pt x="446" y="376"/>
                  </a:lnTo>
                  <a:lnTo>
                    <a:pt x="381" y="362"/>
                  </a:lnTo>
                  <a:lnTo>
                    <a:pt x="396" y="433"/>
                  </a:lnTo>
                  <a:lnTo>
                    <a:pt x="357" y="487"/>
                  </a:lnTo>
                  <a:lnTo>
                    <a:pt x="336" y="377"/>
                  </a:lnTo>
                  <a:lnTo>
                    <a:pt x="170" y="254"/>
                  </a:lnTo>
                  <a:lnTo>
                    <a:pt x="131" y="174"/>
                  </a:lnTo>
                  <a:lnTo>
                    <a:pt x="77" y="146"/>
                  </a:lnTo>
                  <a:lnTo>
                    <a:pt x="26" y="181"/>
                  </a:lnTo>
                  <a:lnTo>
                    <a:pt x="0" y="12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6" name="Freeform 362"/>
            <p:cNvSpPr/>
            <p:nvPr/>
          </p:nvSpPr>
          <p:spPr bwMode="auto">
            <a:xfrm>
              <a:off x="1412319" y="3089327"/>
              <a:ext cx="25271" cy="54100"/>
            </a:xfrm>
            <a:custGeom>
              <a:avLst/>
              <a:gdLst>
                <a:gd name="T0" fmla="*/ 0 w 53"/>
                <a:gd name="T1" fmla="*/ 0 h 119"/>
                <a:gd name="T2" fmla="*/ 0 w 53"/>
                <a:gd name="T3" fmla="*/ 3 h 119"/>
                <a:gd name="T4" fmla="*/ 1 w 53"/>
                <a:gd name="T5" fmla="*/ 3 h 119"/>
                <a:gd name="T6" fmla="*/ 1 w 53"/>
                <a:gd name="T7" fmla="*/ 1 h 119"/>
                <a:gd name="T8" fmla="*/ 1 w 53"/>
                <a:gd name="T9" fmla="*/ 0 h 119"/>
                <a:gd name="T10" fmla="*/ 0 w 53"/>
                <a:gd name="T11" fmla="*/ 0 h 1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119"/>
                <a:gd name="T20" fmla="*/ 53 w 53"/>
                <a:gd name="T21" fmla="*/ 119 h 1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119">
                  <a:moveTo>
                    <a:pt x="0" y="19"/>
                  </a:moveTo>
                  <a:lnTo>
                    <a:pt x="8" y="111"/>
                  </a:lnTo>
                  <a:lnTo>
                    <a:pt x="34" y="119"/>
                  </a:lnTo>
                  <a:lnTo>
                    <a:pt x="53" y="47"/>
                  </a:lnTo>
                  <a:lnTo>
                    <a:pt x="35" y="0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7" name="Freeform 363"/>
            <p:cNvSpPr/>
            <p:nvPr/>
          </p:nvSpPr>
          <p:spPr bwMode="auto">
            <a:xfrm>
              <a:off x="1491501" y="3160930"/>
              <a:ext cx="55596" cy="35006"/>
            </a:xfrm>
            <a:custGeom>
              <a:avLst/>
              <a:gdLst>
                <a:gd name="T0" fmla="*/ 0 w 115"/>
                <a:gd name="T1" fmla="*/ 0 h 76"/>
                <a:gd name="T2" fmla="*/ 2 w 115"/>
                <a:gd name="T3" fmla="*/ 2 h 76"/>
                <a:gd name="T4" fmla="*/ 3 w 115"/>
                <a:gd name="T5" fmla="*/ 0 h 76"/>
                <a:gd name="T6" fmla="*/ 0 w 115"/>
                <a:gd name="T7" fmla="*/ 0 h 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"/>
                <a:gd name="T13" fmla="*/ 0 h 76"/>
                <a:gd name="T14" fmla="*/ 115 w 115"/>
                <a:gd name="T15" fmla="*/ 76 h 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" h="76">
                  <a:moveTo>
                    <a:pt x="0" y="15"/>
                  </a:moveTo>
                  <a:lnTo>
                    <a:pt x="97" y="76"/>
                  </a:lnTo>
                  <a:lnTo>
                    <a:pt x="115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8" name="Freeform 364"/>
            <p:cNvSpPr/>
            <p:nvPr/>
          </p:nvSpPr>
          <p:spPr bwMode="auto">
            <a:xfrm>
              <a:off x="3639523" y="3262765"/>
              <a:ext cx="43803" cy="55691"/>
            </a:xfrm>
            <a:custGeom>
              <a:avLst/>
              <a:gdLst>
                <a:gd name="T0" fmla="*/ 0 w 90"/>
                <a:gd name="T1" fmla="*/ 1 h 124"/>
                <a:gd name="T2" fmla="*/ 0 w 90"/>
                <a:gd name="T3" fmla="*/ 1 h 124"/>
                <a:gd name="T4" fmla="*/ 1 w 90"/>
                <a:gd name="T5" fmla="*/ 1 h 124"/>
                <a:gd name="T6" fmla="*/ 1 w 90"/>
                <a:gd name="T7" fmla="*/ 1 h 124"/>
                <a:gd name="T8" fmla="*/ 1 w 90"/>
                <a:gd name="T9" fmla="*/ 3 h 124"/>
                <a:gd name="T10" fmla="*/ 1 w 90"/>
                <a:gd name="T11" fmla="*/ 3 h 124"/>
                <a:gd name="T12" fmla="*/ 2 w 90"/>
                <a:gd name="T13" fmla="*/ 1 h 124"/>
                <a:gd name="T14" fmla="*/ 2 w 90"/>
                <a:gd name="T15" fmla="*/ 0 h 124"/>
                <a:gd name="T16" fmla="*/ 1 w 90"/>
                <a:gd name="T17" fmla="*/ 0 h 124"/>
                <a:gd name="T18" fmla="*/ 0 w 90"/>
                <a:gd name="T19" fmla="*/ 1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0"/>
                <a:gd name="T31" fmla="*/ 0 h 124"/>
                <a:gd name="T32" fmla="*/ 90 w 90"/>
                <a:gd name="T33" fmla="*/ 124 h 1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0" h="124">
                  <a:moveTo>
                    <a:pt x="0" y="32"/>
                  </a:moveTo>
                  <a:lnTo>
                    <a:pt x="4" y="64"/>
                  </a:lnTo>
                  <a:lnTo>
                    <a:pt x="25" y="32"/>
                  </a:lnTo>
                  <a:lnTo>
                    <a:pt x="35" y="51"/>
                  </a:lnTo>
                  <a:lnTo>
                    <a:pt x="24" y="124"/>
                  </a:lnTo>
                  <a:lnTo>
                    <a:pt x="64" y="121"/>
                  </a:lnTo>
                  <a:lnTo>
                    <a:pt x="90" y="48"/>
                  </a:lnTo>
                  <a:lnTo>
                    <a:pt x="77" y="5"/>
                  </a:lnTo>
                  <a:lnTo>
                    <a:pt x="36" y="0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9" name="Freeform 365"/>
            <p:cNvSpPr/>
            <p:nvPr/>
          </p:nvSpPr>
          <p:spPr bwMode="auto">
            <a:xfrm>
              <a:off x="3661424" y="3087736"/>
              <a:ext cx="207221" cy="182985"/>
            </a:xfrm>
            <a:custGeom>
              <a:avLst/>
              <a:gdLst>
                <a:gd name="T0" fmla="*/ 0 w 433"/>
                <a:gd name="T1" fmla="*/ 9 h 403"/>
                <a:gd name="T2" fmla="*/ 2 w 433"/>
                <a:gd name="T3" fmla="*/ 7 h 403"/>
                <a:gd name="T4" fmla="*/ 4 w 433"/>
                <a:gd name="T5" fmla="*/ 7 h 403"/>
                <a:gd name="T6" fmla="*/ 5 w 433"/>
                <a:gd name="T7" fmla="*/ 5 h 403"/>
                <a:gd name="T8" fmla="*/ 6 w 433"/>
                <a:gd name="T9" fmla="*/ 5 h 403"/>
                <a:gd name="T10" fmla="*/ 6 w 433"/>
                <a:gd name="T11" fmla="*/ 5 h 403"/>
                <a:gd name="T12" fmla="*/ 7 w 433"/>
                <a:gd name="T13" fmla="*/ 5 h 403"/>
                <a:gd name="T14" fmla="*/ 8 w 433"/>
                <a:gd name="T15" fmla="*/ 3 h 403"/>
                <a:gd name="T16" fmla="*/ 8 w 433"/>
                <a:gd name="T17" fmla="*/ 1 h 403"/>
                <a:gd name="T18" fmla="*/ 9 w 433"/>
                <a:gd name="T19" fmla="*/ 1 h 403"/>
                <a:gd name="T20" fmla="*/ 9 w 433"/>
                <a:gd name="T21" fmla="*/ 0 h 403"/>
                <a:gd name="T22" fmla="*/ 9 w 433"/>
                <a:gd name="T23" fmla="*/ 0 h 403"/>
                <a:gd name="T24" fmla="*/ 10 w 433"/>
                <a:gd name="T25" fmla="*/ 2 h 403"/>
                <a:gd name="T26" fmla="*/ 9 w 433"/>
                <a:gd name="T27" fmla="*/ 4 h 403"/>
                <a:gd name="T28" fmla="*/ 9 w 433"/>
                <a:gd name="T29" fmla="*/ 5 h 403"/>
                <a:gd name="T30" fmla="*/ 9 w 433"/>
                <a:gd name="T31" fmla="*/ 7 h 403"/>
                <a:gd name="T32" fmla="*/ 8 w 433"/>
                <a:gd name="T33" fmla="*/ 8 h 403"/>
                <a:gd name="T34" fmla="*/ 8 w 433"/>
                <a:gd name="T35" fmla="*/ 7 h 403"/>
                <a:gd name="T36" fmla="*/ 7 w 433"/>
                <a:gd name="T37" fmla="*/ 8 h 403"/>
                <a:gd name="T38" fmla="*/ 5 w 433"/>
                <a:gd name="T39" fmla="*/ 8 h 403"/>
                <a:gd name="T40" fmla="*/ 5 w 433"/>
                <a:gd name="T41" fmla="*/ 9 h 403"/>
                <a:gd name="T42" fmla="*/ 4 w 433"/>
                <a:gd name="T43" fmla="*/ 9 h 403"/>
                <a:gd name="T44" fmla="*/ 4 w 433"/>
                <a:gd name="T45" fmla="*/ 8 h 403"/>
                <a:gd name="T46" fmla="*/ 0 w 433"/>
                <a:gd name="T47" fmla="*/ 9 h 40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33"/>
                <a:gd name="T73" fmla="*/ 0 h 403"/>
                <a:gd name="T74" fmla="*/ 433 w 433"/>
                <a:gd name="T75" fmla="*/ 403 h 40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33" h="403">
                  <a:moveTo>
                    <a:pt x="0" y="378"/>
                  </a:moveTo>
                  <a:lnTo>
                    <a:pt x="80" y="305"/>
                  </a:lnTo>
                  <a:lnTo>
                    <a:pt x="188" y="305"/>
                  </a:lnTo>
                  <a:lnTo>
                    <a:pt x="232" y="212"/>
                  </a:lnTo>
                  <a:lnTo>
                    <a:pt x="250" y="204"/>
                  </a:lnTo>
                  <a:lnTo>
                    <a:pt x="252" y="239"/>
                  </a:lnTo>
                  <a:lnTo>
                    <a:pt x="299" y="204"/>
                  </a:lnTo>
                  <a:lnTo>
                    <a:pt x="343" y="138"/>
                  </a:lnTo>
                  <a:lnTo>
                    <a:pt x="360" y="21"/>
                  </a:lnTo>
                  <a:lnTo>
                    <a:pt x="394" y="25"/>
                  </a:lnTo>
                  <a:lnTo>
                    <a:pt x="385" y="0"/>
                  </a:lnTo>
                  <a:lnTo>
                    <a:pt x="406" y="1"/>
                  </a:lnTo>
                  <a:lnTo>
                    <a:pt x="433" y="97"/>
                  </a:lnTo>
                  <a:lnTo>
                    <a:pt x="394" y="166"/>
                  </a:lnTo>
                  <a:lnTo>
                    <a:pt x="394" y="227"/>
                  </a:lnTo>
                  <a:lnTo>
                    <a:pt x="367" y="319"/>
                  </a:lnTo>
                  <a:lnTo>
                    <a:pt x="346" y="332"/>
                  </a:lnTo>
                  <a:lnTo>
                    <a:pt x="345" y="297"/>
                  </a:lnTo>
                  <a:lnTo>
                    <a:pt x="284" y="347"/>
                  </a:lnTo>
                  <a:lnTo>
                    <a:pt x="232" y="327"/>
                  </a:lnTo>
                  <a:lnTo>
                    <a:pt x="235" y="368"/>
                  </a:lnTo>
                  <a:lnTo>
                    <a:pt x="188" y="403"/>
                  </a:lnTo>
                  <a:lnTo>
                    <a:pt x="177" y="345"/>
                  </a:lnTo>
                  <a:lnTo>
                    <a:pt x="0" y="37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0" name="Freeform 366"/>
            <p:cNvSpPr/>
            <p:nvPr/>
          </p:nvSpPr>
          <p:spPr bwMode="auto">
            <a:xfrm>
              <a:off x="3685010" y="3254809"/>
              <a:ext cx="43803" cy="33415"/>
            </a:xfrm>
            <a:custGeom>
              <a:avLst/>
              <a:gdLst>
                <a:gd name="T0" fmla="*/ 0 w 88"/>
                <a:gd name="T1" fmla="*/ 1 h 73"/>
                <a:gd name="T2" fmla="*/ 1 w 88"/>
                <a:gd name="T3" fmla="*/ 2 h 73"/>
                <a:gd name="T4" fmla="*/ 2 w 88"/>
                <a:gd name="T5" fmla="*/ 1 h 73"/>
                <a:gd name="T6" fmla="*/ 2 w 88"/>
                <a:gd name="T7" fmla="*/ 0 h 73"/>
                <a:gd name="T8" fmla="*/ 0 w 88"/>
                <a:gd name="T9" fmla="*/ 1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73"/>
                <a:gd name="T17" fmla="*/ 88 w 88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73">
                  <a:moveTo>
                    <a:pt x="0" y="37"/>
                  </a:moveTo>
                  <a:lnTo>
                    <a:pt x="33" y="73"/>
                  </a:lnTo>
                  <a:lnTo>
                    <a:pt x="83" y="46"/>
                  </a:lnTo>
                  <a:lnTo>
                    <a:pt x="88" y="0"/>
                  </a:lnTo>
                  <a:lnTo>
                    <a:pt x="0" y="3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1" name="Freeform 367"/>
            <p:cNvSpPr/>
            <p:nvPr/>
          </p:nvSpPr>
          <p:spPr bwMode="auto">
            <a:xfrm>
              <a:off x="3826527" y="2990674"/>
              <a:ext cx="107822" cy="97062"/>
            </a:xfrm>
            <a:custGeom>
              <a:avLst/>
              <a:gdLst>
                <a:gd name="T0" fmla="*/ 0 w 226"/>
                <a:gd name="T1" fmla="*/ 4 h 214"/>
                <a:gd name="T2" fmla="*/ 0 w 226"/>
                <a:gd name="T3" fmla="*/ 5 h 214"/>
                <a:gd name="T4" fmla="*/ 1 w 226"/>
                <a:gd name="T5" fmla="*/ 5 h 214"/>
                <a:gd name="T6" fmla="*/ 1 w 226"/>
                <a:gd name="T7" fmla="*/ 4 h 214"/>
                <a:gd name="T8" fmla="*/ 3 w 226"/>
                <a:gd name="T9" fmla="*/ 4 h 214"/>
                <a:gd name="T10" fmla="*/ 3 w 226"/>
                <a:gd name="T11" fmla="*/ 3 h 214"/>
                <a:gd name="T12" fmla="*/ 5 w 226"/>
                <a:gd name="T13" fmla="*/ 3 h 214"/>
                <a:gd name="T14" fmla="*/ 5 w 226"/>
                <a:gd name="T15" fmla="*/ 2 h 214"/>
                <a:gd name="T16" fmla="*/ 5 w 226"/>
                <a:gd name="T17" fmla="*/ 1 h 214"/>
                <a:gd name="T18" fmla="*/ 3 w 226"/>
                <a:gd name="T19" fmla="*/ 1 h 214"/>
                <a:gd name="T20" fmla="*/ 2 w 226"/>
                <a:gd name="T21" fmla="*/ 0 h 214"/>
                <a:gd name="T22" fmla="*/ 1 w 226"/>
                <a:gd name="T23" fmla="*/ 3 h 214"/>
                <a:gd name="T24" fmla="*/ 1 w 226"/>
                <a:gd name="T25" fmla="*/ 3 h 214"/>
                <a:gd name="T26" fmla="*/ 0 w 226"/>
                <a:gd name="T27" fmla="*/ 4 h 2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6"/>
                <a:gd name="T43" fmla="*/ 0 h 214"/>
                <a:gd name="T44" fmla="*/ 226 w 226"/>
                <a:gd name="T45" fmla="*/ 214 h 2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6" h="214">
                  <a:moveTo>
                    <a:pt x="0" y="153"/>
                  </a:moveTo>
                  <a:lnTo>
                    <a:pt x="10" y="214"/>
                  </a:lnTo>
                  <a:lnTo>
                    <a:pt x="51" y="192"/>
                  </a:lnTo>
                  <a:lnTo>
                    <a:pt x="23" y="155"/>
                  </a:lnTo>
                  <a:lnTo>
                    <a:pt x="133" y="188"/>
                  </a:lnTo>
                  <a:lnTo>
                    <a:pt x="157" y="138"/>
                  </a:lnTo>
                  <a:lnTo>
                    <a:pt x="226" y="120"/>
                  </a:lnTo>
                  <a:lnTo>
                    <a:pt x="202" y="86"/>
                  </a:lnTo>
                  <a:lnTo>
                    <a:pt x="211" y="58"/>
                  </a:lnTo>
                  <a:lnTo>
                    <a:pt x="150" y="62"/>
                  </a:lnTo>
                  <a:lnTo>
                    <a:pt x="80" y="0"/>
                  </a:lnTo>
                  <a:lnTo>
                    <a:pt x="54" y="122"/>
                  </a:lnTo>
                  <a:lnTo>
                    <a:pt x="22" y="115"/>
                  </a:lnTo>
                  <a:lnTo>
                    <a:pt x="0" y="15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2" name="Freeform 368"/>
            <p:cNvSpPr/>
            <p:nvPr/>
          </p:nvSpPr>
          <p:spPr bwMode="auto">
            <a:xfrm>
              <a:off x="3543494" y="3054321"/>
              <a:ext cx="114561" cy="120930"/>
            </a:xfrm>
            <a:custGeom>
              <a:avLst/>
              <a:gdLst>
                <a:gd name="T0" fmla="*/ 0 w 240"/>
                <a:gd name="T1" fmla="*/ 3 h 268"/>
                <a:gd name="T2" fmla="*/ 1 w 240"/>
                <a:gd name="T3" fmla="*/ 4 h 268"/>
                <a:gd name="T4" fmla="*/ 0 w 240"/>
                <a:gd name="T5" fmla="*/ 6 h 268"/>
                <a:gd name="T6" fmla="*/ 2 w 240"/>
                <a:gd name="T7" fmla="*/ 6 h 268"/>
                <a:gd name="T8" fmla="*/ 3 w 240"/>
                <a:gd name="T9" fmla="*/ 5 h 268"/>
                <a:gd name="T10" fmla="*/ 3 w 240"/>
                <a:gd name="T11" fmla="*/ 4 h 268"/>
                <a:gd name="T12" fmla="*/ 5 w 240"/>
                <a:gd name="T13" fmla="*/ 2 h 268"/>
                <a:gd name="T14" fmla="*/ 5 w 240"/>
                <a:gd name="T15" fmla="*/ 1 h 268"/>
                <a:gd name="T16" fmla="*/ 5 w 240"/>
                <a:gd name="T17" fmla="*/ 0 h 268"/>
                <a:gd name="T18" fmla="*/ 5 w 240"/>
                <a:gd name="T19" fmla="*/ 0 h 268"/>
                <a:gd name="T20" fmla="*/ 3 w 240"/>
                <a:gd name="T21" fmla="*/ 1 h 268"/>
                <a:gd name="T22" fmla="*/ 3 w 240"/>
                <a:gd name="T23" fmla="*/ 2 h 268"/>
                <a:gd name="T24" fmla="*/ 2 w 240"/>
                <a:gd name="T25" fmla="*/ 1 h 268"/>
                <a:gd name="T26" fmla="*/ 0 w 240"/>
                <a:gd name="T27" fmla="*/ 3 h 2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0"/>
                <a:gd name="T43" fmla="*/ 0 h 268"/>
                <a:gd name="T44" fmla="*/ 240 w 240"/>
                <a:gd name="T45" fmla="*/ 268 h 26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0" h="268">
                  <a:moveTo>
                    <a:pt x="0" y="151"/>
                  </a:moveTo>
                  <a:lnTo>
                    <a:pt x="43" y="173"/>
                  </a:lnTo>
                  <a:lnTo>
                    <a:pt x="15" y="251"/>
                  </a:lnTo>
                  <a:lnTo>
                    <a:pt x="84" y="268"/>
                  </a:lnTo>
                  <a:lnTo>
                    <a:pt x="155" y="223"/>
                  </a:lnTo>
                  <a:lnTo>
                    <a:pt x="122" y="159"/>
                  </a:lnTo>
                  <a:lnTo>
                    <a:pt x="202" y="101"/>
                  </a:lnTo>
                  <a:lnTo>
                    <a:pt x="240" y="24"/>
                  </a:lnTo>
                  <a:lnTo>
                    <a:pt x="237" y="13"/>
                  </a:lnTo>
                  <a:lnTo>
                    <a:pt x="223" y="0"/>
                  </a:lnTo>
                  <a:lnTo>
                    <a:pt x="147" y="50"/>
                  </a:lnTo>
                  <a:lnTo>
                    <a:pt x="147" y="77"/>
                  </a:lnTo>
                  <a:lnTo>
                    <a:pt x="94" y="68"/>
                  </a:lnTo>
                  <a:lnTo>
                    <a:pt x="0" y="15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3" name="Freeform 369"/>
            <p:cNvSpPr/>
            <p:nvPr/>
          </p:nvSpPr>
          <p:spPr bwMode="auto">
            <a:xfrm>
              <a:off x="3577188" y="3154565"/>
              <a:ext cx="60650" cy="97062"/>
            </a:xfrm>
            <a:custGeom>
              <a:avLst/>
              <a:gdLst>
                <a:gd name="T0" fmla="*/ 0 w 128"/>
                <a:gd name="T1" fmla="*/ 5 h 212"/>
                <a:gd name="T2" fmla="*/ 0 w 128"/>
                <a:gd name="T3" fmla="*/ 1 h 212"/>
                <a:gd name="T4" fmla="*/ 2 w 128"/>
                <a:gd name="T5" fmla="*/ 0 h 212"/>
                <a:gd name="T6" fmla="*/ 3 w 128"/>
                <a:gd name="T7" fmla="*/ 3 h 212"/>
                <a:gd name="T8" fmla="*/ 2 w 128"/>
                <a:gd name="T9" fmla="*/ 5 h 212"/>
                <a:gd name="T10" fmla="*/ 0 w 128"/>
                <a:gd name="T11" fmla="*/ 5 h 2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8"/>
                <a:gd name="T19" fmla="*/ 0 h 212"/>
                <a:gd name="T20" fmla="*/ 128 w 128"/>
                <a:gd name="T21" fmla="*/ 212 h 2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8" h="212">
                  <a:moveTo>
                    <a:pt x="0" y="212"/>
                  </a:moveTo>
                  <a:lnTo>
                    <a:pt x="13" y="45"/>
                  </a:lnTo>
                  <a:lnTo>
                    <a:pt x="84" y="0"/>
                  </a:lnTo>
                  <a:lnTo>
                    <a:pt x="128" y="129"/>
                  </a:lnTo>
                  <a:lnTo>
                    <a:pt x="82" y="189"/>
                  </a:lnTo>
                  <a:lnTo>
                    <a:pt x="0" y="21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4" name="Freeform 370"/>
            <p:cNvSpPr/>
            <p:nvPr/>
          </p:nvSpPr>
          <p:spPr bwMode="auto">
            <a:xfrm>
              <a:off x="3100411" y="3507807"/>
              <a:ext cx="131408" cy="167074"/>
            </a:xfrm>
            <a:custGeom>
              <a:avLst/>
              <a:gdLst>
                <a:gd name="T0" fmla="*/ 0 w 274"/>
                <a:gd name="T1" fmla="*/ 2 h 369"/>
                <a:gd name="T2" fmla="*/ 1 w 274"/>
                <a:gd name="T3" fmla="*/ 3 h 369"/>
                <a:gd name="T4" fmla="*/ 1 w 274"/>
                <a:gd name="T5" fmla="*/ 5 h 369"/>
                <a:gd name="T6" fmla="*/ 3 w 274"/>
                <a:gd name="T7" fmla="*/ 4 h 369"/>
                <a:gd name="T8" fmla="*/ 4 w 274"/>
                <a:gd name="T9" fmla="*/ 5 h 369"/>
                <a:gd name="T10" fmla="*/ 5 w 274"/>
                <a:gd name="T11" fmla="*/ 7 h 369"/>
                <a:gd name="T12" fmla="*/ 4 w 274"/>
                <a:gd name="T13" fmla="*/ 9 h 369"/>
                <a:gd name="T14" fmla="*/ 6 w 274"/>
                <a:gd name="T15" fmla="*/ 8 h 369"/>
                <a:gd name="T16" fmla="*/ 5 w 274"/>
                <a:gd name="T17" fmla="*/ 5 h 369"/>
                <a:gd name="T18" fmla="*/ 3 w 274"/>
                <a:gd name="T19" fmla="*/ 3 h 369"/>
                <a:gd name="T20" fmla="*/ 4 w 274"/>
                <a:gd name="T21" fmla="*/ 2 h 369"/>
                <a:gd name="T22" fmla="*/ 3 w 274"/>
                <a:gd name="T23" fmla="*/ 1 h 369"/>
                <a:gd name="T24" fmla="*/ 2 w 274"/>
                <a:gd name="T25" fmla="*/ 0 h 369"/>
                <a:gd name="T26" fmla="*/ 1 w 274"/>
                <a:gd name="T27" fmla="*/ 0 h 369"/>
                <a:gd name="T28" fmla="*/ 1 w 274"/>
                <a:gd name="T29" fmla="*/ 1 h 369"/>
                <a:gd name="T30" fmla="*/ 1 w 274"/>
                <a:gd name="T31" fmla="*/ 1 h 369"/>
                <a:gd name="T32" fmla="*/ 0 w 274"/>
                <a:gd name="T33" fmla="*/ 2 h 3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4"/>
                <a:gd name="T52" fmla="*/ 0 h 369"/>
                <a:gd name="T53" fmla="*/ 274 w 274"/>
                <a:gd name="T54" fmla="*/ 369 h 3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4" h="369">
                  <a:moveTo>
                    <a:pt x="0" y="79"/>
                  </a:moveTo>
                  <a:lnTo>
                    <a:pt x="36" y="132"/>
                  </a:lnTo>
                  <a:lnTo>
                    <a:pt x="25" y="223"/>
                  </a:lnTo>
                  <a:lnTo>
                    <a:pt x="123" y="184"/>
                  </a:lnTo>
                  <a:lnTo>
                    <a:pt x="160" y="223"/>
                  </a:lnTo>
                  <a:lnTo>
                    <a:pt x="198" y="313"/>
                  </a:lnTo>
                  <a:lnTo>
                    <a:pt x="188" y="369"/>
                  </a:lnTo>
                  <a:lnTo>
                    <a:pt x="274" y="353"/>
                  </a:lnTo>
                  <a:lnTo>
                    <a:pt x="231" y="234"/>
                  </a:lnTo>
                  <a:lnTo>
                    <a:pt x="138" y="147"/>
                  </a:lnTo>
                  <a:lnTo>
                    <a:pt x="165" y="94"/>
                  </a:lnTo>
                  <a:lnTo>
                    <a:pt x="112" y="67"/>
                  </a:lnTo>
                  <a:lnTo>
                    <a:pt x="73" y="0"/>
                  </a:lnTo>
                  <a:lnTo>
                    <a:pt x="50" y="1"/>
                  </a:lnTo>
                  <a:lnTo>
                    <a:pt x="52" y="48"/>
                  </a:lnTo>
                  <a:lnTo>
                    <a:pt x="36" y="36"/>
                  </a:lnTo>
                  <a:lnTo>
                    <a:pt x="0" y="7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5" name="Freeform 371"/>
            <p:cNvSpPr/>
            <p:nvPr/>
          </p:nvSpPr>
          <p:spPr bwMode="auto">
            <a:xfrm>
              <a:off x="1368516" y="2868153"/>
              <a:ext cx="8424" cy="17503"/>
            </a:xfrm>
            <a:custGeom>
              <a:avLst/>
              <a:gdLst>
                <a:gd name="T0" fmla="*/ 0 w 18"/>
                <a:gd name="T1" fmla="*/ 1 h 38"/>
                <a:gd name="T2" fmla="*/ 0 w 18"/>
                <a:gd name="T3" fmla="*/ 0 h 38"/>
                <a:gd name="T4" fmla="*/ 0 w 18"/>
                <a:gd name="T5" fmla="*/ 1 h 38"/>
                <a:gd name="T6" fmla="*/ 0 w 18"/>
                <a:gd name="T7" fmla="*/ 1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38"/>
                <a:gd name="T14" fmla="*/ 18 w 18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38">
                  <a:moveTo>
                    <a:pt x="0" y="30"/>
                  </a:moveTo>
                  <a:lnTo>
                    <a:pt x="13" y="0"/>
                  </a:lnTo>
                  <a:lnTo>
                    <a:pt x="18" y="38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6" name="Freeform 372"/>
            <p:cNvSpPr/>
            <p:nvPr/>
          </p:nvSpPr>
          <p:spPr bwMode="auto">
            <a:xfrm>
              <a:off x="3100411" y="3833998"/>
              <a:ext cx="69074" cy="100244"/>
            </a:xfrm>
            <a:custGeom>
              <a:avLst/>
              <a:gdLst>
                <a:gd name="T0" fmla="*/ 0 w 142"/>
                <a:gd name="T1" fmla="*/ 0 h 221"/>
                <a:gd name="T2" fmla="*/ 1 w 142"/>
                <a:gd name="T3" fmla="*/ 0 h 221"/>
                <a:gd name="T4" fmla="*/ 1 w 142"/>
                <a:gd name="T5" fmla="*/ 1 h 221"/>
                <a:gd name="T6" fmla="*/ 2 w 142"/>
                <a:gd name="T7" fmla="*/ 0 h 221"/>
                <a:gd name="T8" fmla="*/ 3 w 142"/>
                <a:gd name="T9" fmla="*/ 1 h 221"/>
                <a:gd name="T10" fmla="*/ 3 w 142"/>
                <a:gd name="T11" fmla="*/ 5 h 221"/>
                <a:gd name="T12" fmla="*/ 3 w 142"/>
                <a:gd name="T13" fmla="*/ 5 h 221"/>
                <a:gd name="T14" fmla="*/ 1 w 142"/>
                <a:gd name="T15" fmla="*/ 4 h 221"/>
                <a:gd name="T16" fmla="*/ 0 w 142"/>
                <a:gd name="T17" fmla="*/ 0 h 2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2"/>
                <a:gd name="T28" fmla="*/ 0 h 221"/>
                <a:gd name="T29" fmla="*/ 142 w 142"/>
                <a:gd name="T30" fmla="*/ 221 h 2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2" h="221">
                  <a:moveTo>
                    <a:pt x="0" y="0"/>
                  </a:moveTo>
                  <a:lnTo>
                    <a:pt x="29" y="0"/>
                  </a:lnTo>
                  <a:lnTo>
                    <a:pt x="38" y="41"/>
                  </a:lnTo>
                  <a:lnTo>
                    <a:pt x="73" y="15"/>
                  </a:lnTo>
                  <a:lnTo>
                    <a:pt x="122" y="65"/>
                  </a:lnTo>
                  <a:lnTo>
                    <a:pt x="142" y="221"/>
                  </a:lnTo>
                  <a:lnTo>
                    <a:pt x="141" y="221"/>
                  </a:lnTo>
                  <a:lnTo>
                    <a:pt x="42" y="15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7" name="Freeform 373"/>
            <p:cNvSpPr/>
            <p:nvPr/>
          </p:nvSpPr>
          <p:spPr bwMode="auto">
            <a:xfrm>
              <a:off x="3273938" y="3824451"/>
              <a:ext cx="173527" cy="120930"/>
            </a:xfrm>
            <a:custGeom>
              <a:avLst/>
              <a:gdLst>
                <a:gd name="T0" fmla="*/ 0 w 362"/>
                <a:gd name="T1" fmla="*/ 6 h 264"/>
                <a:gd name="T2" fmla="*/ 1 w 362"/>
                <a:gd name="T3" fmla="*/ 6 h 264"/>
                <a:gd name="T4" fmla="*/ 3 w 362"/>
                <a:gd name="T5" fmla="*/ 6 h 264"/>
                <a:gd name="T6" fmla="*/ 4 w 362"/>
                <a:gd name="T7" fmla="*/ 6 h 264"/>
                <a:gd name="T8" fmla="*/ 5 w 362"/>
                <a:gd name="T9" fmla="*/ 3 h 264"/>
                <a:gd name="T10" fmla="*/ 7 w 362"/>
                <a:gd name="T11" fmla="*/ 3 h 264"/>
                <a:gd name="T12" fmla="*/ 8 w 362"/>
                <a:gd name="T13" fmla="*/ 2 h 264"/>
                <a:gd name="T14" fmla="*/ 7 w 362"/>
                <a:gd name="T15" fmla="*/ 1 h 264"/>
                <a:gd name="T16" fmla="*/ 7 w 362"/>
                <a:gd name="T17" fmla="*/ 0 h 264"/>
                <a:gd name="T18" fmla="*/ 5 w 362"/>
                <a:gd name="T19" fmla="*/ 2 h 264"/>
                <a:gd name="T20" fmla="*/ 4 w 362"/>
                <a:gd name="T21" fmla="*/ 3 h 264"/>
                <a:gd name="T22" fmla="*/ 4 w 362"/>
                <a:gd name="T23" fmla="*/ 3 h 264"/>
                <a:gd name="T24" fmla="*/ 3 w 362"/>
                <a:gd name="T25" fmla="*/ 4 h 264"/>
                <a:gd name="T26" fmla="*/ 2 w 362"/>
                <a:gd name="T27" fmla="*/ 4 h 264"/>
                <a:gd name="T28" fmla="*/ 1 w 362"/>
                <a:gd name="T29" fmla="*/ 6 h 264"/>
                <a:gd name="T30" fmla="*/ 0 w 362"/>
                <a:gd name="T31" fmla="*/ 6 h 26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62"/>
                <a:gd name="T49" fmla="*/ 0 h 264"/>
                <a:gd name="T50" fmla="*/ 362 w 362"/>
                <a:gd name="T51" fmla="*/ 264 h 26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62" h="264">
                  <a:moveTo>
                    <a:pt x="0" y="235"/>
                  </a:moveTo>
                  <a:lnTo>
                    <a:pt x="33" y="264"/>
                  </a:lnTo>
                  <a:lnTo>
                    <a:pt x="143" y="253"/>
                  </a:lnTo>
                  <a:lnTo>
                    <a:pt x="182" y="238"/>
                  </a:lnTo>
                  <a:lnTo>
                    <a:pt x="234" y="115"/>
                  </a:lnTo>
                  <a:lnTo>
                    <a:pt x="299" y="120"/>
                  </a:lnTo>
                  <a:lnTo>
                    <a:pt x="362" y="78"/>
                  </a:lnTo>
                  <a:lnTo>
                    <a:pt x="304" y="45"/>
                  </a:lnTo>
                  <a:lnTo>
                    <a:pt x="284" y="0"/>
                  </a:lnTo>
                  <a:lnTo>
                    <a:pt x="210" y="82"/>
                  </a:lnTo>
                  <a:lnTo>
                    <a:pt x="185" y="128"/>
                  </a:lnTo>
                  <a:lnTo>
                    <a:pt x="163" y="103"/>
                  </a:lnTo>
                  <a:lnTo>
                    <a:pt x="120" y="168"/>
                  </a:lnTo>
                  <a:lnTo>
                    <a:pt x="70" y="177"/>
                  </a:lnTo>
                  <a:lnTo>
                    <a:pt x="56" y="238"/>
                  </a:lnTo>
                  <a:lnTo>
                    <a:pt x="0" y="23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8" name="Freeform 374"/>
            <p:cNvSpPr/>
            <p:nvPr/>
          </p:nvSpPr>
          <p:spPr bwMode="auto">
            <a:xfrm>
              <a:off x="2871289" y="2817235"/>
              <a:ext cx="581230" cy="265727"/>
            </a:xfrm>
            <a:custGeom>
              <a:avLst/>
              <a:gdLst>
                <a:gd name="T0" fmla="*/ 0 w 1209"/>
                <a:gd name="T1" fmla="*/ 4 h 587"/>
                <a:gd name="T2" fmla="*/ 1 w 1209"/>
                <a:gd name="T3" fmla="*/ 6 h 587"/>
                <a:gd name="T4" fmla="*/ 2 w 1209"/>
                <a:gd name="T5" fmla="*/ 6 h 587"/>
                <a:gd name="T6" fmla="*/ 3 w 1209"/>
                <a:gd name="T7" fmla="*/ 9 h 587"/>
                <a:gd name="T8" fmla="*/ 7 w 1209"/>
                <a:gd name="T9" fmla="*/ 10 h 587"/>
                <a:gd name="T10" fmla="*/ 8 w 1209"/>
                <a:gd name="T11" fmla="*/ 12 h 587"/>
                <a:gd name="T12" fmla="*/ 11 w 1209"/>
                <a:gd name="T13" fmla="*/ 12 h 587"/>
                <a:gd name="T14" fmla="*/ 15 w 1209"/>
                <a:gd name="T15" fmla="*/ 14 h 587"/>
                <a:gd name="T16" fmla="*/ 20 w 1209"/>
                <a:gd name="T17" fmla="*/ 12 h 587"/>
                <a:gd name="T18" fmla="*/ 21 w 1209"/>
                <a:gd name="T19" fmla="*/ 11 h 587"/>
                <a:gd name="T20" fmla="*/ 21 w 1209"/>
                <a:gd name="T21" fmla="*/ 9 h 587"/>
                <a:gd name="T22" fmla="*/ 23 w 1209"/>
                <a:gd name="T23" fmla="*/ 10 h 587"/>
                <a:gd name="T24" fmla="*/ 26 w 1209"/>
                <a:gd name="T25" fmla="*/ 7 h 587"/>
                <a:gd name="T26" fmla="*/ 28 w 1209"/>
                <a:gd name="T27" fmla="*/ 7 h 587"/>
                <a:gd name="T28" fmla="*/ 27 w 1209"/>
                <a:gd name="T29" fmla="*/ 5 h 587"/>
                <a:gd name="T30" fmla="*/ 25 w 1209"/>
                <a:gd name="T31" fmla="*/ 6 h 587"/>
                <a:gd name="T32" fmla="*/ 25 w 1209"/>
                <a:gd name="T33" fmla="*/ 4 h 587"/>
                <a:gd name="T34" fmla="*/ 25 w 1209"/>
                <a:gd name="T35" fmla="*/ 3 h 587"/>
                <a:gd name="T36" fmla="*/ 24 w 1209"/>
                <a:gd name="T37" fmla="*/ 3 h 587"/>
                <a:gd name="T38" fmla="*/ 19 w 1209"/>
                <a:gd name="T39" fmla="*/ 4 h 587"/>
                <a:gd name="T40" fmla="*/ 16 w 1209"/>
                <a:gd name="T41" fmla="*/ 2 h 587"/>
                <a:gd name="T42" fmla="*/ 13 w 1209"/>
                <a:gd name="T43" fmla="*/ 2 h 587"/>
                <a:gd name="T44" fmla="*/ 13 w 1209"/>
                <a:gd name="T45" fmla="*/ 1 h 587"/>
                <a:gd name="T46" fmla="*/ 10 w 1209"/>
                <a:gd name="T47" fmla="*/ 0 h 587"/>
                <a:gd name="T48" fmla="*/ 9 w 1209"/>
                <a:gd name="T49" fmla="*/ 1 h 587"/>
                <a:gd name="T50" fmla="*/ 9 w 1209"/>
                <a:gd name="T51" fmla="*/ 3 h 587"/>
                <a:gd name="T52" fmla="*/ 4 w 1209"/>
                <a:gd name="T53" fmla="*/ 2 h 587"/>
                <a:gd name="T54" fmla="*/ 0 w 1209"/>
                <a:gd name="T55" fmla="*/ 4 h 58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09"/>
                <a:gd name="T85" fmla="*/ 0 h 587"/>
                <a:gd name="T86" fmla="*/ 1209 w 1209"/>
                <a:gd name="T87" fmla="*/ 587 h 58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09" h="587">
                  <a:moveTo>
                    <a:pt x="0" y="184"/>
                  </a:moveTo>
                  <a:lnTo>
                    <a:pt x="39" y="242"/>
                  </a:lnTo>
                  <a:lnTo>
                    <a:pt x="94" y="265"/>
                  </a:lnTo>
                  <a:lnTo>
                    <a:pt x="113" y="389"/>
                  </a:lnTo>
                  <a:lnTo>
                    <a:pt x="282" y="439"/>
                  </a:lnTo>
                  <a:lnTo>
                    <a:pt x="353" y="526"/>
                  </a:lnTo>
                  <a:lnTo>
                    <a:pt x="494" y="522"/>
                  </a:lnTo>
                  <a:lnTo>
                    <a:pt x="651" y="587"/>
                  </a:lnTo>
                  <a:lnTo>
                    <a:pt x="856" y="526"/>
                  </a:lnTo>
                  <a:lnTo>
                    <a:pt x="920" y="477"/>
                  </a:lnTo>
                  <a:lnTo>
                    <a:pt x="920" y="408"/>
                  </a:lnTo>
                  <a:lnTo>
                    <a:pt x="979" y="416"/>
                  </a:lnTo>
                  <a:lnTo>
                    <a:pt x="1110" y="318"/>
                  </a:lnTo>
                  <a:lnTo>
                    <a:pt x="1209" y="312"/>
                  </a:lnTo>
                  <a:lnTo>
                    <a:pt x="1162" y="238"/>
                  </a:lnTo>
                  <a:lnTo>
                    <a:pt x="1065" y="257"/>
                  </a:lnTo>
                  <a:lnTo>
                    <a:pt x="1064" y="174"/>
                  </a:lnTo>
                  <a:lnTo>
                    <a:pt x="1088" y="127"/>
                  </a:lnTo>
                  <a:lnTo>
                    <a:pt x="1018" y="115"/>
                  </a:lnTo>
                  <a:lnTo>
                    <a:pt x="838" y="167"/>
                  </a:lnTo>
                  <a:lnTo>
                    <a:pt x="677" y="90"/>
                  </a:lnTo>
                  <a:lnTo>
                    <a:pt x="576" y="101"/>
                  </a:lnTo>
                  <a:lnTo>
                    <a:pt x="539" y="39"/>
                  </a:lnTo>
                  <a:lnTo>
                    <a:pt x="439" y="0"/>
                  </a:lnTo>
                  <a:lnTo>
                    <a:pt x="386" y="42"/>
                  </a:lnTo>
                  <a:lnTo>
                    <a:pt x="383" y="126"/>
                  </a:lnTo>
                  <a:lnTo>
                    <a:pt x="153" y="89"/>
                  </a:lnTo>
                  <a:lnTo>
                    <a:pt x="0" y="18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9" name="Freeform 375"/>
            <p:cNvSpPr/>
            <p:nvPr/>
          </p:nvSpPr>
          <p:spPr bwMode="auto">
            <a:xfrm>
              <a:off x="2215932" y="3456889"/>
              <a:ext cx="141517" cy="173438"/>
            </a:xfrm>
            <a:custGeom>
              <a:avLst/>
              <a:gdLst>
                <a:gd name="T0" fmla="*/ 0 w 294"/>
                <a:gd name="T1" fmla="*/ 6 h 383"/>
                <a:gd name="T2" fmla="*/ 1 w 294"/>
                <a:gd name="T3" fmla="*/ 9 h 383"/>
                <a:gd name="T4" fmla="*/ 3 w 294"/>
                <a:gd name="T5" fmla="*/ 9 h 383"/>
                <a:gd name="T6" fmla="*/ 5 w 294"/>
                <a:gd name="T7" fmla="*/ 6 h 383"/>
                <a:gd name="T8" fmla="*/ 5 w 294"/>
                <a:gd name="T9" fmla="*/ 5 h 383"/>
                <a:gd name="T10" fmla="*/ 7 w 294"/>
                <a:gd name="T11" fmla="*/ 3 h 383"/>
                <a:gd name="T12" fmla="*/ 7 w 294"/>
                <a:gd name="T13" fmla="*/ 3 h 383"/>
                <a:gd name="T14" fmla="*/ 6 w 294"/>
                <a:gd name="T15" fmla="*/ 1 h 383"/>
                <a:gd name="T16" fmla="*/ 4 w 294"/>
                <a:gd name="T17" fmla="*/ 0 h 383"/>
                <a:gd name="T18" fmla="*/ 3 w 294"/>
                <a:gd name="T19" fmla="*/ 0 h 383"/>
                <a:gd name="T20" fmla="*/ 4 w 294"/>
                <a:gd name="T21" fmla="*/ 1 h 383"/>
                <a:gd name="T22" fmla="*/ 3 w 294"/>
                <a:gd name="T23" fmla="*/ 2 h 383"/>
                <a:gd name="T24" fmla="*/ 3 w 294"/>
                <a:gd name="T25" fmla="*/ 3 h 383"/>
                <a:gd name="T26" fmla="*/ 3 w 294"/>
                <a:gd name="T27" fmla="*/ 5 h 383"/>
                <a:gd name="T28" fmla="*/ 0 w 294"/>
                <a:gd name="T29" fmla="*/ 6 h 38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94"/>
                <a:gd name="T46" fmla="*/ 0 h 383"/>
                <a:gd name="T47" fmla="*/ 294 w 294"/>
                <a:gd name="T48" fmla="*/ 383 h 38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94" h="383">
                  <a:moveTo>
                    <a:pt x="0" y="270"/>
                  </a:moveTo>
                  <a:lnTo>
                    <a:pt x="40" y="383"/>
                  </a:lnTo>
                  <a:lnTo>
                    <a:pt x="109" y="364"/>
                  </a:lnTo>
                  <a:lnTo>
                    <a:pt x="218" y="269"/>
                  </a:lnTo>
                  <a:lnTo>
                    <a:pt x="217" y="223"/>
                  </a:lnTo>
                  <a:lnTo>
                    <a:pt x="289" y="139"/>
                  </a:lnTo>
                  <a:lnTo>
                    <a:pt x="294" y="114"/>
                  </a:lnTo>
                  <a:lnTo>
                    <a:pt x="255" y="64"/>
                  </a:lnTo>
                  <a:lnTo>
                    <a:pt x="164" y="0"/>
                  </a:lnTo>
                  <a:lnTo>
                    <a:pt x="141" y="1"/>
                  </a:lnTo>
                  <a:lnTo>
                    <a:pt x="153" y="36"/>
                  </a:lnTo>
                  <a:lnTo>
                    <a:pt x="122" y="101"/>
                  </a:lnTo>
                  <a:lnTo>
                    <a:pt x="141" y="134"/>
                  </a:lnTo>
                  <a:lnTo>
                    <a:pt x="111" y="226"/>
                  </a:lnTo>
                  <a:lnTo>
                    <a:pt x="0" y="27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0" name="Freeform 376"/>
            <p:cNvSpPr/>
            <p:nvPr/>
          </p:nvSpPr>
          <p:spPr bwMode="auto">
            <a:xfrm>
              <a:off x="2731457" y="3340733"/>
              <a:ext cx="144886" cy="82741"/>
            </a:xfrm>
            <a:custGeom>
              <a:avLst/>
              <a:gdLst>
                <a:gd name="T0" fmla="*/ 0 w 305"/>
                <a:gd name="T1" fmla="*/ 2 h 184"/>
                <a:gd name="T2" fmla="*/ 1 w 305"/>
                <a:gd name="T3" fmla="*/ 0 h 184"/>
                <a:gd name="T4" fmla="*/ 4 w 305"/>
                <a:gd name="T5" fmla="*/ 1 h 184"/>
                <a:gd name="T6" fmla="*/ 5 w 305"/>
                <a:gd name="T7" fmla="*/ 3 h 184"/>
                <a:gd name="T8" fmla="*/ 7 w 305"/>
                <a:gd name="T9" fmla="*/ 3 h 184"/>
                <a:gd name="T10" fmla="*/ 7 w 305"/>
                <a:gd name="T11" fmla="*/ 4 h 184"/>
                <a:gd name="T12" fmla="*/ 2 w 305"/>
                <a:gd name="T13" fmla="*/ 3 h 184"/>
                <a:gd name="T14" fmla="*/ 0 w 305"/>
                <a:gd name="T15" fmla="*/ 2 h 1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5"/>
                <a:gd name="T25" fmla="*/ 0 h 184"/>
                <a:gd name="T26" fmla="*/ 305 w 305"/>
                <a:gd name="T27" fmla="*/ 184 h 1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5" h="184">
                  <a:moveTo>
                    <a:pt x="0" y="72"/>
                  </a:moveTo>
                  <a:lnTo>
                    <a:pt x="39" y="0"/>
                  </a:lnTo>
                  <a:lnTo>
                    <a:pt x="158" y="46"/>
                  </a:lnTo>
                  <a:lnTo>
                    <a:pt x="223" y="117"/>
                  </a:lnTo>
                  <a:lnTo>
                    <a:pt x="305" y="117"/>
                  </a:lnTo>
                  <a:lnTo>
                    <a:pt x="302" y="184"/>
                  </a:lnTo>
                  <a:lnTo>
                    <a:pt x="102" y="141"/>
                  </a:lnTo>
                  <a:lnTo>
                    <a:pt x="0" y="7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1" name="Freeform 377"/>
            <p:cNvSpPr/>
            <p:nvPr/>
          </p:nvSpPr>
          <p:spPr bwMode="auto">
            <a:xfrm>
              <a:off x="1326398" y="2787003"/>
              <a:ext cx="65704" cy="68421"/>
            </a:xfrm>
            <a:custGeom>
              <a:avLst/>
              <a:gdLst>
                <a:gd name="T0" fmla="*/ 0 w 138"/>
                <a:gd name="T1" fmla="*/ 3 h 148"/>
                <a:gd name="T2" fmla="*/ 1 w 138"/>
                <a:gd name="T3" fmla="*/ 2 h 148"/>
                <a:gd name="T4" fmla="*/ 1 w 138"/>
                <a:gd name="T5" fmla="*/ 2 h 148"/>
                <a:gd name="T6" fmla="*/ 1 w 138"/>
                <a:gd name="T7" fmla="*/ 1 h 148"/>
                <a:gd name="T8" fmla="*/ 2 w 138"/>
                <a:gd name="T9" fmla="*/ 1 h 148"/>
                <a:gd name="T10" fmla="*/ 2 w 138"/>
                <a:gd name="T11" fmla="*/ 0 h 148"/>
                <a:gd name="T12" fmla="*/ 3 w 138"/>
                <a:gd name="T13" fmla="*/ 0 h 148"/>
                <a:gd name="T14" fmla="*/ 3 w 138"/>
                <a:gd name="T15" fmla="*/ 1 h 148"/>
                <a:gd name="T16" fmla="*/ 2 w 138"/>
                <a:gd name="T17" fmla="*/ 2 h 148"/>
                <a:gd name="T18" fmla="*/ 2 w 138"/>
                <a:gd name="T19" fmla="*/ 3 h 148"/>
                <a:gd name="T20" fmla="*/ 1 w 138"/>
                <a:gd name="T21" fmla="*/ 3 h 148"/>
                <a:gd name="T22" fmla="*/ 0 w 138"/>
                <a:gd name="T23" fmla="*/ 3 h 1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8"/>
                <a:gd name="T37" fmla="*/ 0 h 148"/>
                <a:gd name="T38" fmla="*/ 138 w 138"/>
                <a:gd name="T39" fmla="*/ 148 h 1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8" h="148">
                  <a:moveTo>
                    <a:pt x="0" y="111"/>
                  </a:moveTo>
                  <a:lnTo>
                    <a:pt x="54" y="92"/>
                  </a:lnTo>
                  <a:lnTo>
                    <a:pt x="29" y="76"/>
                  </a:lnTo>
                  <a:lnTo>
                    <a:pt x="53" y="23"/>
                  </a:lnTo>
                  <a:lnTo>
                    <a:pt x="75" y="57"/>
                  </a:lnTo>
                  <a:lnTo>
                    <a:pt x="76" y="0"/>
                  </a:lnTo>
                  <a:lnTo>
                    <a:pt x="138" y="0"/>
                  </a:lnTo>
                  <a:lnTo>
                    <a:pt x="134" y="57"/>
                  </a:lnTo>
                  <a:lnTo>
                    <a:pt x="93" y="79"/>
                  </a:lnTo>
                  <a:lnTo>
                    <a:pt x="95" y="148"/>
                  </a:lnTo>
                  <a:lnTo>
                    <a:pt x="57" y="106"/>
                  </a:lnTo>
                  <a:lnTo>
                    <a:pt x="0" y="11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2" name="Freeform 378"/>
            <p:cNvSpPr/>
            <p:nvPr/>
          </p:nvSpPr>
          <p:spPr bwMode="auto">
            <a:xfrm>
              <a:off x="4313412" y="4823711"/>
              <a:ext cx="143201" cy="144797"/>
            </a:xfrm>
            <a:custGeom>
              <a:avLst/>
              <a:gdLst>
                <a:gd name="T0" fmla="*/ 0 w 298"/>
                <a:gd name="T1" fmla="*/ 6 h 322"/>
                <a:gd name="T2" fmla="*/ 1 w 298"/>
                <a:gd name="T3" fmla="*/ 4 h 322"/>
                <a:gd name="T4" fmla="*/ 4 w 298"/>
                <a:gd name="T5" fmla="*/ 3 h 322"/>
                <a:gd name="T6" fmla="*/ 5 w 298"/>
                <a:gd name="T7" fmla="*/ 0 h 322"/>
                <a:gd name="T8" fmla="*/ 6 w 298"/>
                <a:gd name="T9" fmla="*/ 1 h 322"/>
                <a:gd name="T10" fmla="*/ 7 w 298"/>
                <a:gd name="T11" fmla="*/ 0 h 322"/>
                <a:gd name="T12" fmla="*/ 7 w 298"/>
                <a:gd name="T13" fmla="*/ 1 h 322"/>
                <a:gd name="T14" fmla="*/ 6 w 298"/>
                <a:gd name="T15" fmla="*/ 3 h 322"/>
                <a:gd name="T16" fmla="*/ 6 w 298"/>
                <a:gd name="T17" fmla="*/ 4 h 322"/>
                <a:gd name="T18" fmla="*/ 4 w 298"/>
                <a:gd name="T19" fmla="*/ 4 h 322"/>
                <a:gd name="T20" fmla="*/ 4 w 298"/>
                <a:gd name="T21" fmla="*/ 6 h 322"/>
                <a:gd name="T22" fmla="*/ 2 w 298"/>
                <a:gd name="T23" fmla="*/ 7 h 322"/>
                <a:gd name="T24" fmla="*/ 0 w 298"/>
                <a:gd name="T25" fmla="*/ 6 h 3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8"/>
                <a:gd name="T40" fmla="*/ 0 h 322"/>
                <a:gd name="T41" fmla="*/ 298 w 298"/>
                <a:gd name="T42" fmla="*/ 322 h 3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8" h="322">
                  <a:moveTo>
                    <a:pt x="0" y="281"/>
                  </a:moveTo>
                  <a:lnTo>
                    <a:pt x="63" y="182"/>
                  </a:lnTo>
                  <a:lnTo>
                    <a:pt x="172" y="109"/>
                  </a:lnTo>
                  <a:lnTo>
                    <a:pt x="223" y="0"/>
                  </a:lnTo>
                  <a:lnTo>
                    <a:pt x="256" y="32"/>
                  </a:lnTo>
                  <a:lnTo>
                    <a:pt x="293" y="17"/>
                  </a:lnTo>
                  <a:lnTo>
                    <a:pt x="298" y="55"/>
                  </a:lnTo>
                  <a:lnTo>
                    <a:pt x="242" y="134"/>
                  </a:lnTo>
                  <a:lnTo>
                    <a:pt x="252" y="167"/>
                  </a:lnTo>
                  <a:lnTo>
                    <a:pt x="190" y="180"/>
                  </a:lnTo>
                  <a:lnTo>
                    <a:pt x="161" y="289"/>
                  </a:lnTo>
                  <a:lnTo>
                    <a:pt x="96" y="322"/>
                  </a:lnTo>
                  <a:lnTo>
                    <a:pt x="0" y="28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3" name="Freeform 379"/>
            <p:cNvSpPr/>
            <p:nvPr/>
          </p:nvSpPr>
          <p:spPr bwMode="auto">
            <a:xfrm>
              <a:off x="4426289" y="4680505"/>
              <a:ext cx="106138" cy="160709"/>
            </a:xfrm>
            <a:custGeom>
              <a:avLst/>
              <a:gdLst>
                <a:gd name="T0" fmla="*/ 0 w 221"/>
                <a:gd name="T1" fmla="*/ 0 h 353"/>
                <a:gd name="T2" fmla="*/ 1 w 221"/>
                <a:gd name="T3" fmla="*/ 1 h 353"/>
                <a:gd name="T4" fmla="*/ 2 w 221"/>
                <a:gd name="T5" fmla="*/ 3 h 353"/>
                <a:gd name="T6" fmla="*/ 3 w 221"/>
                <a:gd name="T7" fmla="*/ 3 h 353"/>
                <a:gd name="T8" fmla="*/ 3 w 221"/>
                <a:gd name="T9" fmla="*/ 3 h 353"/>
                <a:gd name="T10" fmla="*/ 3 w 221"/>
                <a:gd name="T11" fmla="*/ 4 h 353"/>
                <a:gd name="T12" fmla="*/ 5 w 221"/>
                <a:gd name="T13" fmla="*/ 4 h 353"/>
                <a:gd name="T14" fmla="*/ 5 w 221"/>
                <a:gd name="T15" fmla="*/ 5 h 353"/>
                <a:gd name="T16" fmla="*/ 4 w 221"/>
                <a:gd name="T17" fmla="*/ 6 h 353"/>
                <a:gd name="T18" fmla="*/ 3 w 221"/>
                <a:gd name="T19" fmla="*/ 8 h 353"/>
                <a:gd name="T20" fmla="*/ 2 w 221"/>
                <a:gd name="T21" fmla="*/ 8 h 353"/>
                <a:gd name="T22" fmla="*/ 2 w 221"/>
                <a:gd name="T23" fmla="*/ 7 h 353"/>
                <a:gd name="T24" fmla="*/ 1 w 221"/>
                <a:gd name="T25" fmla="*/ 6 h 353"/>
                <a:gd name="T26" fmla="*/ 2 w 221"/>
                <a:gd name="T27" fmla="*/ 4 h 353"/>
                <a:gd name="T28" fmla="*/ 2 w 221"/>
                <a:gd name="T29" fmla="*/ 3 h 353"/>
                <a:gd name="T30" fmla="*/ 0 w 221"/>
                <a:gd name="T31" fmla="*/ 0 h 35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1"/>
                <a:gd name="T49" fmla="*/ 0 h 353"/>
                <a:gd name="T50" fmla="*/ 221 w 221"/>
                <a:gd name="T51" fmla="*/ 353 h 35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1" h="353">
                  <a:moveTo>
                    <a:pt x="0" y="0"/>
                  </a:moveTo>
                  <a:lnTo>
                    <a:pt x="63" y="39"/>
                  </a:lnTo>
                  <a:lnTo>
                    <a:pt x="75" y="117"/>
                  </a:lnTo>
                  <a:lnTo>
                    <a:pt x="104" y="139"/>
                  </a:lnTo>
                  <a:lnTo>
                    <a:pt x="119" y="106"/>
                  </a:lnTo>
                  <a:lnTo>
                    <a:pt x="132" y="161"/>
                  </a:lnTo>
                  <a:lnTo>
                    <a:pt x="221" y="161"/>
                  </a:lnTo>
                  <a:lnTo>
                    <a:pt x="204" y="238"/>
                  </a:lnTo>
                  <a:lnTo>
                    <a:pt x="159" y="250"/>
                  </a:lnTo>
                  <a:lnTo>
                    <a:pt x="120" y="351"/>
                  </a:lnTo>
                  <a:lnTo>
                    <a:pt x="78" y="353"/>
                  </a:lnTo>
                  <a:lnTo>
                    <a:pt x="96" y="316"/>
                  </a:lnTo>
                  <a:lnTo>
                    <a:pt x="41" y="244"/>
                  </a:lnTo>
                  <a:lnTo>
                    <a:pt x="86" y="179"/>
                  </a:lnTo>
                  <a:lnTo>
                    <a:pt x="78" y="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4" name="Freeform 380"/>
            <p:cNvSpPr/>
            <p:nvPr/>
          </p:nvSpPr>
          <p:spPr bwMode="auto">
            <a:xfrm>
              <a:off x="1355038" y="2231682"/>
              <a:ext cx="473407" cy="418480"/>
            </a:xfrm>
            <a:custGeom>
              <a:avLst/>
              <a:gdLst>
                <a:gd name="T0" fmla="*/ 0 w 989"/>
                <a:gd name="T1" fmla="*/ 17 h 922"/>
                <a:gd name="T2" fmla="*/ 2 w 989"/>
                <a:gd name="T3" fmla="*/ 17 h 922"/>
                <a:gd name="T4" fmla="*/ 1 w 989"/>
                <a:gd name="T5" fmla="*/ 18 h 922"/>
                <a:gd name="T6" fmla="*/ 2 w 989"/>
                <a:gd name="T7" fmla="*/ 18 h 922"/>
                <a:gd name="T8" fmla="*/ 1 w 989"/>
                <a:gd name="T9" fmla="*/ 19 h 922"/>
                <a:gd name="T10" fmla="*/ 3 w 989"/>
                <a:gd name="T11" fmla="*/ 21 h 922"/>
                <a:gd name="T12" fmla="*/ 5 w 989"/>
                <a:gd name="T13" fmla="*/ 19 h 922"/>
                <a:gd name="T14" fmla="*/ 7 w 989"/>
                <a:gd name="T15" fmla="*/ 19 h 922"/>
                <a:gd name="T16" fmla="*/ 7 w 989"/>
                <a:gd name="T17" fmla="*/ 17 h 922"/>
                <a:gd name="T18" fmla="*/ 6 w 989"/>
                <a:gd name="T19" fmla="*/ 13 h 922"/>
                <a:gd name="T20" fmla="*/ 8 w 989"/>
                <a:gd name="T21" fmla="*/ 11 h 922"/>
                <a:gd name="T22" fmla="*/ 10 w 989"/>
                <a:gd name="T23" fmla="*/ 7 h 922"/>
                <a:gd name="T24" fmla="*/ 11 w 989"/>
                <a:gd name="T25" fmla="*/ 5 h 922"/>
                <a:gd name="T26" fmla="*/ 13 w 989"/>
                <a:gd name="T27" fmla="*/ 5 h 922"/>
                <a:gd name="T28" fmla="*/ 14 w 989"/>
                <a:gd name="T29" fmla="*/ 4 h 922"/>
                <a:gd name="T30" fmla="*/ 15 w 989"/>
                <a:gd name="T31" fmla="*/ 4 h 922"/>
                <a:gd name="T32" fmla="*/ 18 w 989"/>
                <a:gd name="T33" fmla="*/ 4 h 922"/>
                <a:gd name="T34" fmla="*/ 20 w 989"/>
                <a:gd name="T35" fmla="*/ 2 h 922"/>
                <a:gd name="T36" fmla="*/ 21 w 989"/>
                <a:gd name="T37" fmla="*/ 4 h 922"/>
                <a:gd name="T38" fmla="*/ 22 w 989"/>
                <a:gd name="T39" fmla="*/ 3 h 922"/>
                <a:gd name="T40" fmla="*/ 21 w 989"/>
                <a:gd name="T41" fmla="*/ 2 h 922"/>
                <a:gd name="T42" fmla="*/ 21 w 989"/>
                <a:gd name="T43" fmla="*/ 0 h 922"/>
                <a:gd name="T44" fmla="*/ 20 w 989"/>
                <a:gd name="T45" fmla="*/ 0 h 922"/>
                <a:gd name="T46" fmla="*/ 19 w 989"/>
                <a:gd name="T47" fmla="*/ 1 h 922"/>
                <a:gd name="T48" fmla="*/ 19 w 989"/>
                <a:gd name="T49" fmla="*/ 0 h 922"/>
                <a:gd name="T50" fmla="*/ 18 w 989"/>
                <a:gd name="T51" fmla="*/ 0 h 922"/>
                <a:gd name="T52" fmla="*/ 16 w 989"/>
                <a:gd name="T53" fmla="*/ 2 h 922"/>
                <a:gd name="T54" fmla="*/ 15 w 989"/>
                <a:gd name="T55" fmla="*/ 3 h 922"/>
                <a:gd name="T56" fmla="*/ 13 w 989"/>
                <a:gd name="T57" fmla="*/ 3 h 922"/>
                <a:gd name="T58" fmla="*/ 13 w 989"/>
                <a:gd name="T59" fmla="*/ 3 h 922"/>
                <a:gd name="T60" fmla="*/ 13 w 989"/>
                <a:gd name="T61" fmla="*/ 3 h 922"/>
                <a:gd name="T62" fmla="*/ 11 w 989"/>
                <a:gd name="T63" fmla="*/ 4 h 922"/>
                <a:gd name="T64" fmla="*/ 11 w 989"/>
                <a:gd name="T65" fmla="*/ 5 h 922"/>
                <a:gd name="T66" fmla="*/ 9 w 989"/>
                <a:gd name="T67" fmla="*/ 6 h 922"/>
                <a:gd name="T68" fmla="*/ 7 w 989"/>
                <a:gd name="T69" fmla="*/ 8 h 922"/>
                <a:gd name="T70" fmla="*/ 4 w 989"/>
                <a:gd name="T71" fmla="*/ 13 h 922"/>
                <a:gd name="T72" fmla="*/ 5 w 989"/>
                <a:gd name="T73" fmla="*/ 13 h 922"/>
                <a:gd name="T74" fmla="*/ 2 w 989"/>
                <a:gd name="T75" fmla="*/ 14 h 922"/>
                <a:gd name="T76" fmla="*/ 1 w 989"/>
                <a:gd name="T77" fmla="*/ 15 h 922"/>
                <a:gd name="T78" fmla="*/ 0 w 989"/>
                <a:gd name="T79" fmla="*/ 15 h 922"/>
                <a:gd name="T80" fmla="*/ 0 w 989"/>
                <a:gd name="T81" fmla="*/ 16 h 92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89"/>
                <a:gd name="T124" fmla="*/ 0 h 922"/>
                <a:gd name="T125" fmla="*/ 989 w 989"/>
                <a:gd name="T126" fmla="*/ 922 h 92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89" h="922">
                  <a:moveTo>
                    <a:pt x="0" y="688"/>
                  </a:moveTo>
                  <a:lnTo>
                    <a:pt x="4" y="727"/>
                  </a:lnTo>
                  <a:lnTo>
                    <a:pt x="91" y="702"/>
                  </a:lnTo>
                  <a:lnTo>
                    <a:pt x="97" y="717"/>
                  </a:lnTo>
                  <a:lnTo>
                    <a:pt x="3" y="741"/>
                  </a:lnTo>
                  <a:lnTo>
                    <a:pt x="27" y="757"/>
                  </a:lnTo>
                  <a:lnTo>
                    <a:pt x="17" y="807"/>
                  </a:lnTo>
                  <a:lnTo>
                    <a:pt x="80" y="764"/>
                  </a:lnTo>
                  <a:lnTo>
                    <a:pt x="12" y="834"/>
                  </a:lnTo>
                  <a:lnTo>
                    <a:pt x="50" y="834"/>
                  </a:lnTo>
                  <a:lnTo>
                    <a:pt x="27" y="895"/>
                  </a:lnTo>
                  <a:lnTo>
                    <a:pt x="121" y="922"/>
                  </a:lnTo>
                  <a:lnTo>
                    <a:pt x="196" y="863"/>
                  </a:lnTo>
                  <a:lnTo>
                    <a:pt x="213" y="809"/>
                  </a:lnTo>
                  <a:lnTo>
                    <a:pt x="235" y="863"/>
                  </a:lnTo>
                  <a:lnTo>
                    <a:pt x="281" y="795"/>
                  </a:lnTo>
                  <a:lnTo>
                    <a:pt x="270" y="737"/>
                  </a:lnTo>
                  <a:lnTo>
                    <a:pt x="292" y="712"/>
                  </a:lnTo>
                  <a:lnTo>
                    <a:pt x="270" y="685"/>
                  </a:lnTo>
                  <a:lnTo>
                    <a:pt x="277" y="553"/>
                  </a:lnTo>
                  <a:lnTo>
                    <a:pt x="344" y="523"/>
                  </a:lnTo>
                  <a:lnTo>
                    <a:pt x="332" y="483"/>
                  </a:lnTo>
                  <a:lnTo>
                    <a:pt x="364" y="381"/>
                  </a:lnTo>
                  <a:lnTo>
                    <a:pt x="431" y="309"/>
                  </a:lnTo>
                  <a:lnTo>
                    <a:pt x="443" y="249"/>
                  </a:lnTo>
                  <a:lnTo>
                    <a:pt x="488" y="238"/>
                  </a:lnTo>
                  <a:lnTo>
                    <a:pt x="505" y="198"/>
                  </a:lnTo>
                  <a:lnTo>
                    <a:pt x="573" y="207"/>
                  </a:lnTo>
                  <a:lnTo>
                    <a:pt x="574" y="159"/>
                  </a:lnTo>
                  <a:lnTo>
                    <a:pt x="593" y="159"/>
                  </a:lnTo>
                  <a:lnTo>
                    <a:pt x="620" y="138"/>
                  </a:lnTo>
                  <a:lnTo>
                    <a:pt x="665" y="180"/>
                  </a:lnTo>
                  <a:lnTo>
                    <a:pt x="744" y="188"/>
                  </a:lnTo>
                  <a:lnTo>
                    <a:pt x="789" y="162"/>
                  </a:lnTo>
                  <a:lnTo>
                    <a:pt x="801" y="100"/>
                  </a:lnTo>
                  <a:lnTo>
                    <a:pt x="877" y="83"/>
                  </a:lnTo>
                  <a:lnTo>
                    <a:pt x="917" y="108"/>
                  </a:lnTo>
                  <a:lnTo>
                    <a:pt x="912" y="159"/>
                  </a:lnTo>
                  <a:lnTo>
                    <a:pt x="986" y="100"/>
                  </a:lnTo>
                  <a:lnTo>
                    <a:pt x="941" y="109"/>
                  </a:lnTo>
                  <a:lnTo>
                    <a:pt x="952" y="96"/>
                  </a:lnTo>
                  <a:lnTo>
                    <a:pt x="900" y="79"/>
                  </a:lnTo>
                  <a:lnTo>
                    <a:pt x="989" y="51"/>
                  </a:lnTo>
                  <a:lnTo>
                    <a:pt x="917" y="16"/>
                  </a:lnTo>
                  <a:lnTo>
                    <a:pt x="872" y="51"/>
                  </a:lnTo>
                  <a:lnTo>
                    <a:pt x="896" y="4"/>
                  </a:lnTo>
                  <a:lnTo>
                    <a:pt x="861" y="0"/>
                  </a:lnTo>
                  <a:lnTo>
                    <a:pt x="838" y="51"/>
                  </a:lnTo>
                  <a:lnTo>
                    <a:pt x="823" y="55"/>
                  </a:lnTo>
                  <a:lnTo>
                    <a:pt x="823" y="10"/>
                  </a:lnTo>
                  <a:lnTo>
                    <a:pt x="761" y="83"/>
                  </a:lnTo>
                  <a:lnTo>
                    <a:pt x="792" y="17"/>
                  </a:lnTo>
                  <a:lnTo>
                    <a:pt x="761" y="8"/>
                  </a:lnTo>
                  <a:lnTo>
                    <a:pt x="693" y="88"/>
                  </a:lnTo>
                  <a:lnTo>
                    <a:pt x="630" y="62"/>
                  </a:lnTo>
                  <a:lnTo>
                    <a:pt x="646" y="108"/>
                  </a:lnTo>
                  <a:lnTo>
                    <a:pt x="620" y="83"/>
                  </a:lnTo>
                  <a:lnTo>
                    <a:pt x="574" y="140"/>
                  </a:lnTo>
                  <a:lnTo>
                    <a:pt x="580" y="93"/>
                  </a:lnTo>
                  <a:lnTo>
                    <a:pt x="557" y="132"/>
                  </a:lnTo>
                  <a:lnTo>
                    <a:pt x="535" y="105"/>
                  </a:lnTo>
                  <a:lnTo>
                    <a:pt x="550" y="144"/>
                  </a:lnTo>
                  <a:lnTo>
                    <a:pt x="500" y="128"/>
                  </a:lnTo>
                  <a:lnTo>
                    <a:pt x="483" y="181"/>
                  </a:lnTo>
                  <a:lnTo>
                    <a:pt x="438" y="203"/>
                  </a:lnTo>
                  <a:lnTo>
                    <a:pt x="480" y="205"/>
                  </a:lnTo>
                  <a:lnTo>
                    <a:pt x="401" y="234"/>
                  </a:lnTo>
                  <a:lnTo>
                    <a:pt x="387" y="273"/>
                  </a:lnTo>
                  <a:lnTo>
                    <a:pt x="414" y="273"/>
                  </a:lnTo>
                  <a:lnTo>
                    <a:pt x="317" y="336"/>
                  </a:lnTo>
                  <a:lnTo>
                    <a:pt x="283" y="446"/>
                  </a:lnTo>
                  <a:lnTo>
                    <a:pt x="175" y="537"/>
                  </a:lnTo>
                  <a:lnTo>
                    <a:pt x="196" y="560"/>
                  </a:lnTo>
                  <a:lnTo>
                    <a:pt x="238" y="543"/>
                  </a:lnTo>
                  <a:lnTo>
                    <a:pt x="134" y="570"/>
                  </a:lnTo>
                  <a:lnTo>
                    <a:pt x="80" y="607"/>
                  </a:lnTo>
                  <a:lnTo>
                    <a:pt x="91" y="629"/>
                  </a:lnTo>
                  <a:lnTo>
                    <a:pt x="52" y="629"/>
                  </a:lnTo>
                  <a:lnTo>
                    <a:pt x="56" y="657"/>
                  </a:lnTo>
                  <a:lnTo>
                    <a:pt x="5" y="657"/>
                  </a:lnTo>
                  <a:lnTo>
                    <a:pt x="52" y="673"/>
                  </a:lnTo>
                  <a:lnTo>
                    <a:pt x="0" y="68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5" name="Freeform 381"/>
            <p:cNvSpPr/>
            <p:nvPr/>
          </p:nvSpPr>
          <p:spPr bwMode="auto">
            <a:xfrm>
              <a:off x="2379350" y="3187980"/>
              <a:ext cx="304935" cy="292777"/>
            </a:xfrm>
            <a:custGeom>
              <a:avLst/>
              <a:gdLst>
                <a:gd name="T0" fmla="*/ 0 w 636"/>
                <a:gd name="T1" fmla="*/ 8 h 645"/>
                <a:gd name="T2" fmla="*/ 1 w 636"/>
                <a:gd name="T3" fmla="*/ 9 h 645"/>
                <a:gd name="T4" fmla="*/ 5 w 636"/>
                <a:gd name="T5" fmla="*/ 8 h 645"/>
                <a:gd name="T6" fmla="*/ 5 w 636"/>
                <a:gd name="T7" fmla="*/ 7 h 645"/>
                <a:gd name="T8" fmla="*/ 7 w 636"/>
                <a:gd name="T9" fmla="*/ 6 h 645"/>
                <a:gd name="T10" fmla="*/ 7 w 636"/>
                <a:gd name="T11" fmla="*/ 5 h 645"/>
                <a:gd name="T12" fmla="*/ 8 w 636"/>
                <a:gd name="T13" fmla="*/ 4 h 645"/>
                <a:gd name="T14" fmla="*/ 8 w 636"/>
                <a:gd name="T15" fmla="*/ 4 h 645"/>
                <a:gd name="T16" fmla="*/ 9 w 636"/>
                <a:gd name="T17" fmla="*/ 3 h 645"/>
                <a:gd name="T18" fmla="*/ 9 w 636"/>
                <a:gd name="T19" fmla="*/ 2 h 645"/>
                <a:gd name="T20" fmla="*/ 9 w 636"/>
                <a:gd name="T21" fmla="*/ 1 h 645"/>
                <a:gd name="T22" fmla="*/ 12 w 636"/>
                <a:gd name="T23" fmla="*/ 0 h 645"/>
                <a:gd name="T24" fmla="*/ 15 w 636"/>
                <a:gd name="T25" fmla="*/ 2 h 645"/>
                <a:gd name="T26" fmla="*/ 14 w 636"/>
                <a:gd name="T27" fmla="*/ 3 h 645"/>
                <a:gd name="T28" fmla="*/ 11 w 636"/>
                <a:gd name="T29" fmla="*/ 3 h 645"/>
                <a:gd name="T30" fmla="*/ 11 w 636"/>
                <a:gd name="T31" fmla="*/ 4 h 645"/>
                <a:gd name="T32" fmla="*/ 13 w 636"/>
                <a:gd name="T33" fmla="*/ 5 h 645"/>
                <a:gd name="T34" fmla="*/ 12 w 636"/>
                <a:gd name="T35" fmla="*/ 6 h 645"/>
                <a:gd name="T36" fmla="*/ 12 w 636"/>
                <a:gd name="T37" fmla="*/ 7 h 645"/>
                <a:gd name="T38" fmla="*/ 9 w 636"/>
                <a:gd name="T39" fmla="*/ 11 h 645"/>
                <a:gd name="T40" fmla="*/ 9 w 636"/>
                <a:gd name="T41" fmla="*/ 10 h 645"/>
                <a:gd name="T42" fmla="*/ 7 w 636"/>
                <a:gd name="T43" fmla="*/ 11 h 645"/>
                <a:gd name="T44" fmla="*/ 9 w 636"/>
                <a:gd name="T45" fmla="*/ 14 h 645"/>
                <a:gd name="T46" fmla="*/ 7 w 636"/>
                <a:gd name="T47" fmla="*/ 14 h 645"/>
                <a:gd name="T48" fmla="*/ 6 w 636"/>
                <a:gd name="T49" fmla="*/ 15 h 645"/>
                <a:gd name="T50" fmla="*/ 5 w 636"/>
                <a:gd name="T51" fmla="*/ 13 h 645"/>
                <a:gd name="T52" fmla="*/ 1 w 636"/>
                <a:gd name="T53" fmla="*/ 13 h 645"/>
                <a:gd name="T54" fmla="*/ 2 w 636"/>
                <a:gd name="T55" fmla="*/ 11 h 645"/>
                <a:gd name="T56" fmla="*/ 0 w 636"/>
                <a:gd name="T57" fmla="*/ 8 h 64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36"/>
                <a:gd name="T88" fmla="*/ 0 h 645"/>
                <a:gd name="T89" fmla="*/ 636 w 636"/>
                <a:gd name="T90" fmla="*/ 645 h 64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36" h="645">
                  <a:moveTo>
                    <a:pt x="0" y="354"/>
                  </a:moveTo>
                  <a:lnTo>
                    <a:pt x="59" y="377"/>
                  </a:lnTo>
                  <a:lnTo>
                    <a:pt x="198" y="354"/>
                  </a:lnTo>
                  <a:lnTo>
                    <a:pt x="225" y="289"/>
                  </a:lnTo>
                  <a:lnTo>
                    <a:pt x="319" y="253"/>
                  </a:lnTo>
                  <a:lnTo>
                    <a:pt x="326" y="197"/>
                  </a:lnTo>
                  <a:lnTo>
                    <a:pt x="361" y="182"/>
                  </a:lnTo>
                  <a:lnTo>
                    <a:pt x="347" y="154"/>
                  </a:lnTo>
                  <a:lnTo>
                    <a:pt x="379" y="150"/>
                  </a:lnTo>
                  <a:lnTo>
                    <a:pt x="404" y="96"/>
                  </a:lnTo>
                  <a:lnTo>
                    <a:pt x="394" y="40"/>
                  </a:lnTo>
                  <a:lnTo>
                    <a:pt x="524" y="0"/>
                  </a:lnTo>
                  <a:lnTo>
                    <a:pt x="636" y="84"/>
                  </a:lnTo>
                  <a:lnTo>
                    <a:pt x="607" y="119"/>
                  </a:lnTo>
                  <a:lnTo>
                    <a:pt x="497" y="119"/>
                  </a:lnTo>
                  <a:lnTo>
                    <a:pt x="499" y="191"/>
                  </a:lnTo>
                  <a:lnTo>
                    <a:pt x="548" y="237"/>
                  </a:lnTo>
                  <a:lnTo>
                    <a:pt x="521" y="261"/>
                  </a:lnTo>
                  <a:lnTo>
                    <a:pt x="528" y="300"/>
                  </a:lnTo>
                  <a:lnTo>
                    <a:pt x="412" y="449"/>
                  </a:lnTo>
                  <a:lnTo>
                    <a:pt x="364" y="444"/>
                  </a:lnTo>
                  <a:lnTo>
                    <a:pt x="326" y="481"/>
                  </a:lnTo>
                  <a:lnTo>
                    <a:pt x="387" y="617"/>
                  </a:lnTo>
                  <a:lnTo>
                    <a:pt x="302" y="617"/>
                  </a:lnTo>
                  <a:lnTo>
                    <a:pt x="271" y="645"/>
                  </a:lnTo>
                  <a:lnTo>
                    <a:pt x="207" y="564"/>
                  </a:lnTo>
                  <a:lnTo>
                    <a:pt x="27" y="580"/>
                  </a:lnTo>
                  <a:lnTo>
                    <a:pt x="86" y="487"/>
                  </a:lnTo>
                  <a:lnTo>
                    <a:pt x="0" y="35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6" name="Freeform 382"/>
            <p:cNvSpPr/>
            <p:nvPr/>
          </p:nvSpPr>
          <p:spPr bwMode="auto">
            <a:xfrm>
              <a:off x="3850113" y="4016984"/>
              <a:ext cx="183635" cy="154344"/>
            </a:xfrm>
            <a:custGeom>
              <a:avLst/>
              <a:gdLst>
                <a:gd name="T0" fmla="*/ 0 w 380"/>
                <a:gd name="T1" fmla="*/ 0 h 340"/>
                <a:gd name="T2" fmla="*/ 0 w 380"/>
                <a:gd name="T3" fmla="*/ 7 h 340"/>
                <a:gd name="T4" fmla="*/ 2 w 380"/>
                <a:gd name="T5" fmla="*/ 7 h 340"/>
                <a:gd name="T6" fmla="*/ 3 w 380"/>
                <a:gd name="T7" fmla="*/ 5 h 340"/>
                <a:gd name="T8" fmla="*/ 5 w 380"/>
                <a:gd name="T9" fmla="*/ 6 h 340"/>
                <a:gd name="T10" fmla="*/ 6 w 380"/>
                <a:gd name="T11" fmla="*/ 8 h 340"/>
                <a:gd name="T12" fmla="*/ 9 w 380"/>
                <a:gd name="T13" fmla="*/ 8 h 340"/>
                <a:gd name="T14" fmla="*/ 6 w 380"/>
                <a:gd name="T15" fmla="*/ 5 h 340"/>
                <a:gd name="T16" fmla="*/ 6 w 380"/>
                <a:gd name="T17" fmla="*/ 3 h 340"/>
                <a:gd name="T18" fmla="*/ 4 w 380"/>
                <a:gd name="T19" fmla="*/ 3 h 340"/>
                <a:gd name="T20" fmla="*/ 3 w 380"/>
                <a:gd name="T21" fmla="*/ 1 h 340"/>
                <a:gd name="T22" fmla="*/ 0 w 380"/>
                <a:gd name="T23" fmla="*/ 0 h 3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0"/>
                <a:gd name="T37" fmla="*/ 0 h 340"/>
                <a:gd name="T38" fmla="*/ 380 w 380"/>
                <a:gd name="T39" fmla="*/ 340 h 3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0" h="340">
                  <a:moveTo>
                    <a:pt x="0" y="0"/>
                  </a:moveTo>
                  <a:lnTo>
                    <a:pt x="6" y="285"/>
                  </a:lnTo>
                  <a:lnTo>
                    <a:pt x="68" y="293"/>
                  </a:lnTo>
                  <a:lnTo>
                    <a:pt x="129" y="215"/>
                  </a:lnTo>
                  <a:lnTo>
                    <a:pt x="195" y="250"/>
                  </a:lnTo>
                  <a:lnTo>
                    <a:pt x="259" y="327"/>
                  </a:lnTo>
                  <a:lnTo>
                    <a:pt x="380" y="340"/>
                  </a:lnTo>
                  <a:lnTo>
                    <a:pt x="243" y="213"/>
                  </a:lnTo>
                  <a:lnTo>
                    <a:pt x="251" y="151"/>
                  </a:lnTo>
                  <a:lnTo>
                    <a:pt x="188" y="128"/>
                  </a:lnTo>
                  <a:lnTo>
                    <a:pt x="126" y="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7" name="Freeform 383"/>
            <p:cNvSpPr/>
            <p:nvPr/>
          </p:nvSpPr>
          <p:spPr bwMode="auto">
            <a:xfrm>
              <a:off x="3983206" y="4048807"/>
              <a:ext cx="75813" cy="39779"/>
            </a:xfrm>
            <a:custGeom>
              <a:avLst/>
              <a:gdLst>
                <a:gd name="T0" fmla="*/ 0 w 159"/>
                <a:gd name="T1" fmla="*/ 1 h 90"/>
                <a:gd name="T2" fmla="*/ 2 w 159"/>
                <a:gd name="T3" fmla="*/ 2 h 90"/>
                <a:gd name="T4" fmla="*/ 4 w 159"/>
                <a:gd name="T5" fmla="*/ 1 h 90"/>
                <a:gd name="T6" fmla="*/ 3 w 159"/>
                <a:gd name="T7" fmla="*/ 0 h 90"/>
                <a:gd name="T8" fmla="*/ 3 w 159"/>
                <a:gd name="T9" fmla="*/ 1 h 90"/>
                <a:gd name="T10" fmla="*/ 0 w 159"/>
                <a:gd name="T11" fmla="*/ 1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"/>
                <a:gd name="T19" fmla="*/ 0 h 90"/>
                <a:gd name="T20" fmla="*/ 159 w 159"/>
                <a:gd name="T21" fmla="*/ 90 h 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" h="90">
                  <a:moveTo>
                    <a:pt x="0" y="57"/>
                  </a:moveTo>
                  <a:lnTo>
                    <a:pt x="93" y="90"/>
                  </a:lnTo>
                  <a:lnTo>
                    <a:pt x="159" y="27"/>
                  </a:lnTo>
                  <a:lnTo>
                    <a:pt x="132" y="0"/>
                  </a:lnTo>
                  <a:lnTo>
                    <a:pt x="114" y="35"/>
                  </a:lnTo>
                  <a:lnTo>
                    <a:pt x="0" y="5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8" name="Freeform 384"/>
            <p:cNvSpPr/>
            <p:nvPr/>
          </p:nvSpPr>
          <p:spPr bwMode="auto">
            <a:xfrm>
              <a:off x="4028694" y="4018575"/>
              <a:ext cx="38749" cy="39779"/>
            </a:xfrm>
            <a:custGeom>
              <a:avLst/>
              <a:gdLst>
                <a:gd name="T0" fmla="*/ 0 w 80"/>
                <a:gd name="T1" fmla="*/ 0 h 86"/>
                <a:gd name="T2" fmla="*/ 1 w 80"/>
                <a:gd name="T3" fmla="*/ 1 h 86"/>
                <a:gd name="T4" fmla="*/ 2 w 80"/>
                <a:gd name="T5" fmla="*/ 2 h 86"/>
                <a:gd name="T6" fmla="*/ 2 w 80"/>
                <a:gd name="T7" fmla="*/ 1 h 86"/>
                <a:gd name="T8" fmla="*/ 0 w 80"/>
                <a:gd name="T9" fmla="*/ 0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6"/>
                <a:gd name="T17" fmla="*/ 80 w 80"/>
                <a:gd name="T18" fmla="*/ 86 h 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6">
                  <a:moveTo>
                    <a:pt x="0" y="0"/>
                  </a:moveTo>
                  <a:lnTo>
                    <a:pt x="63" y="39"/>
                  </a:lnTo>
                  <a:lnTo>
                    <a:pt x="80" y="86"/>
                  </a:lnTo>
                  <a:lnTo>
                    <a:pt x="79" y="5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9" name="Freeform 385"/>
            <p:cNvSpPr/>
            <p:nvPr/>
          </p:nvSpPr>
          <p:spPr bwMode="auto">
            <a:xfrm>
              <a:off x="3410400" y="3736936"/>
              <a:ext cx="43803" cy="57282"/>
            </a:xfrm>
            <a:custGeom>
              <a:avLst/>
              <a:gdLst>
                <a:gd name="T0" fmla="*/ 0 w 89"/>
                <a:gd name="T1" fmla="*/ 3 h 127"/>
                <a:gd name="T2" fmla="*/ 2 w 89"/>
                <a:gd name="T3" fmla="*/ 1 h 127"/>
                <a:gd name="T4" fmla="*/ 2 w 89"/>
                <a:gd name="T5" fmla="*/ 0 h 127"/>
                <a:gd name="T6" fmla="*/ 0 w 89"/>
                <a:gd name="T7" fmla="*/ 3 h 1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127"/>
                <a:gd name="T14" fmla="*/ 89 w 89"/>
                <a:gd name="T15" fmla="*/ 127 h 1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127">
                  <a:moveTo>
                    <a:pt x="0" y="127"/>
                  </a:moveTo>
                  <a:lnTo>
                    <a:pt x="64" y="67"/>
                  </a:lnTo>
                  <a:lnTo>
                    <a:pt x="89" y="0"/>
                  </a:lnTo>
                  <a:lnTo>
                    <a:pt x="0" y="12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0" name="Freeform 386"/>
            <p:cNvSpPr/>
            <p:nvPr/>
          </p:nvSpPr>
          <p:spPr bwMode="auto">
            <a:xfrm>
              <a:off x="3460942" y="3588957"/>
              <a:ext cx="75813" cy="122521"/>
            </a:xfrm>
            <a:custGeom>
              <a:avLst/>
              <a:gdLst>
                <a:gd name="T0" fmla="*/ 0 w 156"/>
                <a:gd name="T1" fmla="*/ 3 h 269"/>
                <a:gd name="T2" fmla="*/ 1 w 156"/>
                <a:gd name="T3" fmla="*/ 0 h 269"/>
                <a:gd name="T4" fmla="*/ 2 w 156"/>
                <a:gd name="T5" fmla="*/ 0 h 269"/>
                <a:gd name="T6" fmla="*/ 2 w 156"/>
                <a:gd name="T7" fmla="*/ 2 h 269"/>
                <a:gd name="T8" fmla="*/ 1 w 156"/>
                <a:gd name="T9" fmla="*/ 3 h 269"/>
                <a:gd name="T10" fmla="*/ 1 w 156"/>
                <a:gd name="T11" fmla="*/ 4 h 269"/>
                <a:gd name="T12" fmla="*/ 3 w 156"/>
                <a:gd name="T13" fmla="*/ 5 h 269"/>
                <a:gd name="T14" fmla="*/ 4 w 156"/>
                <a:gd name="T15" fmla="*/ 6 h 269"/>
                <a:gd name="T16" fmla="*/ 3 w 156"/>
                <a:gd name="T17" fmla="*/ 5 h 269"/>
                <a:gd name="T18" fmla="*/ 3 w 156"/>
                <a:gd name="T19" fmla="*/ 6 h 269"/>
                <a:gd name="T20" fmla="*/ 1 w 156"/>
                <a:gd name="T21" fmla="*/ 5 h 269"/>
                <a:gd name="T22" fmla="*/ 0 w 156"/>
                <a:gd name="T23" fmla="*/ 3 h 2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6"/>
                <a:gd name="T37" fmla="*/ 0 h 269"/>
                <a:gd name="T38" fmla="*/ 156 w 156"/>
                <a:gd name="T39" fmla="*/ 269 h 26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6" h="269">
                  <a:moveTo>
                    <a:pt x="0" y="106"/>
                  </a:moveTo>
                  <a:lnTo>
                    <a:pt x="28" y="0"/>
                  </a:lnTo>
                  <a:lnTo>
                    <a:pt x="85" y="4"/>
                  </a:lnTo>
                  <a:lnTo>
                    <a:pt x="97" y="72"/>
                  </a:lnTo>
                  <a:lnTo>
                    <a:pt x="55" y="145"/>
                  </a:lnTo>
                  <a:lnTo>
                    <a:pt x="65" y="188"/>
                  </a:lnTo>
                  <a:lnTo>
                    <a:pt x="148" y="212"/>
                  </a:lnTo>
                  <a:lnTo>
                    <a:pt x="156" y="269"/>
                  </a:lnTo>
                  <a:lnTo>
                    <a:pt x="103" y="212"/>
                  </a:lnTo>
                  <a:lnTo>
                    <a:pt x="103" y="240"/>
                  </a:lnTo>
                  <a:lnTo>
                    <a:pt x="28" y="212"/>
                  </a:lnTo>
                  <a:lnTo>
                    <a:pt x="0" y="10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1" name="Freeform 387"/>
            <p:cNvSpPr/>
            <p:nvPr/>
          </p:nvSpPr>
          <p:spPr bwMode="auto">
            <a:xfrm>
              <a:off x="3467681" y="3692383"/>
              <a:ext cx="20217" cy="25459"/>
            </a:xfrm>
            <a:custGeom>
              <a:avLst/>
              <a:gdLst>
                <a:gd name="T0" fmla="*/ 0 w 43"/>
                <a:gd name="T1" fmla="*/ 0 h 57"/>
                <a:gd name="T2" fmla="*/ 1 w 43"/>
                <a:gd name="T3" fmla="*/ 0 h 57"/>
                <a:gd name="T4" fmla="*/ 1 w 43"/>
                <a:gd name="T5" fmla="*/ 0 h 57"/>
                <a:gd name="T6" fmla="*/ 1 w 43"/>
                <a:gd name="T7" fmla="*/ 1 h 57"/>
                <a:gd name="T8" fmla="*/ 0 w 43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57"/>
                <a:gd name="T17" fmla="*/ 43 w 43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57">
                  <a:moveTo>
                    <a:pt x="0" y="0"/>
                  </a:moveTo>
                  <a:lnTo>
                    <a:pt x="24" y="0"/>
                  </a:lnTo>
                  <a:lnTo>
                    <a:pt x="43" y="13"/>
                  </a:lnTo>
                  <a:lnTo>
                    <a:pt x="35" y="5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2" name="Freeform 388"/>
            <p:cNvSpPr/>
            <p:nvPr/>
          </p:nvSpPr>
          <p:spPr bwMode="auto">
            <a:xfrm>
              <a:off x="3496321" y="3724207"/>
              <a:ext cx="20217" cy="31824"/>
            </a:xfrm>
            <a:custGeom>
              <a:avLst/>
              <a:gdLst>
                <a:gd name="T0" fmla="*/ 0 w 40"/>
                <a:gd name="T1" fmla="*/ 0 h 70"/>
                <a:gd name="T2" fmla="*/ 0 w 40"/>
                <a:gd name="T3" fmla="*/ 2 h 70"/>
                <a:gd name="T4" fmla="*/ 1 w 40"/>
                <a:gd name="T5" fmla="*/ 1 h 70"/>
                <a:gd name="T6" fmla="*/ 0 w 40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70"/>
                <a:gd name="T14" fmla="*/ 40 w 40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70">
                  <a:moveTo>
                    <a:pt x="0" y="0"/>
                  </a:moveTo>
                  <a:lnTo>
                    <a:pt x="5" y="70"/>
                  </a:lnTo>
                  <a:lnTo>
                    <a:pt x="40" y="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3" name="Freeform 389"/>
            <p:cNvSpPr/>
            <p:nvPr/>
          </p:nvSpPr>
          <p:spPr bwMode="auto">
            <a:xfrm>
              <a:off x="3499691" y="3767169"/>
              <a:ext cx="79182" cy="84332"/>
            </a:xfrm>
            <a:custGeom>
              <a:avLst/>
              <a:gdLst>
                <a:gd name="T0" fmla="*/ 0 w 167"/>
                <a:gd name="T1" fmla="*/ 3 h 186"/>
                <a:gd name="T2" fmla="*/ 1 w 167"/>
                <a:gd name="T3" fmla="*/ 1 h 186"/>
                <a:gd name="T4" fmla="*/ 2 w 167"/>
                <a:gd name="T5" fmla="*/ 2 h 186"/>
                <a:gd name="T6" fmla="*/ 3 w 167"/>
                <a:gd name="T7" fmla="*/ 0 h 186"/>
                <a:gd name="T8" fmla="*/ 4 w 167"/>
                <a:gd name="T9" fmla="*/ 1 h 186"/>
                <a:gd name="T10" fmla="*/ 4 w 167"/>
                <a:gd name="T11" fmla="*/ 4 h 186"/>
                <a:gd name="T12" fmla="*/ 3 w 167"/>
                <a:gd name="T13" fmla="*/ 3 h 186"/>
                <a:gd name="T14" fmla="*/ 3 w 167"/>
                <a:gd name="T15" fmla="*/ 4 h 186"/>
                <a:gd name="T16" fmla="*/ 2 w 167"/>
                <a:gd name="T17" fmla="*/ 4 h 186"/>
                <a:gd name="T18" fmla="*/ 1 w 167"/>
                <a:gd name="T19" fmla="*/ 2 h 186"/>
                <a:gd name="T20" fmla="*/ 0 w 167"/>
                <a:gd name="T21" fmla="*/ 3 h 1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7"/>
                <a:gd name="T34" fmla="*/ 0 h 186"/>
                <a:gd name="T35" fmla="*/ 167 w 167"/>
                <a:gd name="T36" fmla="*/ 186 h 1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7" h="186">
                  <a:moveTo>
                    <a:pt x="0" y="127"/>
                  </a:moveTo>
                  <a:lnTo>
                    <a:pt x="34" y="62"/>
                  </a:lnTo>
                  <a:lnTo>
                    <a:pt x="78" y="71"/>
                  </a:lnTo>
                  <a:lnTo>
                    <a:pt x="138" y="0"/>
                  </a:lnTo>
                  <a:lnTo>
                    <a:pt x="167" y="43"/>
                  </a:lnTo>
                  <a:lnTo>
                    <a:pt x="162" y="153"/>
                  </a:lnTo>
                  <a:lnTo>
                    <a:pt x="148" y="107"/>
                  </a:lnTo>
                  <a:lnTo>
                    <a:pt x="131" y="186"/>
                  </a:lnTo>
                  <a:lnTo>
                    <a:pt x="90" y="165"/>
                  </a:lnTo>
                  <a:lnTo>
                    <a:pt x="63" y="82"/>
                  </a:lnTo>
                  <a:lnTo>
                    <a:pt x="0" y="12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4" name="Freeform 390"/>
            <p:cNvSpPr/>
            <p:nvPr/>
          </p:nvSpPr>
          <p:spPr bwMode="auto">
            <a:xfrm>
              <a:off x="3508114" y="3748074"/>
              <a:ext cx="18532" cy="33415"/>
            </a:xfrm>
            <a:custGeom>
              <a:avLst/>
              <a:gdLst>
                <a:gd name="T0" fmla="*/ 0 w 37"/>
                <a:gd name="T1" fmla="*/ 1 h 74"/>
                <a:gd name="T2" fmla="*/ 0 w 37"/>
                <a:gd name="T3" fmla="*/ 1 h 74"/>
                <a:gd name="T4" fmla="*/ 1 w 37"/>
                <a:gd name="T5" fmla="*/ 0 h 74"/>
                <a:gd name="T6" fmla="*/ 1 w 37"/>
                <a:gd name="T7" fmla="*/ 2 h 74"/>
                <a:gd name="T8" fmla="*/ 0 w 37"/>
                <a:gd name="T9" fmla="*/ 1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74"/>
                <a:gd name="T17" fmla="*/ 37 w 37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74">
                  <a:moveTo>
                    <a:pt x="0" y="46"/>
                  </a:moveTo>
                  <a:lnTo>
                    <a:pt x="8" y="34"/>
                  </a:lnTo>
                  <a:lnTo>
                    <a:pt x="37" y="0"/>
                  </a:lnTo>
                  <a:lnTo>
                    <a:pt x="25" y="74"/>
                  </a:lnTo>
                  <a:lnTo>
                    <a:pt x="0" y="4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5" name="Freeform 391"/>
            <p:cNvSpPr/>
            <p:nvPr/>
          </p:nvSpPr>
          <p:spPr bwMode="auto">
            <a:xfrm>
              <a:off x="1518456" y="2745632"/>
              <a:ext cx="185320" cy="151162"/>
            </a:xfrm>
            <a:custGeom>
              <a:avLst/>
              <a:gdLst>
                <a:gd name="T0" fmla="*/ 0 w 383"/>
                <a:gd name="T1" fmla="*/ 1 h 337"/>
                <a:gd name="T2" fmla="*/ 1 w 383"/>
                <a:gd name="T3" fmla="*/ 5 h 337"/>
                <a:gd name="T4" fmla="*/ 5 w 383"/>
                <a:gd name="T5" fmla="*/ 7 h 337"/>
                <a:gd name="T6" fmla="*/ 7 w 383"/>
                <a:gd name="T7" fmla="*/ 8 h 337"/>
                <a:gd name="T8" fmla="*/ 9 w 383"/>
                <a:gd name="T9" fmla="*/ 6 h 337"/>
                <a:gd name="T10" fmla="*/ 8 w 383"/>
                <a:gd name="T11" fmla="*/ 3 h 337"/>
                <a:gd name="T12" fmla="*/ 9 w 383"/>
                <a:gd name="T13" fmla="*/ 3 h 337"/>
                <a:gd name="T14" fmla="*/ 9 w 383"/>
                <a:gd name="T15" fmla="*/ 1 h 337"/>
                <a:gd name="T16" fmla="*/ 5 w 383"/>
                <a:gd name="T17" fmla="*/ 0 h 337"/>
                <a:gd name="T18" fmla="*/ 3 w 383"/>
                <a:gd name="T19" fmla="*/ 0 h 337"/>
                <a:gd name="T20" fmla="*/ 0 w 383"/>
                <a:gd name="T21" fmla="*/ 1 h 3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3"/>
                <a:gd name="T34" fmla="*/ 0 h 337"/>
                <a:gd name="T35" fmla="*/ 383 w 383"/>
                <a:gd name="T36" fmla="*/ 337 h 3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3" h="337">
                  <a:moveTo>
                    <a:pt x="0" y="61"/>
                  </a:moveTo>
                  <a:lnTo>
                    <a:pt x="26" y="237"/>
                  </a:lnTo>
                  <a:lnTo>
                    <a:pt x="222" y="326"/>
                  </a:lnTo>
                  <a:lnTo>
                    <a:pt x="319" y="337"/>
                  </a:lnTo>
                  <a:lnTo>
                    <a:pt x="383" y="248"/>
                  </a:lnTo>
                  <a:lnTo>
                    <a:pt x="349" y="149"/>
                  </a:lnTo>
                  <a:lnTo>
                    <a:pt x="375" y="124"/>
                  </a:lnTo>
                  <a:lnTo>
                    <a:pt x="358" y="45"/>
                  </a:lnTo>
                  <a:lnTo>
                    <a:pt x="213" y="19"/>
                  </a:lnTo>
                  <a:lnTo>
                    <a:pt x="118" y="0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6" name="Freeform 392"/>
            <p:cNvSpPr/>
            <p:nvPr/>
          </p:nvSpPr>
          <p:spPr bwMode="auto">
            <a:xfrm>
              <a:off x="1093906" y="3078188"/>
              <a:ext cx="55596" cy="109791"/>
            </a:xfrm>
            <a:custGeom>
              <a:avLst/>
              <a:gdLst>
                <a:gd name="T0" fmla="*/ 0 w 118"/>
                <a:gd name="T1" fmla="*/ 4 h 245"/>
                <a:gd name="T2" fmla="*/ 0 w 118"/>
                <a:gd name="T3" fmla="*/ 0 h 245"/>
                <a:gd name="T4" fmla="*/ 3 w 118"/>
                <a:gd name="T5" fmla="*/ 0 h 245"/>
                <a:gd name="T6" fmla="*/ 2 w 118"/>
                <a:gd name="T7" fmla="*/ 3 h 245"/>
                <a:gd name="T8" fmla="*/ 2 w 118"/>
                <a:gd name="T9" fmla="*/ 5 h 245"/>
                <a:gd name="T10" fmla="*/ 0 w 118"/>
                <a:gd name="T11" fmla="*/ 5 h 245"/>
                <a:gd name="T12" fmla="*/ 1 w 118"/>
                <a:gd name="T13" fmla="*/ 4 h 245"/>
                <a:gd name="T14" fmla="*/ 0 w 118"/>
                <a:gd name="T15" fmla="*/ 4 h 2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8"/>
                <a:gd name="T25" fmla="*/ 0 h 245"/>
                <a:gd name="T26" fmla="*/ 118 w 118"/>
                <a:gd name="T27" fmla="*/ 245 h 2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8" h="245">
                  <a:moveTo>
                    <a:pt x="0" y="161"/>
                  </a:moveTo>
                  <a:lnTo>
                    <a:pt x="19" y="0"/>
                  </a:lnTo>
                  <a:lnTo>
                    <a:pt x="118" y="9"/>
                  </a:lnTo>
                  <a:lnTo>
                    <a:pt x="76" y="112"/>
                  </a:lnTo>
                  <a:lnTo>
                    <a:pt x="76" y="238"/>
                  </a:lnTo>
                  <a:lnTo>
                    <a:pt x="17" y="245"/>
                  </a:lnTo>
                  <a:lnTo>
                    <a:pt x="25" y="169"/>
                  </a:lnTo>
                  <a:lnTo>
                    <a:pt x="0" y="1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7" name="Freeform 393"/>
            <p:cNvSpPr/>
            <p:nvPr/>
          </p:nvSpPr>
          <p:spPr bwMode="auto">
            <a:xfrm>
              <a:off x="1631333" y="2917479"/>
              <a:ext cx="175211" cy="111382"/>
            </a:xfrm>
            <a:custGeom>
              <a:avLst/>
              <a:gdLst>
                <a:gd name="T0" fmla="*/ 0 w 366"/>
                <a:gd name="T1" fmla="*/ 3 h 247"/>
                <a:gd name="T2" fmla="*/ 2 w 366"/>
                <a:gd name="T3" fmla="*/ 5 h 247"/>
                <a:gd name="T4" fmla="*/ 7 w 366"/>
                <a:gd name="T5" fmla="*/ 6 h 247"/>
                <a:gd name="T6" fmla="*/ 9 w 366"/>
                <a:gd name="T7" fmla="*/ 4 h 247"/>
                <a:gd name="T8" fmla="*/ 7 w 366"/>
                <a:gd name="T9" fmla="*/ 4 h 247"/>
                <a:gd name="T10" fmla="*/ 7 w 366"/>
                <a:gd name="T11" fmla="*/ 2 h 247"/>
                <a:gd name="T12" fmla="*/ 6 w 366"/>
                <a:gd name="T13" fmla="*/ 0 h 247"/>
                <a:gd name="T14" fmla="*/ 2 w 366"/>
                <a:gd name="T15" fmla="*/ 0 h 247"/>
                <a:gd name="T16" fmla="*/ 0 w 366"/>
                <a:gd name="T17" fmla="*/ 3 h 2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6"/>
                <a:gd name="T28" fmla="*/ 0 h 247"/>
                <a:gd name="T29" fmla="*/ 366 w 366"/>
                <a:gd name="T30" fmla="*/ 247 h 2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6" h="247">
                  <a:moveTo>
                    <a:pt x="0" y="123"/>
                  </a:moveTo>
                  <a:lnTo>
                    <a:pt x="100" y="223"/>
                  </a:lnTo>
                  <a:lnTo>
                    <a:pt x="324" y="247"/>
                  </a:lnTo>
                  <a:lnTo>
                    <a:pt x="366" y="162"/>
                  </a:lnTo>
                  <a:lnTo>
                    <a:pt x="308" y="158"/>
                  </a:lnTo>
                  <a:lnTo>
                    <a:pt x="301" y="81"/>
                  </a:lnTo>
                  <a:lnTo>
                    <a:pt x="251" y="0"/>
                  </a:lnTo>
                  <a:lnTo>
                    <a:pt x="100" y="18"/>
                  </a:lnTo>
                  <a:lnTo>
                    <a:pt x="0" y="12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8" name="Freeform 394"/>
            <p:cNvSpPr/>
            <p:nvPr/>
          </p:nvSpPr>
          <p:spPr bwMode="auto">
            <a:xfrm>
              <a:off x="1895834" y="3299362"/>
              <a:ext cx="387486" cy="351650"/>
            </a:xfrm>
            <a:custGeom>
              <a:avLst/>
              <a:gdLst>
                <a:gd name="T0" fmla="*/ 0 w 805"/>
                <a:gd name="T1" fmla="*/ 5 h 776"/>
                <a:gd name="T2" fmla="*/ 0 w 805"/>
                <a:gd name="T3" fmla="*/ 3 h 776"/>
                <a:gd name="T4" fmla="*/ 1 w 805"/>
                <a:gd name="T5" fmla="*/ 3 h 776"/>
                <a:gd name="T6" fmla="*/ 3 w 805"/>
                <a:gd name="T7" fmla="*/ 3 h 776"/>
                <a:gd name="T8" fmla="*/ 3 w 805"/>
                <a:gd name="T9" fmla="*/ 2 h 776"/>
                <a:gd name="T10" fmla="*/ 2 w 805"/>
                <a:gd name="T11" fmla="*/ 1 h 776"/>
                <a:gd name="T12" fmla="*/ 4 w 805"/>
                <a:gd name="T13" fmla="*/ 0 h 776"/>
                <a:gd name="T14" fmla="*/ 8 w 805"/>
                <a:gd name="T15" fmla="*/ 2 h 776"/>
                <a:gd name="T16" fmla="*/ 8 w 805"/>
                <a:gd name="T17" fmla="*/ 3 h 776"/>
                <a:gd name="T18" fmla="*/ 9 w 805"/>
                <a:gd name="T19" fmla="*/ 3 h 776"/>
                <a:gd name="T20" fmla="*/ 10 w 805"/>
                <a:gd name="T21" fmla="*/ 4 h 776"/>
                <a:gd name="T22" fmla="*/ 11 w 805"/>
                <a:gd name="T23" fmla="*/ 3 h 776"/>
                <a:gd name="T24" fmla="*/ 12 w 805"/>
                <a:gd name="T25" fmla="*/ 4 h 776"/>
                <a:gd name="T26" fmla="*/ 14 w 805"/>
                <a:gd name="T27" fmla="*/ 8 h 776"/>
                <a:gd name="T28" fmla="*/ 15 w 805"/>
                <a:gd name="T29" fmla="*/ 9 h 776"/>
                <a:gd name="T30" fmla="*/ 15 w 805"/>
                <a:gd name="T31" fmla="*/ 10 h 776"/>
                <a:gd name="T32" fmla="*/ 18 w 805"/>
                <a:gd name="T33" fmla="*/ 10 h 776"/>
                <a:gd name="T34" fmla="*/ 19 w 805"/>
                <a:gd name="T35" fmla="*/ 11 h 776"/>
                <a:gd name="T36" fmla="*/ 18 w 805"/>
                <a:gd name="T37" fmla="*/ 13 h 776"/>
                <a:gd name="T38" fmla="*/ 15 w 805"/>
                <a:gd name="T39" fmla="*/ 14 h 776"/>
                <a:gd name="T40" fmla="*/ 13 w 805"/>
                <a:gd name="T41" fmla="*/ 15 h 776"/>
                <a:gd name="T42" fmla="*/ 10 w 805"/>
                <a:gd name="T43" fmla="*/ 18 h 776"/>
                <a:gd name="T44" fmla="*/ 10 w 805"/>
                <a:gd name="T45" fmla="*/ 17 h 776"/>
                <a:gd name="T46" fmla="*/ 9 w 805"/>
                <a:gd name="T47" fmla="*/ 16 h 776"/>
                <a:gd name="T48" fmla="*/ 7 w 805"/>
                <a:gd name="T49" fmla="*/ 17 h 776"/>
                <a:gd name="T50" fmla="*/ 5 w 805"/>
                <a:gd name="T51" fmla="*/ 14 h 776"/>
                <a:gd name="T52" fmla="*/ 4 w 805"/>
                <a:gd name="T53" fmla="*/ 13 h 776"/>
                <a:gd name="T54" fmla="*/ 3 w 805"/>
                <a:gd name="T55" fmla="*/ 9 h 776"/>
                <a:gd name="T56" fmla="*/ 0 w 805"/>
                <a:gd name="T57" fmla="*/ 5 h 77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05"/>
                <a:gd name="T88" fmla="*/ 0 h 776"/>
                <a:gd name="T89" fmla="*/ 805 w 805"/>
                <a:gd name="T90" fmla="*/ 776 h 77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05" h="776">
                  <a:moveTo>
                    <a:pt x="0" y="202"/>
                  </a:moveTo>
                  <a:lnTo>
                    <a:pt x="12" y="135"/>
                  </a:lnTo>
                  <a:lnTo>
                    <a:pt x="54" y="149"/>
                  </a:lnTo>
                  <a:lnTo>
                    <a:pt x="107" y="107"/>
                  </a:lnTo>
                  <a:lnTo>
                    <a:pt x="130" y="78"/>
                  </a:lnTo>
                  <a:lnTo>
                    <a:pt x="85" y="32"/>
                  </a:lnTo>
                  <a:lnTo>
                    <a:pt x="171" y="0"/>
                  </a:lnTo>
                  <a:lnTo>
                    <a:pt x="344" y="89"/>
                  </a:lnTo>
                  <a:lnTo>
                    <a:pt x="345" y="120"/>
                  </a:lnTo>
                  <a:lnTo>
                    <a:pt x="388" y="143"/>
                  </a:lnTo>
                  <a:lnTo>
                    <a:pt x="420" y="165"/>
                  </a:lnTo>
                  <a:lnTo>
                    <a:pt x="454" y="149"/>
                  </a:lnTo>
                  <a:lnTo>
                    <a:pt x="524" y="174"/>
                  </a:lnTo>
                  <a:lnTo>
                    <a:pt x="617" y="352"/>
                  </a:lnTo>
                  <a:lnTo>
                    <a:pt x="627" y="365"/>
                  </a:lnTo>
                  <a:lnTo>
                    <a:pt x="664" y="436"/>
                  </a:lnTo>
                  <a:lnTo>
                    <a:pt x="786" y="450"/>
                  </a:lnTo>
                  <a:lnTo>
                    <a:pt x="805" y="483"/>
                  </a:lnTo>
                  <a:lnTo>
                    <a:pt x="775" y="575"/>
                  </a:lnTo>
                  <a:lnTo>
                    <a:pt x="664" y="619"/>
                  </a:lnTo>
                  <a:lnTo>
                    <a:pt x="542" y="652"/>
                  </a:lnTo>
                  <a:lnTo>
                    <a:pt x="443" y="776"/>
                  </a:lnTo>
                  <a:lnTo>
                    <a:pt x="443" y="729"/>
                  </a:lnTo>
                  <a:lnTo>
                    <a:pt x="373" y="697"/>
                  </a:lnTo>
                  <a:lnTo>
                    <a:pt x="306" y="739"/>
                  </a:lnTo>
                  <a:lnTo>
                    <a:pt x="234" y="599"/>
                  </a:lnTo>
                  <a:lnTo>
                    <a:pt x="180" y="544"/>
                  </a:lnTo>
                  <a:lnTo>
                    <a:pt x="146" y="398"/>
                  </a:lnTo>
                  <a:lnTo>
                    <a:pt x="0" y="20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9" name="Freeform 395"/>
            <p:cNvSpPr/>
            <p:nvPr/>
          </p:nvSpPr>
          <p:spPr bwMode="auto">
            <a:xfrm>
              <a:off x="1621224" y="1970729"/>
              <a:ext cx="3130216" cy="1102686"/>
            </a:xfrm>
            <a:custGeom>
              <a:avLst/>
              <a:gdLst>
                <a:gd name="T0" fmla="*/ 3 w 6518"/>
                <a:gd name="T1" fmla="*/ 35 h 2431"/>
                <a:gd name="T2" fmla="*/ 8 w 6518"/>
                <a:gd name="T3" fmla="*/ 31 h 2431"/>
                <a:gd name="T4" fmla="*/ 8 w 6518"/>
                <a:gd name="T5" fmla="*/ 18 h 2431"/>
                <a:gd name="T6" fmla="*/ 14 w 6518"/>
                <a:gd name="T7" fmla="*/ 17 h 2431"/>
                <a:gd name="T8" fmla="*/ 16 w 6518"/>
                <a:gd name="T9" fmla="*/ 26 h 2431"/>
                <a:gd name="T10" fmla="*/ 18 w 6518"/>
                <a:gd name="T11" fmla="*/ 23 h 2431"/>
                <a:gd name="T12" fmla="*/ 23 w 6518"/>
                <a:gd name="T13" fmla="*/ 20 h 2431"/>
                <a:gd name="T14" fmla="*/ 35 w 6518"/>
                <a:gd name="T15" fmla="*/ 17 h 2431"/>
                <a:gd name="T16" fmla="*/ 44 w 6518"/>
                <a:gd name="T17" fmla="*/ 17 h 2431"/>
                <a:gd name="T18" fmla="*/ 44 w 6518"/>
                <a:gd name="T19" fmla="*/ 10 h 2431"/>
                <a:gd name="T20" fmla="*/ 47 w 6518"/>
                <a:gd name="T21" fmla="*/ 19 h 2431"/>
                <a:gd name="T22" fmla="*/ 49 w 6518"/>
                <a:gd name="T23" fmla="*/ 17 h 2431"/>
                <a:gd name="T24" fmla="*/ 51 w 6518"/>
                <a:gd name="T25" fmla="*/ 17 h 2431"/>
                <a:gd name="T26" fmla="*/ 49 w 6518"/>
                <a:gd name="T27" fmla="*/ 13 h 2431"/>
                <a:gd name="T28" fmla="*/ 56 w 6518"/>
                <a:gd name="T29" fmla="*/ 12 h 2431"/>
                <a:gd name="T30" fmla="*/ 59 w 6518"/>
                <a:gd name="T31" fmla="*/ 8 h 2431"/>
                <a:gd name="T32" fmla="*/ 67 w 6518"/>
                <a:gd name="T33" fmla="*/ 3 h 2431"/>
                <a:gd name="T34" fmla="*/ 72 w 6518"/>
                <a:gd name="T35" fmla="*/ 1 h 2431"/>
                <a:gd name="T36" fmla="*/ 83 w 6518"/>
                <a:gd name="T37" fmla="*/ 4 h 2431"/>
                <a:gd name="T38" fmla="*/ 77 w 6518"/>
                <a:gd name="T39" fmla="*/ 9 h 2431"/>
                <a:gd name="T40" fmla="*/ 84 w 6518"/>
                <a:gd name="T41" fmla="*/ 9 h 2431"/>
                <a:gd name="T42" fmla="*/ 92 w 6518"/>
                <a:gd name="T43" fmla="*/ 8 h 2431"/>
                <a:gd name="T44" fmla="*/ 102 w 6518"/>
                <a:gd name="T45" fmla="*/ 12 h 2431"/>
                <a:gd name="T46" fmla="*/ 114 w 6518"/>
                <a:gd name="T47" fmla="*/ 12 h 2431"/>
                <a:gd name="T48" fmla="*/ 126 w 6518"/>
                <a:gd name="T49" fmla="*/ 16 h 2431"/>
                <a:gd name="T50" fmla="*/ 133 w 6518"/>
                <a:gd name="T51" fmla="*/ 15 h 2431"/>
                <a:gd name="T52" fmla="*/ 148 w 6518"/>
                <a:gd name="T53" fmla="*/ 21 h 2431"/>
                <a:gd name="T54" fmla="*/ 147 w 6518"/>
                <a:gd name="T55" fmla="*/ 25 h 2431"/>
                <a:gd name="T56" fmla="*/ 143 w 6518"/>
                <a:gd name="T57" fmla="*/ 22 h 2431"/>
                <a:gd name="T58" fmla="*/ 141 w 6518"/>
                <a:gd name="T59" fmla="*/ 28 h 2431"/>
                <a:gd name="T60" fmla="*/ 129 w 6518"/>
                <a:gd name="T61" fmla="*/ 31 h 2431"/>
                <a:gd name="T62" fmla="*/ 126 w 6518"/>
                <a:gd name="T63" fmla="*/ 37 h 2431"/>
                <a:gd name="T64" fmla="*/ 121 w 6518"/>
                <a:gd name="T65" fmla="*/ 45 h 2431"/>
                <a:gd name="T66" fmla="*/ 128 w 6518"/>
                <a:gd name="T67" fmla="*/ 29 h 2431"/>
                <a:gd name="T68" fmla="*/ 119 w 6518"/>
                <a:gd name="T69" fmla="*/ 32 h 2431"/>
                <a:gd name="T70" fmla="*/ 109 w 6518"/>
                <a:gd name="T71" fmla="*/ 33 h 2431"/>
                <a:gd name="T72" fmla="*/ 105 w 6518"/>
                <a:gd name="T73" fmla="*/ 41 h 2431"/>
                <a:gd name="T74" fmla="*/ 107 w 6518"/>
                <a:gd name="T75" fmla="*/ 45 h 2431"/>
                <a:gd name="T76" fmla="*/ 99 w 6518"/>
                <a:gd name="T77" fmla="*/ 55 h 2431"/>
                <a:gd name="T78" fmla="*/ 94 w 6518"/>
                <a:gd name="T79" fmla="*/ 42 h 2431"/>
                <a:gd name="T80" fmla="*/ 84 w 6518"/>
                <a:gd name="T81" fmla="*/ 46 h 2431"/>
                <a:gd name="T82" fmla="*/ 69 w 6518"/>
                <a:gd name="T83" fmla="*/ 46 h 2431"/>
                <a:gd name="T84" fmla="*/ 53 w 6518"/>
                <a:gd name="T85" fmla="*/ 46 h 2431"/>
                <a:gd name="T86" fmla="*/ 46 w 6518"/>
                <a:gd name="T87" fmla="*/ 42 h 2431"/>
                <a:gd name="T88" fmla="*/ 38 w 6518"/>
                <a:gd name="T89" fmla="*/ 39 h 2431"/>
                <a:gd name="T90" fmla="*/ 32 w 6518"/>
                <a:gd name="T91" fmla="*/ 40 h 2431"/>
                <a:gd name="T92" fmla="*/ 33 w 6518"/>
                <a:gd name="T93" fmla="*/ 45 h 2431"/>
                <a:gd name="T94" fmla="*/ 29 w 6518"/>
                <a:gd name="T95" fmla="*/ 44 h 2431"/>
                <a:gd name="T96" fmla="*/ 24 w 6518"/>
                <a:gd name="T97" fmla="*/ 46 h 2431"/>
                <a:gd name="T98" fmla="*/ 23 w 6518"/>
                <a:gd name="T99" fmla="*/ 48 h 2431"/>
                <a:gd name="T100" fmla="*/ 25 w 6518"/>
                <a:gd name="T101" fmla="*/ 51 h 2431"/>
                <a:gd name="T102" fmla="*/ 23 w 6518"/>
                <a:gd name="T103" fmla="*/ 55 h 2431"/>
                <a:gd name="T104" fmla="*/ 17 w 6518"/>
                <a:gd name="T105" fmla="*/ 54 h 2431"/>
                <a:gd name="T106" fmla="*/ 17 w 6518"/>
                <a:gd name="T107" fmla="*/ 47 h 2431"/>
                <a:gd name="T108" fmla="*/ 12 w 6518"/>
                <a:gd name="T109" fmla="*/ 43 h 2431"/>
                <a:gd name="T110" fmla="*/ 10 w 6518"/>
                <a:gd name="T111" fmla="*/ 42 h 2431"/>
                <a:gd name="T112" fmla="*/ 6 w 6518"/>
                <a:gd name="T113" fmla="*/ 38 h 2431"/>
                <a:gd name="T114" fmla="*/ 4 w 6518"/>
                <a:gd name="T115" fmla="*/ 41 h 24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518"/>
                <a:gd name="T175" fmla="*/ 0 h 2431"/>
                <a:gd name="T176" fmla="*/ 6518 w 6518"/>
                <a:gd name="T177" fmla="*/ 2431 h 243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518" h="2431">
                  <a:moveTo>
                    <a:pt x="0" y="1726"/>
                  </a:moveTo>
                  <a:lnTo>
                    <a:pt x="55" y="1671"/>
                  </a:lnTo>
                  <a:lnTo>
                    <a:pt x="36" y="1694"/>
                  </a:lnTo>
                  <a:lnTo>
                    <a:pt x="61" y="1701"/>
                  </a:lnTo>
                  <a:lnTo>
                    <a:pt x="55" y="1587"/>
                  </a:lnTo>
                  <a:lnTo>
                    <a:pt x="77" y="1534"/>
                  </a:lnTo>
                  <a:lnTo>
                    <a:pt x="108" y="1526"/>
                  </a:lnTo>
                  <a:lnTo>
                    <a:pt x="171" y="1575"/>
                  </a:lnTo>
                  <a:lnTo>
                    <a:pt x="182" y="1482"/>
                  </a:lnTo>
                  <a:lnTo>
                    <a:pt x="158" y="1483"/>
                  </a:lnTo>
                  <a:lnTo>
                    <a:pt x="147" y="1429"/>
                  </a:lnTo>
                  <a:lnTo>
                    <a:pt x="405" y="1377"/>
                  </a:lnTo>
                  <a:lnTo>
                    <a:pt x="339" y="1358"/>
                  </a:lnTo>
                  <a:lnTo>
                    <a:pt x="343" y="1330"/>
                  </a:lnTo>
                  <a:lnTo>
                    <a:pt x="305" y="1340"/>
                  </a:lnTo>
                  <a:lnTo>
                    <a:pt x="452" y="1197"/>
                  </a:lnTo>
                  <a:lnTo>
                    <a:pt x="389" y="1047"/>
                  </a:lnTo>
                  <a:lnTo>
                    <a:pt x="401" y="976"/>
                  </a:lnTo>
                  <a:lnTo>
                    <a:pt x="361" y="896"/>
                  </a:lnTo>
                  <a:lnTo>
                    <a:pt x="398" y="850"/>
                  </a:lnTo>
                  <a:lnTo>
                    <a:pt x="339" y="786"/>
                  </a:lnTo>
                  <a:lnTo>
                    <a:pt x="355" y="736"/>
                  </a:lnTo>
                  <a:lnTo>
                    <a:pt x="429" y="677"/>
                  </a:lnTo>
                  <a:lnTo>
                    <a:pt x="469" y="670"/>
                  </a:lnTo>
                  <a:lnTo>
                    <a:pt x="516" y="683"/>
                  </a:lnTo>
                  <a:lnTo>
                    <a:pt x="475" y="696"/>
                  </a:lnTo>
                  <a:lnTo>
                    <a:pt x="505" y="719"/>
                  </a:lnTo>
                  <a:lnTo>
                    <a:pt x="620" y="727"/>
                  </a:lnTo>
                  <a:lnTo>
                    <a:pt x="819" y="847"/>
                  </a:lnTo>
                  <a:lnTo>
                    <a:pt x="824" y="907"/>
                  </a:lnTo>
                  <a:lnTo>
                    <a:pt x="738" y="958"/>
                  </a:lnTo>
                  <a:lnTo>
                    <a:pt x="471" y="886"/>
                  </a:lnTo>
                  <a:lnTo>
                    <a:pt x="578" y="972"/>
                  </a:lnTo>
                  <a:lnTo>
                    <a:pt x="574" y="1074"/>
                  </a:lnTo>
                  <a:lnTo>
                    <a:pt x="682" y="1122"/>
                  </a:lnTo>
                  <a:lnTo>
                    <a:pt x="712" y="1114"/>
                  </a:lnTo>
                  <a:lnTo>
                    <a:pt x="698" y="1074"/>
                  </a:lnTo>
                  <a:lnTo>
                    <a:pt x="647" y="1057"/>
                  </a:lnTo>
                  <a:lnTo>
                    <a:pt x="659" y="1023"/>
                  </a:lnTo>
                  <a:lnTo>
                    <a:pt x="710" y="1061"/>
                  </a:lnTo>
                  <a:lnTo>
                    <a:pt x="813" y="1074"/>
                  </a:lnTo>
                  <a:lnTo>
                    <a:pt x="768" y="993"/>
                  </a:lnTo>
                  <a:lnTo>
                    <a:pt x="867" y="926"/>
                  </a:lnTo>
                  <a:lnTo>
                    <a:pt x="937" y="972"/>
                  </a:lnTo>
                  <a:lnTo>
                    <a:pt x="934" y="792"/>
                  </a:lnTo>
                  <a:lnTo>
                    <a:pt x="903" y="765"/>
                  </a:lnTo>
                  <a:lnTo>
                    <a:pt x="1023" y="805"/>
                  </a:lnTo>
                  <a:lnTo>
                    <a:pt x="1032" y="827"/>
                  </a:lnTo>
                  <a:lnTo>
                    <a:pt x="969" y="859"/>
                  </a:lnTo>
                  <a:lnTo>
                    <a:pt x="1032" y="917"/>
                  </a:lnTo>
                  <a:lnTo>
                    <a:pt x="1086" y="850"/>
                  </a:lnTo>
                  <a:lnTo>
                    <a:pt x="1303" y="743"/>
                  </a:lnTo>
                  <a:lnTo>
                    <a:pt x="1337" y="739"/>
                  </a:lnTo>
                  <a:lnTo>
                    <a:pt x="1303" y="755"/>
                  </a:lnTo>
                  <a:lnTo>
                    <a:pt x="1340" y="807"/>
                  </a:lnTo>
                  <a:lnTo>
                    <a:pt x="1500" y="739"/>
                  </a:lnTo>
                  <a:lnTo>
                    <a:pt x="1536" y="789"/>
                  </a:lnTo>
                  <a:lnTo>
                    <a:pt x="1575" y="748"/>
                  </a:lnTo>
                  <a:lnTo>
                    <a:pt x="1553" y="693"/>
                  </a:lnTo>
                  <a:lnTo>
                    <a:pt x="1578" y="674"/>
                  </a:lnTo>
                  <a:lnTo>
                    <a:pt x="1699" y="701"/>
                  </a:lnTo>
                  <a:lnTo>
                    <a:pt x="1858" y="803"/>
                  </a:lnTo>
                  <a:lnTo>
                    <a:pt x="1888" y="754"/>
                  </a:lnTo>
                  <a:lnTo>
                    <a:pt x="1855" y="704"/>
                  </a:lnTo>
                  <a:lnTo>
                    <a:pt x="1807" y="688"/>
                  </a:lnTo>
                  <a:lnTo>
                    <a:pt x="1824" y="608"/>
                  </a:lnTo>
                  <a:lnTo>
                    <a:pt x="1795" y="597"/>
                  </a:lnTo>
                  <a:lnTo>
                    <a:pt x="1803" y="560"/>
                  </a:lnTo>
                  <a:lnTo>
                    <a:pt x="1861" y="521"/>
                  </a:lnTo>
                  <a:lnTo>
                    <a:pt x="1899" y="424"/>
                  </a:lnTo>
                  <a:lnTo>
                    <a:pt x="1981" y="425"/>
                  </a:lnTo>
                  <a:lnTo>
                    <a:pt x="2024" y="439"/>
                  </a:lnTo>
                  <a:lnTo>
                    <a:pt x="1990" y="543"/>
                  </a:lnTo>
                  <a:lnTo>
                    <a:pt x="2028" y="593"/>
                  </a:lnTo>
                  <a:lnTo>
                    <a:pt x="2017" y="736"/>
                  </a:lnTo>
                  <a:lnTo>
                    <a:pt x="2056" y="784"/>
                  </a:lnTo>
                  <a:lnTo>
                    <a:pt x="2039" y="836"/>
                  </a:lnTo>
                  <a:lnTo>
                    <a:pt x="1977" y="877"/>
                  </a:lnTo>
                  <a:lnTo>
                    <a:pt x="1996" y="896"/>
                  </a:lnTo>
                  <a:lnTo>
                    <a:pt x="1914" y="915"/>
                  </a:lnTo>
                  <a:lnTo>
                    <a:pt x="2002" y="949"/>
                  </a:lnTo>
                  <a:lnTo>
                    <a:pt x="2105" y="836"/>
                  </a:lnTo>
                  <a:lnTo>
                    <a:pt x="2091" y="765"/>
                  </a:lnTo>
                  <a:lnTo>
                    <a:pt x="2123" y="754"/>
                  </a:lnTo>
                  <a:lnTo>
                    <a:pt x="2176" y="740"/>
                  </a:lnTo>
                  <a:lnTo>
                    <a:pt x="2204" y="781"/>
                  </a:lnTo>
                  <a:lnTo>
                    <a:pt x="2201" y="835"/>
                  </a:lnTo>
                  <a:lnTo>
                    <a:pt x="2263" y="851"/>
                  </a:lnTo>
                  <a:lnTo>
                    <a:pt x="2212" y="834"/>
                  </a:lnTo>
                  <a:lnTo>
                    <a:pt x="2236" y="801"/>
                  </a:lnTo>
                  <a:lnTo>
                    <a:pt x="2214" y="754"/>
                  </a:lnTo>
                  <a:lnTo>
                    <a:pt x="2067" y="723"/>
                  </a:lnTo>
                  <a:lnTo>
                    <a:pt x="2091" y="612"/>
                  </a:lnTo>
                  <a:lnTo>
                    <a:pt x="2039" y="543"/>
                  </a:lnTo>
                  <a:lnTo>
                    <a:pt x="2112" y="479"/>
                  </a:lnTo>
                  <a:lnTo>
                    <a:pt x="2106" y="433"/>
                  </a:lnTo>
                  <a:lnTo>
                    <a:pt x="2137" y="459"/>
                  </a:lnTo>
                  <a:lnTo>
                    <a:pt x="2120" y="550"/>
                  </a:lnTo>
                  <a:lnTo>
                    <a:pt x="2145" y="560"/>
                  </a:lnTo>
                  <a:lnTo>
                    <a:pt x="2246" y="587"/>
                  </a:lnTo>
                  <a:lnTo>
                    <a:pt x="2153" y="514"/>
                  </a:lnTo>
                  <a:lnTo>
                    <a:pt x="2221" y="517"/>
                  </a:lnTo>
                  <a:lnTo>
                    <a:pt x="2206" y="487"/>
                  </a:lnTo>
                  <a:lnTo>
                    <a:pt x="2246" y="472"/>
                  </a:lnTo>
                  <a:lnTo>
                    <a:pt x="2429" y="532"/>
                  </a:lnTo>
                  <a:lnTo>
                    <a:pt x="2394" y="568"/>
                  </a:lnTo>
                  <a:lnTo>
                    <a:pt x="2389" y="628"/>
                  </a:lnTo>
                  <a:lnTo>
                    <a:pt x="2427" y="660"/>
                  </a:lnTo>
                  <a:lnTo>
                    <a:pt x="2446" y="532"/>
                  </a:lnTo>
                  <a:lnTo>
                    <a:pt x="2347" y="466"/>
                  </a:lnTo>
                  <a:lnTo>
                    <a:pt x="2325" y="375"/>
                  </a:lnTo>
                  <a:lnTo>
                    <a:pt x="2558" y="344"/>
                  </a:lnTo>
                  <a:lnTo>
                    <a:pt x="2529" y="260"/>
                  </a:lnTo>
                  <a:lnTo>
                    <a:pt x="2558" y="279"/>
                  </a:lnTo>
                  <a:lnTo>
                    <a:pt x="2599" y="247"/>
                  </a:lnTo>
                  <a:lnTo>
                    <a:pt x="2568" y="237"/>
                  </a:lnTo>
                  <a:lnTo>
                    <a:pt x="2816" y="171"/>
                  </a:lnTo>
                  <a:lnTo>
                    <a:pt x="2794" y="152"/>
                  </a:lnTo>
                  <a:lnTo>
                    <a:pt x="2909" y="145"/>
                  </a:lnTo>
                  <a:lnTo>
                    <a:pt x="2908" y="167"/>
                  </a:lnTo>
                  <a:lnTo>
                    <a:pt x="2934" y="167"/>
                  </a:lnTo>
                  <a:lnTo>
                    <a:pt x="3018" y="137"/>
                  </a:lnTo>
                  <a:lnTo>
                    <a:pt x="3057" y="153"/>
                  </a:lnTo>
                  <a:lnTo>
                    <a:pt x="3019" y="117"/>
                  </a:lnTo>
                  <a:lnTo>
                    <a:pt x="3113" y="110"/>
                  </a:lnTo>
                  <a:lnTo>
                    <a:pt x="3116" y="64"/>
                  </a:lnTo>
                  <a:lnTo>
                    <a:pt x="3223" y="0"/>
                  </a:lnTo>
                  <a:lnTo>
                    <a:pt x="3300" y="38"/>
                  </a:lnTo>
                  <a:lnTo>
                    <a:pt x="3235" y="71"/>
                  </a:lnTo>
                  <a:lnTo>
                    <a:pt x="3348" y="69"/>
                  </a:lnTo>
                  <a:lnTo>
                    <a:pt x="3301" y="117"/>
                  </a:lnTo>
                  <a:lnTo>
                    <a:pt x="3491" y="92"/>
                  </a:lnTo>
                  <a:lnTo>
                    <a:pt x="3593" y="167"/>
                  </a:lnTo>
                  <a:lnTo>
                    <a:pt x="3577" y="194"/>
                  </a:lnTo>
                  <a:lnTo>
                    <a:pt x="3543" y="176"/>
                  </a:lnTo>
                  <a:lnTo>
                    <a:pt x="3590" y="201"/>
                  </a:lnTo>
                  <a:lnTo>
                    <a:pt x="3568" y="244"/>
                  </a:lnTo>
                  <a:lnTo>
                    <a:pt x="3223" y="456"/>
                  </a:lnTo>
                  <a:lnTo>
                    <a:pt x="3335" y="428"/>
                  </a:lnTo>
                  <a:lnTo>
                    <a:pt x="3311" y="401"/>
                  </a:lnTo>
                  <a:lnTo>
                    <a:pt x="3485" y="362"/>
                  </a:lnTo>
                  <a:lnTo>
                    <a:pt x="3437" y="367"/>
                  </a:lnTo>
                  <a:lnTo>
                    <a:pt x="3448" y="332"/>
                  </a:lnTo>
                  <a:lnTo>
                    <a:pt x="3543" y="362"/>
                  </a:lnTo>
                  <a:lnTo>
                    <a:pt x="3560" y="332"/>
                  </a:lnTo>
                  <a:lnTo>
                    <a:pt x="3579" y="401"/>
                  </a:lnTo>
                  <a:lnTo>
                    <a:pt x="3626" y="406"/>
                  </a:lnTo>
                  <a:lnTo>
                    <a:pt x="3582" y="376"/>
                  </a:lnTo>
                  <a:lnTo>
                    <a:pt x="3675" y="362"/>
                  </a:lnTo>
                  <a:lnTo>
                    <a:pt x="3786" y="375"/>
                  </a:lnTo>
                  <a:lnTo>
                    <a:pt x="3778" y="401"/>
                  </a:lnTo>
                  <a:lnTo>
                    <a:pt x="3871" y="424"/>
                  </a:lnTo>
                  <a:lnTo>
                    <a:pt x="3954" y="418"/>
                  </a:lnTo>
                  <a:lnTo>
                    <a:pt x="3958" y="353"/>
                  </a:lnTo>
                  <a:lnTo>
                    <a:pt x="3983" y="347"/>
                  </a:lnTo>
                  <a:lnTo>
                    <a:pt x="4193" y="418"/>
                  </a:lnTo>
                  <a:lnTo>
                    <a:pt x="4167" y="532"/>
                  </a:lnTo>
                  <a:lnTo>
                    <a:pt x="4264" y="608"/>
                  </a:lnTo>
                  <a:lnTo>
                    <a:pt x="4319" y="504"/>
                  </a:lnTo>
                  <a:lnTo>
                    <a:pt x="4354" y="550"/>
                  </a:lnTo>
                  <a:lnTo>
                    <a:pt x="4424" y="532"/>
                  </a:lnTo>
                  <a:lnTo>
                    <a:pt x="4519" y="568"/>
                  </a:lnTo>
                  <a:lnTo>
                    <a:pt x="4593" y="547"/>
                  </a:lnTo>
                  <a:lnTo>
                    <a:pt x="4589" y="504"/>
                  </a:lnTo>
                  <a:lnTo>
                    <a:pt x="4640" y="431"/>
                  </a:lnTo>
                  <a:lnTo>
                    <a:pt x="4957" y="482"/>
                  </a:lnTo>
                  <a:lnTo>
                    <a:pt x="4978" y="516"/>
                  </a:lnTo>
                  <a:lnTo>
                    <a:pt x="4938" y="531"/>
                  </a:lnTo>
                  <a:lnTo>
                    <a:pt x="5042" y="547"/>
                  </a:lnTo>
                  <a:lnTo>
                    <a:pt x="5080" y="597"/>
                  </a:lnTo>
                  <a:lnTo>
                    <a:pt x="5319" y="587"/>
                  </a:lnTo>
                  <a:lnTo>
                    <a:pt x="5362" y="628"/>
                  </a:lnTo>
                  <a:lnTo>
                    <a:pt x="5345" y="677"/>
                  </a:lnTo>
                  <a:lnTo>
                    <a:pt x="5415" y="712"/>
                  </a:lnTo>
                  <a:lnTo>
                    <a:pt x="5451" y="685"/>
                  </a:lnTo>
                  <a:lnTo>
                    <a:pt x="5622" y="705"/>
                  </a:lnTo>
                  <a:lnTo>
                    <a:pt x="5655" y="677"/>
                  </a:lnTo>
                  <a:lnTo>
                    <a:pt x="5677" y="721"/>
                  </a:lnTo>
                  <a:lnTo>
                    <a:pt x="5747" y="757"/>
                  </a:lnTo>
                  <a:lnTo>
                    <a:pt x="5780" y="732"/>
                  </a:lnTo>
                  <a:lnTo>
                    <a:pt x="5744" y="693"/>
                  </a:lnTo>
                  <a:lnTo>
                    <a:pt x="5765" y="660"/>
                  </a:lnTo>
                  <a:lnTo>
                    <a:pt x="6062" y="711"/>
                  </a:lnTo>
                  <a:lnTo>
                    <a:pt x="6258" y="838"/>
                  </a:lnTo>
                  <a:lnTo>
                    <a:pt x="6302" y="838"/>
                  </a:lnTo>
                  <a:lnTo>
                    <a:pt x="6352" y="942"/>
                  </a:lnTo>
                  <a:lnTo>
                    <a:pt x="6328" y="886"/>
                  </a:lnTo>
                  <a:lnTo>
                    <a:pt x="6361" y="881"/>
                  </a:lnTo>
                  <a:lnTo>
                    <a:pt x="6383" y="903"/>
                  </a:lnTo>
                  <a:lnTo>
                    <a:pt x="6439" y="896"/>
                  </a:lnTo>
                  <a:lnTo>
                    <a:pt x="6518" y="954"/>
                  </a:lnTo>
                  <a:lnTo>
                    <a:pt x="6404" y="1020"/>
                  </a:lnTo>
                  <a:lnTo>
                    <a:pt x="6428" y="1039"/>
                  </a:lnTo>
                  <a:lnTo>
                    <a:pt x="6387" y="1051"/>
                  </a:lnTo>
                  <a:lnTo>
                    <a:pt x="6420" y="1076"/>
                  </a:lnTo>
                  <a:lnTo>
                    <a:pt x="6352" y="1077"/>
                  </a:lnTo>
                  <a:lnTo>
                    <a:pt x="6327" y="1039"/>
                  </a:lnTo>
                  <a:lnTo>
                    <a:pt x="6303" y="1054"/>
                  </a:lnTo>
                  <a:lnTo>
                    <a:pt x="6258" y="993"/>
                  </a:lnTo>
                  <a:lnTo>
                    <a:pt x="6179" y="995"/>
                  </a:lnTo>
                  <a:lnTo>
                    <a:pt x="6158" y="958"/>
                  </a:lnTo>
                  <a:lnTo>
                    <a:pt x="6178" y="942"/>
                  </a:lnTo>
                  <a:lnTo>
                    <a:pt x="6150" y="942"/>
                  </a:lnTo>
                  <a:lnTo>
                    <a:pt x="6124" y="954"/>
                  </a:lnTo>
                  <a:lnTo>
                    <a:pt x="6151" y="996"/>
                  </a:lnTo>
                  <a:lnTo>
                    <a:pt x="6135" y="1023"/>
                  </a:lnTo>
                  <a:lnTo>
                    <a:pt x="6069" y="1065"/>
                  </a:lnTo>
                  <a:lnTo>
                    <a:pt x="6024" y="1055"/>
                  </a:lnTo>
                  <a:lnTo>
                    <a:pt x="6099" y="1173"/>
                  </a:lnTo>
                  <a:lnTo>
                    <a:pt x="6085" y="1219"/>
                  </a:lnTo>
                  <a:lnTo>
                    <a:pt x="6009" y="1187"/>
                  </a:lnTo>
                  <a:lnTo>
                    <a:pt x="6012" y="1206"/>
                  </a:lnTo>
                  <a:lnTo>
                    <a:pt x="5875" y="1264"/>
                  </a:lnTo>
                  <a:lnTo>
                    <a:pt x="5751" y="1384"/>
                  </a:lnTo>
                  <a:lnTo>
                    <a:pt x="5669" y="1338"/>
                  </a:lnTo>
                  <a:lnTo>
                    <a:pt x="5593" y="1387"/>
                  </a:lnTo>
                  <a:lnTo>
                    <a:pt x="5593" y="1344"/>
                  </a:lnTo>
                  <a:lnTo>
                    <a:pt x="5549" y="1388"/>
                  </a:lnTo>
                  <a:lnTo>
                    <a:pt x="5493" y="1386"/>
                  </a:lnTo>
                  <a:lnTo>
                    <a:pt x="5436" y="1502"/>
                  </a:lnTo>
                  <a:lnTo>
                    <a:pt x="5483" y="1526"/>
                  </a:lnTo>
                  <a:lnTo>
                    <a:pt x="5465" y="1564"/>
                  </a:lnTo>
                  <a:lnTo>
                    <a:pt x="5486" y="1625"/>
                  </a:lnTo>
                  <a:lnTo>
                    <a:pt x="5446" y="1614"/>
                  </a:lnTo>
                  <a:lnTo>
                    <a:pt x="5423" y="1668"/>
                  </a:lnTo>
                  <a:lnTo>
                    <a:pt x="5437" y="1714"/>
                  </a:lnTo>
                  <a:lnTo>
                    <a:pt x="5353" y="1753"/>
                  </a:lnTo>
                  <a:lnTo>
                    <a:pt x="5362" y="1808"/>
                  </a:lnTo>
                  <a:lnTo>
                    <a:pt x="5306" y="1822"/>
                  </a:lnTo>
                  <a:lnTo>
                    <a:pt x="5293" y="1881"/>
                  </a:lnTo>
                  <a:lnTo>
                    <a:pt x="5241" y="1943"/>
                  </a:lnTo>
                  <a:lnTo>
                    <a:pt x="5196" y="1714"/>
                  </a:lnTo>
                  <a:lnTo>
                    <a:pt x="5200" y="1591"/>
                  </a:lnTo>
                  <a:lnTo>
                    <a:pt x="5241" y="1518"/>
                  </a:lnTo>
                  <a:lnTo>
                    <a:pt x="5299" y="1503"/>
                  </a:lnTo>
                  <a:lnTo>
                    <a:pt x="5434" y="1350"/>
                  </a:lnTo>
                  <a:lnTo>
                    <a:pt x="5498" y="1318"/>
                  </a:lnTo>
                  <a:lnTo>
                    <a:pt x="5520" y="1230"/>
                  </a:lnTo>
                  <a:lnTo>
                    <a:pt x="5549" y="1207"/>
                  </a:lnTo>
                  <a:lnTo>
                    <a:pt x="5497" y="1206"/>
                  </a:lnTo>
                  <a:lnTo>
                    <a:pt x="5482" y="1279"/>
                  </a:lnTo>
                  <a:lnTo>
                    <a:pt x="5367" y="1340"/>
                  </a:lnTo>
                  <a:lnTo>
                    <a:pt x="5378" y="1246"/>
                  </a:lnTo>
                  <a:lnTo>
                    <a:pt x="5254" y="1268"/>
                  </a:lnTo>
                  <a:lnTo>
                    <a:pt x="5138" y="1387"/>
                  </a:lnTo>
                  <a:lnTo>
                    <a:pt x="5161" y="1438"/>
                  </a:lnTo>
                  <a:lnTo>
                    <a:pt x="5037" y="1455"/>
                  </a:lnTo>
                  <a:lnTo>
                    <a:pt x="5021" y="1440"/>
                  </a:lnTo>
                  <a:lnTo>
                    <a:pt x="5063" y="1432"/>
                  </a:lnTo>
                  <a:lnTo>
                    <a:pt x="4959" y="1400"/>
                  </a:lnTo>
                  <a:lnTo>
                    <a:pt x="4929" y="1432"/>
                  </a:lnTo>
                  <a:lnTo>
                    <a:pt x="4694" y="1433"/>
                  </a:lnTo>
                  <a:lnTo>
                    <a:pt x="4417" y="1709"/>
                  </a:lnTo>
                  <a:lnTo>
                    <a:pt x="4473" y="1721"/>
                  </a:lnTo>
                  <a:lnTo>
                    <a:pt x="4473" y="1771"/>
                  </a:lnTo>
                  <a:lnTo>
                    <a:pt x="4507" y="1740"/>
                  </a:lnTo>
                  <a:lnTo>
                    <a:pt x="4497" y="1783"/>
                  </a:lnTo>
                  <a:lnTo>
                    <a:pt x="4537" y="1759"/>
                  </a:lnTo>
                  <a:lnTo>
                    <a:pt x="4535" y="1786"/>
                  </a:lnTo>
                  <a:lnTo>
                    <a:pt x="4546" y="1740"/>
                  </a:lnTo>
                  <a:lnTo>
                    <a:pt x="4589" y="1741"/>
                  </a:lnTo>
                  <a:lnTo>
                    <a:pt x="4647" y="1801"/>
                  </a:lnTo>
                  <a:lnTo>
                    <a:pt x="4592" y="1806"/>
                  </a:lnTo>
                  <a:lnTo>
                    <a:pt x="4641" y="1824"/>
                  </a:lnTo>
                  <a:lnTo>
                    <a:pt x="4653" y="1866"/>
                  </a:lnTo>
                  <a:lnTo>
                    <a:pt x="4614" y="1952"/>
                  </a:lnTo>
                  <a:lnTo>
                    <a:pt x="4606" y="2082"/>
                  </a:lnTo>
                  <a:lnTo>
                    <a:pt x="4411" y="2358"/>
                  </a:lnTo>
                  <a:lnTo>
                    <a:pt x="4342" y="2396"/>
                  </a:lnTo>
                  <a:lnTo>
                    <a:pt x="4287" y="2358"/>
                  </a:lnTo>
                  <a:lnTo>
                    <a:pt x="4240" y="2412"/>
                  </a:lnTo>
                  <a:lnTo>
                    <a:pt x="4237" y="2401"/>
                  </a:lnTo>
                  <a:lnTo>
                    <a:pt x="4262" y="2358"/>
                  </a:lnTo>
                  <a:lnTo>
                    <a:pt x="4249" y="2289"/>
                  </a:lnTo>
                  <a:lnTo>
                    <a:pt x="4334" y="2261"/>
                  </a:lnTo>
                  <a:lnTo>
                    <a:pt x="4403" y="2077"/>
                  </a:lnTo>
                  <a:lnTo>
                    <a:pt x="4257" y="2121"/>
                  </a:lnTo>
                  <a:lnTo>
                    <a:pt x="4237" y="2052"/>
                  </a:lnTo>
                  <a:lnTo>
                    <a:pt x="4120" y="2010"/>
                  </a:lnTo>
                  <a:lnTo>
                    <a:pt x="4050" y="1821"/>
                  </a:lnTo>
                  <a:lnTo>
                    <a:pt x="3972" y="1786"/>
                  </a:lnTo>
                  <a:lnTo>
                    <a:pt x="3834" y="1837"/>
                  </a:lnTo>
                  <a:lnTo>
                    <a:pt x="3859" y="1878"/>
                  </a:lnTo>
                  <a:lnTo>
                    <a:pt x="3802" y="1990"/>
                  </a:lnTo>
                  <a:lnTo>
                    <a:pt x="3748" y="2020"/>
                  </a:lnTo>
                  <a:lnTo>
                    <a:pt x="3691" y="1993"/>
                  </a:lnTo>
                  <a:lnTo>
                    <a:pt x="3621" y="1981"/>
                  </a:lnTo>
                  <a:lnTo>
                    <a:pt x="3441" y="2033"/>
                  </a:lnTo>
                  <a:lnTo>
                    <a:pt x="3280" y="1956"/>
                  </a:lnTo>
                  <a:lnTo>
                    <a:pt x="3179" y="1967"/>
                  </a:lnTo>
                  <a:lnTo>
                    <a:pt x="3142" y="1905"/>
                  </a:lnTo>
                  <a:lnTo>
                    <a:pt x="3042" y="1866"/>
                  </a:lnTo>
                  <a:lnTo>
                    <a:pt x="2989" y="1908"/>
                  </a:lnTo>
                  <a:lnTo>
                    <a:pt x="2986" y="1992"/>
                  </a:lnTo>
                  <a:lnTo>
                    <a:pt x="2756" y="1955"/>
                  </a:lnTo>
                  <a:lnTo>
                    <a:pt x="2633" y="2033"/>
                  </a:lnTo>
                  <a:lnTo>
                    <a:pt x="2568" y="2063"/>
                  </a:lnTo>
                  <a:lnTo>
                    <a:pt x="2488" y="2002"/>
                  </a:lnTo>
                  <a:lnTo>
                    <a:pt x="2435" y="2036"/>
                  </a:lnTo>
                  <a:lnTo>
                    <a:pt x="2339" y="1993"/>
                  </a:lnTo>
                  <a:lnTo>
                    <a:pt x="2302" y="1990"/>
                  </a:lnTo>
                  <a:lnTo>
                    <a:pt x="2275" y="1923"/>
                  </a:lnTo>
                  <a:lnTo>
                    <a:pt x="2221" y="1923"/>
                  </a:lnTo>
                  <a:lnTo>
                    <a:pt x="2202" y="1935"/>
                  </a:lnTo>
                  <a:lnTo>
                    <a:pt x="2159" y="1885"/>
                  </a:lnTo>
                  <a:lnTo>
                    <a:pt x="2130" y="1898"/>
                  </a:lnTo>
                  <a:lnTo>
                    <a:pt x="2106" y="1914"/>
                  </a:lnTo>
                  <a:lnTo>
                    <a:pt x="1996" y="1812"/>
                  </a:lnTo>
                  <a:lnTo>
                    <a:pt x="1965" y="1802"/>
                  </a:lnTo>
                  <a:lnTo>
                    <a:pt x="1893" y="1724"/>
                  </a:lnTo>
                  <a:lnTo>
                    <a:pt x="1825" y="1771"/>
                  </a:lnTo>
                  <a:lnTo>
                    <a:pt x="1813" y="1739"/>
                  </a:lnTo>
                  <a:lnTo>
                    <a:pt x="1713" y="1733"/>
                  </a:lnTo>
                  <a:lnTo>
                    <a:pt x="1674" y="1678"/>
                  </a:lnTo>
                  <a:lnTo>
                    <a:pt x="1622" y="1682"/>
                  </a:lnTo>
                  <a:lnTo>
                    <a:pt x="1601" y="1705"/>
                  </a:lnTo>
                  <a:lnTo>
                    <a:pt x="1536" y="1718"/>
                  </a:lnTo>
                  <a:lnTo>
                    <a:pt x="1517" y="1705"/>
                  </a:lnTo>
                  <a:lnTo>
                    <a:pt x="1493" y="1749"/>
                  </a:lnTo>
                  <a:lnTo>
                    <a:pt x="1471" y="1739"/>
                  </a:lnTo>
                  <a:lnTo>
                    <a:pt x="1392" y="1751"/>
                  </a:lnTo>
                  <a:lnTo>
                    <a:pt x="1367" y="1739"/>
                  </a:lnTo>
                  <a:lnTo>
                    <a:pt x="1357" y="1751"/>
                  </a:lnTo>
                  <a:lnTo>
                    <a:pt x="1398" y="1802"/>
                  </a:lnTo>
                  <a:lnTo>
                    <a:pt x="1369" y="1832"/>
                  </a:lnTo>
                  <a:lnTo>
                    <a:pt x="1370" y="1874"/>
                  </a:lnTo>
                  <a:lnTo>
                    <a:pt x="1416" y="1875"/>
                  </a:lnTo>
                  <a:lnTo>
                    <a:pt x="1438" y="1914"/>
                  </a:lnTo>
                  <a:lnTo>
                    <a:pt x="1424" y="1944"/>
                  </a:lnTo>
                  <a:lnTo>
                    <a:pt x="1392" y="1923"/>
                  </a:lnTo>
                  <a:lnTo>
                    <a:pt x="1367" y="1943"/>
                  </a:lnTo>
                  <a:lnTo>
                    <a:pt x="1339" y="1927"/>
                  </a:lnTo>
                  <a:lnTo>
                    <a:pt x="1325" y="1898"/>
                  </a:lnTo>
                  <a:lnTo>
                    <a:pt x="1295" y="1914"/>
                  </a:lnTo>
                  <a:lnTo>
                    <a:pt x="1273" y="1900"/>
                  </a:lnTo>
                  <a:lnTo>
                    <a:pt x="1245" y="1923"/>
                  </a:lnTo>
                  <a:lnTo>
                    <a:pt x="1211" y="1929"/>
                  </a:lnTo>
                  <a:lnTo>
                    <a:pt x="1190" y="1898"/>
                  </a:lnTo>
                  <a:lnTo>
                    <a:pt x="1066" y="1890"/>
                  </a:lnTo>
                  <a:lnTo>
                    <a:pt x="1054" y="1905"/>
                  </a:lnTo>
                  <a:lnTo>
                    <a:pt x="1042" y="1904"/>
                  </a:lnTo>
                  <a:lnTo>
                    <a:pt x="1020" y="1937"/>
                  </a:lnTo>
                  <a:lnTo>
                    <a:pt x="1023" y="1970"/>
                  </a:lnTo>
                  <a:lnTo>
                    <a:pt x="1008" y="1973"/>
                  </a:lnTo>
                  <a:lnTo>
                    <a:pt x="999" y="1944"/>
                  </a:lnTo>
                  <a:lnTo>
                    <a:pt x="980" y="1947"/>
                  </a:lnTo>
                  <a:lnTo>
                    <a:pt x="975" y="2042"/>
                  </a:lnTo>
                  <a:lnTo>
                    <a:pt x="993" y="2070"/>
                  </a:lnTo>
                  <a:lnTo>
                    <a:pt x="993" y="2096"/>
                  </a:lnTo>
                  <a:lnTo>
                    <a:pt x="1015" y="2092"/>
                  </a:lnTo>
                  <a:lnTo>
                    <a:pt x="1042" y="2079"/>
                  </a:lnTo>
                  <a:lnTo>
                    <a:pt x="1064" y="2121"/>
                  </a:lnTo>
                  <a:lnTo>
                    <a:pt x="1078" y="2148"/>
                  </a:lnTo>
                  <a:lnTo>
                    <a:pt x="1097" y="2184"/>
                  </a:lnTo>
                  <a:lnTo>
                    <a:pt x="1126" y="2193"/>
                  </a:lnTo>
                  <a:lnTo>
                    <a:pt x="1089" y="2221"/>
                  </a:lnTo>
                  <a:lnTo>
                    <a:pt x="1065" y="2194"/>
                  </a:lnTo>
                  <a:lnTo>
                    <a:pt x="1040" y="2300"/>
                  </a:lnTo>
                  <a:lnTo>
                    <a:pt x="1070" y="2328"/>
                  </a:lnTo>
                  <a:lnTo>
                    <a:pt x="1095" y="2431"/>
                  </a:lnTo>
                  <a:lnTo>
                    <a:pt x="1071" y="2412"/>
                  </a:lnTo>
                  <a:lnTo>
                    <a:pt x="1047" y="2401"/>
                  </a:lnTo>
                  <a:lnTo>
                    <a:pt x="1015" y="2396"/>
                  </a:lnTo>
                  <a:lnTo>
                    <a:pt x="993" y="2384"/>
                  </a:lnTo>
                  <a:lnTo>
                    <a:pt x="973" y="2381"/>
                  </a:lnTo>
                  <a:lnTo>
                    <a:pt x="958" y="2345"/>
                  </a:lnTo>
                  <a:lnTo>
                    <a:pt x="918" y="2366"/>
                  </a:lnTo>
                  <a:lnTo>
                    <a:pt x="883" y="2365"/>
                  </a:lnTo>
                  <a:lnTo>
                    <a:pt x="856" y="2334"/>
                  </a:lnTo>
                  <a:lnTo>
                    <a:pt x="796" y="2303"/>
                  </a:lnTo>
                  <a:lnTo>
                    <a:pt x="737" y="2309"/>
                  </a:lnTo>
                  <a:lnTo>
                    <a:pt x="671" y="2258"/>
                  </a:lnTo>
                  <a:lnTo>
                    <a:pt x="722" y="2212"/>
                  </a:lnTo>
                  <a:lnTo>
                    <a:pt x="727" y="2170"/>
                  </a:lnTo>
                  <a:lnTo>
                    <a:pt x="726" y="2131"/>
                  </a:lnTo>
                  <a:lnTo>
                    <a:pt x="733" y="2098"/>
                  </a:lnTo>
                  <a:lnTo>
                    <a:pt x="765" y="2088"/>
                  </a:lnTo>
                  <a:lnTo>
                    <a:pt x="745" y="2027"/>
                  </a:lnTo>
                  <a:lnTo>
                    <a:pt x="708" y="2010"/>
                  </a:lnTo>
                  <a:lnTo>
                    <a:pt x="688" y="2000"/>
                  </a:lnTo>
                  <a:lnTo>
                    <a:pt x="660" y="2009"/>
                  </a:lnTo>
                  <a:lnTo>
                    <a:pt x="605" y="1992"/>
                  </a:lnTo>
                  <a:lnTo>
                    <a:pt x="562" y="1931"/>
                  </a:lnTo>
                  <a:lnTo>
                    <a:pt x="524" y="1913"/>
                  </a:lnTo>
                  <a:lnTo>
                    <a:pt x="505" y="1858"/>
                  </a:lnTo>
                  <a:lnTo>
                    <a:pt x="475" y="1851"/>
                  </a:lnTo>
                  <a:lnTo>
                    <a:pt x="444" y="1870"/>
                  </a:lnTo>
                  <a:lnTo>
                    <a:pt x="423" y="1881"/>
                  </a:lnTo>
                  <a:lnTo>
                    <a:pt x="412" y="1856"/>
                  </a:lnTo>
                  <a:lnTo>
                    <a:pt x="399" y="1831"/>
                  </a:lnTo>
                  <a:lnTo>
                    <a:pt x="441" y="1825"/>
                  </a:lnTo>
                  <a:lnTo>
                    <a:pt x="439" y="1810"/>
                  </a:lnTo>
                  <a:lnTo>
                    <a:pt x="429" y="1797"/>
                  </a:lnTo>
                  <a:lnTo>
                    <a:pt x="412" y="1785"/>
                  </a:lnTo>
                  <a:lnTo>
                    <a:pt x="391" y="1718"/>
                  </a:lnTo>
                  <a:lnTo>
                    <a:pt x="355" y="1686"/>
                  </a:lnTo>
                  <a:lnTo>
                    <a:pt x="322" y="1684"/>
                  </a:lnTo>
                  <a:lnTo>
                    <a:pt x="287" y="1684"/>
                  </a:lnTo>
                  <a:lnTo>
                    <a:pt x="265" y="1664"/>
                  </a:lnTo>
                  <a:lnTo>
                    <a:pt x="241" y="1660"/>
                  </a:lnTo>
                  <a:lnTo>
                    <a:pt x="222" y="1660"/>
                  </a:lnTo>
                  <a:lnTo>
                    <a:pt x="210" y="1678"/>
                  </a:lnTo>
                  <a:lnTo>
                    <a:pt x="186" y="1703"/>
                  </a:lnTo>
                  <a:lnTo>
                    <a:pt x="181" y="1730"/>
                  </a:lnTo>
                  <a:lnTo>
                    <a:pt x="173" y="1739"/>
                  </a:lnTo>
                  <a:lnTo>
                    <a:pt x="159" y="1783"/>
                  </a:lnTo>
                  <a:lnTo>
                    <a:pt x="150" y="1768"/>
                  </a:lnTo>
                  <a:lnTo>
                    <a:pt x="145" y="1752"/>
                  </a:lnTo>
                  <a:lnTo>
                    <a:pt x="0" y="172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0" name="Freeform 396"/>
            <p:cNvSpPr/>
            <p:nvPr/>
          </p:nvSpPr>
          <p:spPr bwMode="auto">
            <a:xfrm>
              <a:off x="2116533" y="1827522"/>
              <a:ext cx="90975" cy="44553"/>
            </a:xfrm>
            <a:custGeom>
              <a:avLst/>
              <a:gdLst>
                <a:gd name="T0" fmla="*/ 0 w 190"/>
                <a:gd name="T1" fmla="*/ 2 h 94"/>
                <a:gd name="T2" fmla="*/ 1 w 190"/>
                <a:gd name="T3" fmla="*/ 1 h 94"/>
                <a:gd name="T4" fmla="*/ 0 w 190"/>
                <a:gd name="T5" fmla="*/ 1 h 94"/>
                <a:gd name="T6" fmla="*/ 3 w 190"/>
                <a:gd name="T7" fmla="*/ 0 h 94"/>
                <a:gd name="T8" fmla="*/ 4 w 190"/>
                <a:gd name="T9" fmla="*/ 0 h 94"/>
                <a:gd name="T10" fmla="*/ 3 w 190"/>
                <a:gd name="T11" fmla="*/ 1 h 94"/>
                <a:gd name="T12" fmla="*/ 4 w 190"/>
                <a:gd name="T13" fmla="*/ 1 h 94"/>
                <a:gd name="T14" fmla="*/ 1 w 190"/>
                <a:gd name="T15" fmla="*/ 2 h 94"/>
                <a:gd name="T16" fmla="*/ 1 w 190"/>
                <a:gd name="T17" fmla="*/ 2 h 94"/>
                <a:gd name="T18" fmla="*/ 1 w 190"/>
                <a:gd name="T19" fmla="*/ 2 h 94"/>
                <a:gd name="T20" fmla="*/ 0 w 190"/>
                <a:gd name="T21" fmla="*/ 2 h 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0"/>
                <a:gd name="T34" fmla="*/ 0 h 94"/>
                <a:gd name="T35" fmla="*/ 190 w 190"/>
                <a:gd name="T36" fmla="*/ 94 h 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0" h="94">
                  <a:moveTo>
                    <a:pt x="0" y="67"/>
                  </a:moveTo>
                  <a:lnTo>
                    <a:pt x="39" y="46"/>
                  </a:lnTo>
                  <a:lnTo>
                    <a:pt x="11" y="27"/>
                  </a:lnTo>
                  <a:lnTo>
                    <a:pt x="146" y="0"/>
                  </a:lnTo>
                  <a:lnTo>
                    <a:pt x="168" y="1"/>
                  </a:lnTo>
                  <a:lnTo>
                    <a:pt x="142" y="25"/>
                  </a:lnTo>
                  <a:lnTo>
                    <a:pt x="190" y="23"/>
                  </a:lnTo>
                  <a:lnTo>
                    <a:pt x="66" y="79"/>
                  </a:lnTo>
                  <a:lnTo>
                    <a:pt x="39" y="94"/>
                  </a:lnTo>
                  <a:lnTo>
                    <a:pt x="45" y="71"/>
                  </a:lnTo>
                  <a:lnTo>
                    <a:pt x="0" y="6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1" name="Freeform 397"/>
            <p:cNvSpPr/>
            <p:nvPr/>
          </p:nvSpPr>
          <p:spPr bwMode="auto">
            <a:xfrm>
              <a:off x="2143488" y="2290555"/>
              <a:ext cx="37064" cy="22276"/>
            </a:xfrm>
            <a:custGeom>
              <a:avLst/>
              <a:gdLst>
                <a:gd name="T0" fmla="*/ 0 w 75"/>
                <a:gd name="T1" fmla="*/ 1 h 49"/>
                <a:gd name="T2" fmla="*/ 1 w 75"/>
                <a:gd name="T3" fmla="*/ 0 h 49"/>
                <a:gd name="T4" fmla="*/ 2 w 75"/>
                <a:gd name="T5" fmla="*/ 1 h 49"/>
                <a:gd name="T6" fmla="*/ 0 w 75"/>
                <a:gd name="T7" fmla="*/ 1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5"/>
                <a:gd name="T13" fmla="*/ 0 h 49"/>
                <a:gd name="T14" fmla="*/ 75 w 75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" h="49">
                  <a:moveTo>
                    <a:pt x="0" y="49"/>
                  </a:moveTo>
                  <a:lnTo>
                    <a:pt x="22" y="0"/>
                  </a:lnTo>
                  <a:lnTo>
                    <a:pt x="75" y="27"/>
                  </a:lnTo>
                  <a:lnTo>
                    <a:pt x="0" y="4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2" name="Freeform 398"/>
            <p:cNvSpPr/>
            <p:nvPr/>
          </p:nvSpPr>
          <p:spPr bwMode="auto">
            <a:xfrm>
              <a:off x="2207508" y="2152123"/>
              <a:ext cx="111192" cy="92288"/>
            </a:xfrm>
            <a:custGeom>
              <a:avLst/>
              <a:gdLst>
                <a:gd name="T0" fmla="*/ 0 w 229"/>
                <a:gd name="T1" fmla="*/ 2 h 204"/>
                <a:gd name="T2" fmla="*/ 0 w 229"/>
                <a:gd name="T3" fmla="*/ 3 h 204"/>
                <a:gd name="T4" fmla="*/ 1 w 229"/>
                <a:gd name="T5" fmla="*/ 3 h 204"/>
                <a:gd name="T6" fmla="*/ 2 w 229"/>
                <a:gd name="T7" fmla="*/ 4 h 204"/>
                <a:gd name="T8" fmla="*/ 2 w 229"/>
                <a:gd name="T9" fmla="*/ 3 h 204"/>
                <a:gd name="T10" fmla="*/ 2 w 229"/>
                <a:gd name="T11" fmla="*/ 5 h 204"/>
                <a:gd name="T12" fmla="*/ 5 w 229"/>
                <a:gd name="T13" fmla="*/ 5 h 204"/>
                <a:gd name="T14" fmla="*/ 4 w 229"/>
                <a:gd name="T15" fmla="*/ 4 h 204"/>
                <a:gd name="T16" fmla="*/ 3 w 229"/>
                <a:gd name="T17" fmla="*/ 3 h 204"/>
                <a:gd name="T18" fmla="*/ 3 w 229"/>
                <a:gd name="T19" fmla="*/ 1 h 204"/>
                <a:gd name="T20" fmla="*/ 5 w 229"/>
                <a:gd name="T21" fmla="*/ 0 h 204"/>
                <a:gd name="T22" fmla="*/ 1 w 229"/>
                <a:gd name="T23" fmla="*/ 0 h 204"/>
                <a:gd name="T24" fmla="*/ 1 w 229"/>
                <a:gd name="T25" fmla="*/ 2 h 204"/>
                <a:gd name="T26" fmla="*/ 0 w 229"/>
                <a:gd name="T27" fmla="*/ 2 h 2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9"/>
                <a:gd name="T43" fmla="*/ 0 h 204"/>
                <a:gd name="T44" fmla="*/ 229 w 229"/>
                <a:gd name="T45" fmla="*/ 204 h 20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9" h="204">
                  <a:moveTo>
                    <a:pt x="0" y="103"/>
                  </a:moveTo>
                  <a:lnTo>
                    <a:pt x="16" y="146"/>
                  </a:lnTo>
                  <a:lnTo>
                    <a:pt x="41" y="131"/>
                  </a:lnTo>
                  <a:lnTo>
                    <a:pt x="71" y="159"/>
                  </a:lnTo>
                  <a:lnTo>
                    <a:pt x="91" y="146"/>
                  </a:lnTo>
                  <a:lnTo>
                    <a:pt x="82" y="196"/>
                  </a:lnTo>
                  <a:lnTo>
                    <a:pt x="229" y="204"/>
                  </a:lnTo>
                  <a:lnTo>
                    <a:pt x="175" y="167"/>
                  </a:lnTo>
                  <a:lnTo>
                    <a:pt x="147" y="105"/>
                  </a:lnTo>
                  <a:lnTo>
                    <a:pt x="148" y="38"/>
                  </a:lnTo>
                  <a:lnTo>
                    <a:pt x="186" y="0"/>
                  </a:lnTo>
                  <a:lnTo>
                    <a:pt x="57" y="13"/>
                  </a:lnTo>
                  <a:lnTo>
                    <a:pt x="25" y="103"/>
                  </a:lnTo>
                  <a:lnTo>
                    <a:pt x="0" y="10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3" name="Freeform 399"/>
            <p:cNvSpPr/>
            <p:nvPr/>
          </p:nvSpPr>
          <p:spPr bwMode="auto">
            <a:xfrm>
              <a:off x="2244572" y="2002552"/>
              <a:ext cx="283034" cy="149571"/>
            </a:xfrm>
            <a:custGeom>
              <a:avLst/>
              <a:gdLst>
                <a:gd name="T0" fmla="*/ 0 w 587"/>
                <a:gd name="T1" fmla="*/ 7 h 330"/>
                <a:gd name="T2" fmla="*/ 1 w 587"/>
                <a:gd name="T3" fmla="*/ 7 h 330"/>
                <a:gd name="T4" fmla="*/ 0 w 587"/>
                <a:gd name="T5" fmla="*/ 7 h 330"/>
                <a:gd name="T6" fmla="*/ 3 w 587"/>
                <a:gd name="T7" fmla="*/ 8 h 330"/>
                <a:gd name="T8" fmla="*/ 3 w 587"/>
                <a:gd name="T9" fmla="*/ 7 h 330"/>
                <a:gd name="T10" fmla="*/ 3 w 587"/>
                <a:gd name="T11" fmla="*/ 7 h 330"/>
                <a:gd name="T12" fmla="*/ 3 w 587"/>
                <a:gd name="T13" fmla="*/ 7 h 330"/>
                <a:gd name="T14" fmla="*/ 4 w 587"/>
                <a:gd name="T15" fmla="*/ 7 h 330"/>
                <a:gd name="T16" fmla="*/ 3 w 587"/>
                <a:gd name="T17" fmla="*/ 6 h 330"/>
                <a:gd name="T18" fmla="*/ 4 w 587"/>
                <a:gd name="T19" fmla="*/ 6 h 330"/>
                <a:gd name="T20" fmla="*/ 5 w 587"/>
                <a:gd name="T21" fmla="*/ 6 h 330"/>
                <a:gd name="T22" fmla="*/ 4 w 587"/>
                <a:gd name="T23" fmla="*/ 5 h 330"/>
                <a:gd name="T24" fmla="*/ 5 w 587"/>
                <a:gd name="T25" fmla="*/ 5 h 330"/>
                <a:gd name="T26" fmla="*/ 5 w 587"/>
                <a:gd name="T27" fmla="*/ 5 h 330"/>
                <a:gd name="T28" fmla="*/ 6 w 587"/>
                <a:gd name="T29" fmla="*/ 5 h 330"/>
                <a:gd name="T30" fmla="*/ 6 w 587"/>
                <a:gd name="T31" fmla="*/ 4 h 330"/>
                <a:gd name="T32" fmla="*/ 13 w 587"/>
                <a:gd name="T33" fmla="*/ 2 h 330"/>
                <a:gd name="T34" fmla="*/ 14 w 587"/>
                <a:gd name="T35" fmla="*/ 1 h 330"/>
                <a:gd name="T36" fmla="*/ 13 w 587"/>
                <a:gd name="T37" fmla="*/ 0 h 330"/>
                <a:gd name="T38" fmla="*/ 9 w 587"/>
                <a:gd name="T39" fmla="*/ 1 h 330"/>
                <a:gd name="T40" fmla="*/ 7 w 587"/>
                <a:gd name="T41" fmla="*/ 1 h 330"/>
                <a:gd name="T42" fmla="*/ 3 w 587"/>
                <a:gd name="T43" fmla="*/ 4 h 330"/>
                <a:gd name="T44" fmla="*/ 2 w 587"/>
                <a:gd name="T45" fmla="*/ 4 h 330"/>
                <a:gd name="T46" fmla="*/ 2 w 587"/>
                <a:gd name="T47" fmla="*/ 5 h 330"/>
                <a:gd name="T48" fmla="*/ 3 w 587"/>
                <a:gd name="T49" fmla="*/ 5 h 330"/>
                <a:gd name="T50" fmla="*/ 2 w 587"/>
                <a:gd name="T51" fmla="*/ 5 h 330"/>
                <a:gd name="T52" fmla="*/ 2 w 587"/>
                <a:gd name="T53" fmla="*/ 5 h 330"/>
                <a:gd name="T54" fmla="*/ 1 w 587"/>
                <a:gd name="T55" fmla="*/ 6 h 330"/>
                <a:gd name="T56" fmla="*/ 2 w 587"/>
                <a:gd name="T57" fmla="*/ 6 h 330"/>
                <a:gd name="T58" fmla="*/ 0 w 587"/>
                <a:gd name="T59" fmla="*/ 7 h 33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87"/>
                <a:gd name="T91" fmla="*/ 0 h 330"/>
                <a:gd name="T92" fmla="*/ 587 w 587"/>
                <a:gd name="T93" fmla="*/ 330 h 33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87" h="330">
                  <a:moveTo>
                    <a:pt x="0" y="284"/>
                  </a:moveTo>
                  <a:lnTo>
                    <a:pt x="58" y="293"/>
                  </a:lnTo>
                  <a:lnTo>
                    <a:pt x="18" y="321"/>
                  </a:lnTo>
                  <a:lnTo>
                    <a:pt x="117" y="330"/>
                  </a:lnTo>
                  <a:lnTo>
                    <a:pt x="120" y="293"/>
                  </a:lnTo>
                  <a:lnTo>
                    <a:pt x="149" y="298"/>
                  </a:lnTo>
                  <a:lnTo>
                    <a:pt x="119" y="279"/>
                  </a:lnTo>
                  <a:lnTo>
                    <a:pt x="158" y="286"/>
                  </a:lnTo>
                  <a:lnTo>
                    <a:pt x="149" y="244"/>
                  </a:lnTo>
                  <a:lnTo>
                    <a:pt x="167" y="270"/>
                  </a:lnTo>
                  <a:lnTo>
                    <a:pt x="196" y="245"/>
                  </a:lnTo>
                  <a:lnTo>
                    <a:pt x="177" y="217"/>
                  </a:lnTo>
                  <a:lnTo>
                    <a:pt x="239" y="222"/>
                  </a:lnTo>
                  <a:lnTo>
                    <a:pt x="221" y="205"/>
                  </a:lnTo>
                  <a:lnTo>
                    <a:pt x="249" y="209"/>
                  </a:lnTo>
                  <a:lnTo>
                    <a:pt x="265" y="175"/>
                  </a:lnTo>
                  <a:lnTo>
                    <a:pt x="558" y="71"/>
                  </a:lnTo>
                  <a:lnTo>
                    <a:pt x="587" y="30"/>
                  </a:lnTo>
                  <a:lnTo>
                    <a:pt x="530" y="0"/>
                  </a:lnTo>
                  <a:lnTo>
                    <a:pt x="409" y="67"/>
                  </a:lnTo>
                  <a:lnTo>
                    <a:pt x="282" y="67"/>
                  </a:lnTo>
                  <a:lnTo>
                    <a:pt x="147" y="155"/>
                  </a:lnTo>
                  <a:lnTo>
                    <a:pt x="71" y="165"/>
                  </a:lnTo>
                  <a:lnTo>
                    <a:pt x="76" y="205"/>
                  </a:lnTo>
                  <a:lnTo>
                    <a:pt x="116" y="209"/>
                  </a:lnTo>
                  <a:lnTo>
                    <a:pt x="70" y="210"/>
                  </a:lnTo>
                  <a:lnTo>
                    <a:pt x="91" y="226"/>
                  </a:lnTo>
                  <a:lnTo>
                    <a:pt x="58" y="245"/>
                  </a:lnTo>
                  <a:lnTo>
                    <a:pt x="97" y="263"/>
                  </a:lnTo>
                  <a:lnTo>
                    <a:pt x="0" y="28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4" name="Freeform 400"/>
            <p:cNvSpPr/>
            <p:nvPr/>
          </p:nvSpPr>
          <p:spPr bwMode="auto">
            <a:xfrm>
              <a:off x="2407990" y="1805246"/>
              <a:ext cx="53911" cy="30232"/>
            </a:xfrm>
            <a:custGeom>
              <a:avLst/>
              <a:gdLst>
                <a:gd name="T0" fmla="*/ 0 w 115"/>
                <a:gd name="T1" fmla="*/ 1 h 66"/>
                <a:gd name="T2" fmla="*/ 1 w 115"/>
                <a:gd name="T3" fmla="*/ 1 h 66"/>
                <a:gd name="T4" fmla="*/ 3 w 115"/>
                <a:gd name="T5" fmla="*/ 1 h 66"/>
                <a:gd name="T6" fmla="*/ 1 w 115"/>
                <a:gd name="T7" fmla="*/ 0 h 66"/>
                <a:gd name="T8" fmla="*/ 0 w 115"/>
                <a:gd name="T9" fmla="*/ 1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6"/>
                <a:gd name="T17" fmla="*/ 115 w 115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6">
                  <a:moveTo>
                    <a:pt x="0" y="47"/>
                  </a:moveTo>
                  <a:lnTo>
                    <a:pt x="32" y="66"/>
                  </a:lnTo>
                  <a:lnTo>
                    <a:pt x="115" y="43"/>
                  </a:lnTo>
                  <a:lnTo>
                    <a:pt x="66" y="0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5" name="Freeform 401"/>
            <p:cNvSpPr/>
            <p:nvPr/>
          </p:nvSpPr>
          <p:spPr bwMode="auto">
            <a:xfrm>
              <a:off x="2930254" y="1865711"/>
              <a:ext cx="48857" cy="19094"/>
            </a:xfrm>
            <a:custGeom>
              <a:avLst/>
              <a:gdLst>
                <a:gd name="T0" fmla="*/ 0 w 103"/>
                <a:gd name="T1" fmla="*/ 0 h 42"/>
                <a:gd name="T2" fmla="*/ 1 w 103"/>
                <a:gd name="T3" fmla="*/ 1 h 42"/>
                <a:gd name="T4" fmla="*/ 1 w 103"/>
                <a:gd name="T5" fmla="*/ 1 h 42"/>
                <a:gd name="T6" fmla="*/ 2 w 103"/>
                <a:gd name="T7" fmla="*/ 1 h 42"/>
                <a:gd name="T8" fmla="*/ 2 w 103"/>
                <a:gd name="T9" fmla="*/ 1 h 42"/>
                <a:gd name="T10" fmla="*/ 0 w 103"/>
                <a:gd name="T11" fmla="*/ 0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3"/>
                <a:gd name="T19" fmla="*/ 0 h 42"/>
                <a:gd name="T20" fmla="*/ 103 w 103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3" h="42">
                  <a:moveTo>
                    <a:pt x="0" y="0"/>
                  </a:moveTo>
                  <a:lnTo>
                    <a:pt x="46" y="34"/>
                  </a:lnTo>
                  <a:lnTo>
                    <a:pt x="31" y="42"/>
                  </a:lnTo>
                  <a:lnTo>
                    <a:pt x="70" y="41"/>
                  </a:lnTo>
                  <a:lnTo>
                    <a:pt x="103" y="2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6" name="Freeform 402"/>
            <p:cNvSpPr/>
            <p:nvPr/>
          </p:nvSpPr>
          <p:spPr bwMode="auto">
            <a:xfrm>
              <a:off x="2940363" y="1811611"/>
              <a:ext cx="116246" cy="55691"/>
            </a:xfrm>
            <a:custGeom>
              <a:avLst/>
              <a:gdLst>
                <a:gd name="T0" fmla="*/ 0 w 242"/>
                <a:gd name="T1" fmla="*/ 2 h 123"/>
                <a:gd name="T2" fmla="*/ 1 w 242"/>
                <a:gd name="T3" fmla="*/ 1 h 123"/>
                <a:gd name="T4" fmla="*/ 4 w 242"/>
                <a:gd name="T5" fmla="*/ 0 h 123"/>
                <a:gd name="T6" fmla="*/ 6 w 242"/>
                <a:gd name="T7" fmla="*/ 1 h 123"/>
                <a:gd name="T8" fmla="*/ 5 w 242"/>
                <a:gd name="T9" fmla="*/ 2 h 123"/>
                <a:gd name="T10" fmla="*/ 5 w 242"/>
                <a:gd name="T11" fmla="*/ 2 h 123"/>
                <a:gd name="T12" fmla="*/ 2 w 242"/>
                <a:gd name="T13" fmla="*/ 3 h 123"/>
                <a:gd name="T14" fmla="*/ 0 w 242"/>
                <a:gd name="T15" fmla="*/ 2 h 1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2"/>
                <a:gd name="T25" fmla="*/ 0 h 123"/>
                <a:gd name="T26" fmla="*/ 242 w 242"/>
                <a:gd name="T27" fmla="*/ 123 h 1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" h="123">
                  <a:moveTo>
                    <a:pt x="0" y="100"/>
                  </a:moveTo>
                  <a:lnTo>
                    <a:pt x="65" y="33"/>
                  </a:lnTo>
                  <a:lnTo>
                    <a:pt x="156" y="0"/>
                  </a:lnTo>
                  <a:lnTo>
                    <a:pt x="242" y="59"/>
                  </a:lnTo>
                  <a:lnTo>
                    <a:pt x="212" y="71"/>
                  </a:lnTo>
                  <a:lnTo>
                    <a:pt x="220" y="98"/>
                  </a:lnTo>
                  <a:lnTo>
                    <a:pt x="95" y="123"/>
                  </a:lnTo>
                  <a:lnTo>
                    <a:pt x="0" y="10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7" name="Freeform 403"/>
            <p:cNvSpPr/>
            <p:nvPr/>
          </p:nvSpPr>
          <p:spPr bwMode="auto">
            <a:xfrm>
              <a:off x="2963949" y="1860937"/>
              <a:ext cx="131408" cy="63647"/>
            </a:xfrm>
            <a:custGeom>
              <a:avLst/>
              <a:gdLst>
                <a:gd name="T0" fmla="*/ 0 w 274"/>
                <a:gd name="T1" fmla="*/ 1 h 142"/>
                <a:gd name="T2" fmla="*/ 1 w 274"/>
                <a:gd name="T3" fmla="*/ 1 h 142"/>
                <a:gd name="T4" fmla="*/ 2 w 274"/>
                <a:gd name="T5" fmla="*/ 3 h 142"/>
                <a:gd name="T6" fmla="*/ 3 w 274"/>
                <a:gd name="T7" fmla="*/ 2 h 142"/>
                <a:gd name="T8" fmla="*/ 5 w 274"/>
                <a:gd name="T9" fmla="*/ 3 h 142"/>
                <a:gd name="T10" fmla="*/ 6 w 274"/>
                <a:gd name="T11" fmla="*/ 3 h 142"/>
                <a:gd name="T12" fmla="*/ 5 w 274"/>
                <a:gd name="T13" fmla="*/ 2 h 142"/>
                <a:gd name="T14" fmla="*/ 6 w 274"/>
                <a:gd name="T15" fmla="*/ 2 h 142"/>
                <a:gd name="T16" fmla="*/ 6 w 274"/>
                <a:gd name="T17" fmla="*/ 1 h 142"/>
                <a:gd name="T18" fmla="*/ 5 w 274"/>
                <a:gd name="T19" fmla="*/ 0 h 142"/>
                <a:gd name="T20" fmla="*/ 4 w 274"/>
                <a:gd name="T21" fmla="*/ 1 h 142"/>
                <a:gd name="T22" fmla="*/ 5 w 274"/>
                <a:gd name="T23" fmla="*/ 1 h 142"/>
                <a:gd name="T24" fmla="*/ 4 w 274"/>
                <a:gd name="T25" fmla="*/ 0 h 142"/>
                <a:gd name="T26" fmla="*/ 2 w 274"/>
                <a:gd name="T27" fmla="*/ 0 h 142"/>
                <a:gd name="T28" fmla="*/ 0 w 274"/>
                <a:gd name="T29" fmla="*/ 1 h 1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4"/>
                <a:gd name="T46" fmla="*/ 0 h 142"/>
                <a:gd name="T47" fmla="*/ 274 w 274"/>
                <a:gd name="T48" fmla="*/ 142 h 14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4" h="142">
                  <a:moveTo>
                    <a:pt x="0" y="61"/>
                  </a:moveTo>
                  <a:lnTo>
                    <a:pt x="50" y="68"/>
                  </a:lnTo>
                  <a:lnTo>
                    <a:pt x="85" y="118"/>
                  </a:lnTo>
                  <a:lnTo>
                    <a:pt x="114" y="103"/>
                  </a:lnTo>
                  <a:lnTo>
                    <a:pt x="225" y="142"/>
                  </a:lnTo>
                  <a:lnTo>
                    <a:pt x="264" y="126"/>
                  </a:lnTo>
                  <a:lnTo>
                    <a:pt x="235" y="88"/>
                  </a:lnTo>
                  <a:lnTo>
                    <a:pt x="258" y="98"/>
                  </a:lnTo>
                  <a:lnTo>
                    <a:pt x="274" y="39"/>
                  </a:lnTo>
                  <a:lnTo>
                    <a:pt x="215" y="12"/>
                  </a:lnTo>
                  <a:lnTo>
                    <a:pt x="156" y="52"/>
                  </a:lnTo>
                  <a:lnTo>
                    <a:pt x="203" y="31"/>
                  </a:lnTo>
                  <a:lnTo>
                    <a:pt x="173" y="0"/>
                  </a:lnTo>
                  <a:lnTo>
                    <a:pt x="79" y="11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8" name="Freeform 404"/>
            <p:cNvSpPr/>
            <p:nvPr/>
          </p:nvSpPr>
          <p:spPr bwMode="auto">
            <a:xfrm>
              <a:off x="3086934" y="1892761"/>
              <a:ext cx="109507" cy="66829"/>
            </a:xfrm>
            <a:custGeom>
              <a:avLst/>
              <a:gdLst>
                <a:gd name="T0" fmla="*/ 0 w 226"/>
                <a:gd name="T1" fmla="*/ 3 h 145"/>
                <a:gd name="T2" fmla="*/ 0 w 226"/>
                <a:gd name="T3" fmla="*/ 3 h 145"/>
                <a:gd name="T4" fmla="*/ 5 w 226"/>
                <a:gd name="T5" fmla="*/ 3 h 145"/>
                <a:gd name="T6" fmla="*/ 5 w 226"/>
                <a:gd name="T7" fmla="*/ 2 h 145"/>
                <a:gd name="T8" fmla="*/ 4 w 226"/>
                <a:gd name="T9" fmla="*/ 1 h 145"/>
                <a:gd name="T10" fmla="*/ 3 w 226"/>
                <a:gd name="T11" fmla="*/ 1 h 145"/>
                <a:gd name="T12" fmla="*/ 3 w 226"/>
                <a:gd name="T13" fmla="*/ 0 h 145"/>
                <a:gd name="T14" fmla="*/ 3 w 226"/>
                <a:gd name="T15" fmla="*/ 0 h 145"/>
                <a:gd name="T16" fmla="*/ 1 w 226"/>
                <a:gd name="T17" fmla="*/ 3 h 145"/>
                <a:gd name="T18" fmla="*/ 0 w 226"/>
                <a:gd name="T19" fmla="*/ 3 h 1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6"/>
                <a:gd name="T31" fmla="*/ 0 h 145"/>
                <a:gd name="T32" fmla="*/ 226 w 226"/>
                <a:gd name="T33" fmla="*/ 145 h 1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6" h="145">
                  <a:moveTo>
                    <a:pt x="0" y="125"/>
                  </a:moveTo>
                  <a:lnTo>
                    <a:pt x="17" y="145"/>
                  </a:lnTo>
                  <a:lnTo>
                    <a:pt x="209" y="117"/>
                  </a:lnTo>
                  <a:lnTo>
                    <a:pt x="226" y="69"/>
                  </a:lnTo>
                  <a:lnTo>
                    <a:pt x="172" y="30"/>
                  </a:lnTo>
                  <a:lnTo>
                    <a:pt x="126" y="45"/>
                  </a:lnTo>
                  <a:lnTo>
                    <a:pt x="134" y="12"/>
                  </a:lnTo>
                  <a:lnTo>
                    <a:pt x="110" y="0"/>
                  </a:lnTo>
                  <a:lnTo>
                    <a:pt x="20" y="108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9" name="Freeform 405"/>
            <p:cNvSpPr/>
            <p:nvPr/>
          </p:nvSpPr>
          <p:spPr bwMode="auto">
            <a:xfrm>
              <a:off x="3765877" y="2032784"/>
              <a:ext cx="124670" cy="63647"/>
            </a:xfrm>
            <a:custGeom>
              <a:avLst/>
              <a:gdLst>
                <a:gd name="T0" fmla="*/ 0 w 258"/>
                <a:gd name="T1" fmla="*/ 2 h 136"/>
                <a:gd name="T2" fmla="*/ 1 w 258"/>
                <a:gd name="T3" fmla="*/ 0 h 136"/>
                <a:gd name="T4" fmla="*/ 2 w 258"/>
                <a:gd name="T5" fmla="*/ 0 h 136"/>
                <a:gd name="T6" fmla="*/ 3 w 258"/>
                <a:gd name="T7" fmla="*/ 1 h 136"/>
                <a:gd name="T8" fmla="*/ 4 w 258"/>
                <a:gd name="T9" fmla="*/ 0 h 136"/>
                <a:gd name="T10" fmla="*/ 5 w 258"/>
                <a:gd name="T11" fmla="*/ 1 h 136"/>
                <a:gd name="T12" fmla="*/ 5 w 258"/>
                <a:gd name="T13" fmla="*/ 2 h 136"/>
                <a:gd name="T14" fmla="*/ 6 w 258"/>
                <a:gd name="T15" fmla="*/ 3 h 136"/>
                <a:gd name="T16" fmla="*/ 3 w 258"/>
                <a:gd name="T17" fmla="*/ 3 h 136"/>
                <a:gd name="T18" fmla="*/ 3 w 258"/>
                <a:gd name="T19" fmla="*/ 3 h 136"/>
                <a:gd name="T20" fmla="*/ 2 w 258"/>
                <a:gd name="T21" fmla="*/ 4 h 136"/>
                <a:gd name="T22" fmla="*/ 0 w 258"/>
                <a:gd name="T23" fmla="*/ 2 h 1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8"/>
                <a:gd name="T37" fmla="*/ 0 h 136"/>
                <a:gd name="T38" fmla="*/ 258 w 258"/>
                <a:gd name="T39" fmla="*/ 136 h 1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8" h="136">
                  <a:moveTo>
                    <a:pt x="0" y="73"/>
                  </a:moveTo>
                  <a:lnTo>
                    <a:pt x="53" y="5"/>
                  </a:lnTo>
                  <a:lnTo>
                    <a:pt x="88" y="0"/>
                  </a:lnTo>
                  <a:lnTo>
                    <a:pt x="147" y="50"/>
                  </a:lnTo>
                  <a:lnTo>
                    <a:pt x="157" y="13"/>
                  </a:lnTo>
                  <a:lnTo>
                    <a:pt x="220" y="44"/>
                  </a:lnTo>
                  <a:lnTo>
                    <a:pt x="216" y="93"/>
                  </a:lnTo>
                  <a:lnTo>
                    <a:pt x="258" y="112"/>
                  </a:lnTo>
                  <a:lnTo>
                    <a:pt x="123" y="120"/>
                  </a:lnTo>
                  <a:lnTo>
                    <a:pt x="115" y="98"/>
                  </a:lnTo>
                  <a:lnTo>
                    <a:pt x="92" y="136"/>
                  </a:lnTo>
                  <a:lnTo>
                    <a:pt x="0" y="7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0" name="Freeform 406"/>
            <p:cNvSpPr/>
            <p:nvPr/>
          </p:nvSpPr>
          <p:spPr bwMode="auto">
            <a:xfrm>
              <a:off x="3853483" y="2035967"/>
              <a:ext cx="75813" cy="42962"/>
            </a:xfrm>
            <a:custGeom>
              <a:avLst/>
              <a:gdLst>
                <a:gd name="T0" fmla="*/ 0 w 158"/>
                <a:gd name="T1" fmla="*/ 0 h 92"/>
                <a:gd name="T2" fmla="*/ 1 w 158"/>
                <a:gd name="T3" fmla="*/ 1 h 92"/>
                <a:gd name="T4" fmla="*/ 1 w 158"/>
                <a:gd name="T5" fmla="*/ 2 h 92"/>
                <a:gd name="T6" fmla="*/ 1 w 158"/>
                <a:gd name="T7" fmla="*/ 2 h 92"/>
                <a:gd name="T8" fmla="*/ 3 w 158"/>
                <a:gd name="T9" fmla="*/ 2 h 92"/>
                <a:gd name="T10" fmla="*/ 4 w 158"/>
                <a:gd name="T11" fmla="*/ 1 h 92"/>
                <a:gd name="T12" fmla="*/ 0 w 158"/>
                <a:gd name="T13" fmla="*/ 0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8"/>
                <a:gd name="T22" fmla="*/ 0 h 92"/>
                <a:gd name="T23" fmla="*/ 158 w 158"/>
                <a:gd name="T24" fmla="*/ 92 h 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8" h="92">
                  <a:moveTo>
                    <a:pt x="0" y="0"/>
                  </a:moveTo>
                  <a:lnTo>
                    <a:pt x="50" y="33"/>
                  </a:lnTo>
                  <a:lnTo>
                    <a:pt x="39" y="65"/>
                  </a:lnTo>
                  <a:lnTo>
                    <a:pt x="64" y="92"/>
                  </a:lnTo>
                  <a:lnTo>
                    <a:pt x="110" y="92"/>
                  </a:lnTo>
                  <a:lnTo>
                    <a:pt x="158" y="5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1" name="Freeform 407"/>
            <p:cNvSpPr/>
            <p:nvPr/>
          </p:nvSpPr>
          <p:spPr bwMode="auto">
            <a:xfrm>
              <a:off x="3861906" y="2756770"/>
              <a:ext cx="53911" cy="219583"/>
            </a:xfrm>
            <a:custGeom>
              <a:avLst/>
              <a:gdLst>
                <a:gd name="T0" fmla="*/ 0 w 115"/>
                <a:gd name="T1" fmla="*/ 3 h 483"/>
                <a:gd name="T2" fmla="*/ 0 w 115"/>
                <a:gd name="T3" fmla="*/ 4 h 483"/>
                <a:gd name="T4" fmla="*/ 0 w 115"/>
                <a:gd name="T5" fmla="*/ 11 h 483"/>
                <a:gd name="T6" fmla="*/ 1 w 115"/>
                <a:gd name="T7" fmla="*/ 10 h 483"/>
                <a:gd name="T8" fmla="*/ 1 w 115"/>
                <a:gd name="T9" fmla="*/ 11 h 483"/>
                <a:gd name="T10" fmla="*/ 1 w 115"/>
                <a:gd name="T11" fmla="*/ 9 h 483"/>
                <a:gd name="T12" fmla="*/ 1 w 115"/>
                <a:gd name="T13" fmla="*/ 7 h 483"/>
                <a:gd name="T14" fmla="*/ 3 w 115"/>
                <a:gd name="T15" fmla="*/ 8 h 483"/>
                <a:gd name="T16" fmla="*/ 1 w 115"/>
                <a:gd name="T17" fmla="*/ 4 h 483"/>
                <a:gd name="T18" fmla="*/ 1 w 115"/>
                <a:gd name="T19" fmla="*/ 0 h 483"/>
                <a:gd name="T20" fmla="*/ 0 w 115"/>
                <a:gd name="T21" fmla="*/ 3 h 4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5"/>
                <a:gd name="T34" fmla="*/ 0 h 483"/>
                <a:gd name="T35" fmla="*/ 115 w 115"/>
                <a:gd name="T36" fmla="*/ 483 h 48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5" h="483">
                  <a:moveTo>
                    <a:pt x="0" y="123"/>
                  </a:moveTo>
                  <a:lnTo>
                    <a:pt x="19" y="182"/>
                  </a:lnTo>
                  <a:lnTo>
                    <a:pt x="19" y="483"/>
                  </a:lnTo>
                  <a:lnTo>
                    <a:pt x="39" y="446"/>
                  </a:lnTo>
                  <a:lnTo>
                    <a:pt x="70" y="469"/>
                  </a:lnTo>
                  <a:lnTo>
                    <a:pt x="32" y="387"/>
                  </a:lnTo>
                  <a:lnTo>
                    <a:pt x="53" y="304"/>
                  </a:lnTo>
                  <a:lnTo>
                    <a:pt x="115" y="329"/>
                  </a:lnTo>
                  <a:lnTo>
                    <a:pt x="57" y="169"/>
                  </a:lnTo>
                  <a:lnTo>
                    <a:pt x="39" y="0"/>
                  </a:lnTo>
                  <a:lnTo>
                    <a:pt x="0" y="12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2" name="Freeform 408"/>
            <p:cNvSpPr/>
            <p:nvPr/>
          </p:nvSpPr>
          <p:spPr bwMode="auto">
            <a:xfrm>
              <a:off x="3944458" y="2059834"/>
              <a:ext cx="84236" cy="31824"/>
            </a:xfrm>
            <a:custGeom>
              <a:avLst/>
              <a:gdLst>
                <a:gd name="T0" fmla="*/ 0 w 179"/>
                <a:gd name="T1" fmla="*/ 0 h 70"/>
                <a:gd name="T2" fmla="*/ 1 w 179"/>
                <a:gd name="T3" fmla="*/ 1 h 70"/>
                <a:gd name="T4" fmla="*/ 3 w 179"/>
                <a:gd name="T5" fmla="*/ 2 h 70"/>
                <a:gd name="T6" fmla="*/ 4 w 179"/>
                <a:gd name="T7" fmla="*/ 1 h 70"/>
                <a:gd name="T8" fmla="*/ 0 w 179"/>
                <a:gd name="T9" fmla="*/ 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9"/>
                <a:gd name="T16" fmla="*/ 0 h 70"/>
                <a:gd name="T17" fmla="*/ 179 w 179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9" h="70">
                  <a:moveTo>
                    <a:pt x="0" y="0"/>
                  </a:moveTo>
                  <a:lnTo>
                    <a:pt x="31" y="47"/>
                  </a:lnTo>
                  <a:lnTo>
                    <a:pt x="112" y="70"/>
                  </a:lnTo>
                  <a:lnTo>
                    <a:pt x="179" y="5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3" name="Freeform 409"/>
            <p:cNvSpPr/>
            <p:nvPr/>
          </p:nvSpPr>
          <p:spPr bwMode="auto">
            <a:xfrm>
              <a:off x="1097275" y="3033635"/>
              <a:ext cx="224068" cy="178212"/>
            </a:xfrm>
            <a:custGeom>
              <a:avLst/>
              <a:gdLst>
                <a:gd name="T0" fmla="*/ 0 w 469"/>
                <a:gd name="T1" fmla="*/ 1 h 392"/>
                <a:gd name="T2" fmla="*/ 0 w 469"/>
                <a:gd name="T3" fmla="*/ 2 h 392"/>
                <a:gd name="T4" fmla="*/ 3 w 469"/>
                <a:gd name="T5" fmla="*/ 3 h 392"/>
                <a:gd name="T6" fmla="*/ 2 w 469"/>
                <a:gd name="T7" fmla="*/ 5 h 392"/>
                <a:gd name="T8" fmla="*/ 2 w 469"/>
                <a:gd name="T9" fmla="*/ 8 h 392"/>
                <a:gd name="T10" fmla="*/ 3 w 469"/>
                <a:gd name="T11" fmla="*/ 9 h 392"/>
                <a:gd name="T12" fmla="*/ 6 w 469"/>
                <a:gd name="T13" fmla="*/ 8 h 392"/>
                <a:gd name="T14" fmla="*/ 8 w 469"/>
                <a:gd name="T15" fmla="*/ 6 h 392"/>
                <a:gd name="T16" fmla="*/ 8 w 469"/>
                <a:gd name="T17" fmla="*/ 5 h 392"/>
                <a:gd name="T18" fmla="*/ 9 w 469"/>
                <a:gd name="T19" fmla="*/ 3 h 392"/>
                <a:gd name="T20" fmla="*/ 11 w 469"/>
                <a:gd name="T21" fmla="*/ 2 h 392"/>
                <a:gd name="T22" fmla="*/ 11 w 469"/>
                <a:gd name="T23" fmla="*/ 1 h 392"/>
                <a:gd name="T24" fmla="*/ 9 w 469"/>
                <a:gd name="T25" fmla="*/ 1 h 392"/>
                <a:gd name="T26" fmla="*/ 9 w 469"/>
                <a:gd name="T27" fmla="*/ 1 h 392"/>
                <a:gd name="T28" fmla="*/ 6 w 469"/>
                <a:gd name="T29" fmla="*/ 0 h 392"/>
                <a:gd name="T30" fmla="*/ 1 w 469"/>
                <a:gd name="T31" fmla="*/ 0 h 392"/>
                <a:gd name="T32" fmla="*/ 0 w 469"/>
                <a:gd name="T33" fmla="*/ 1 h 39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9"/>
                <a:gd name="T52" fmla="*/ 0 h 392"/>
                <a:gd name="T53" fmla="*/ 469 w 469"/>
                <a:gd name="T54" fmla="*/ 392 h 39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9" h="392">
                  <a:moveTo>
                    <a:pt x="0" y="33"/>
                  </a:moveTo>
                  <a:lnTo>
                    <a:pt x="13" y="97"/>
                  </a:lnTo>
                  <a:lnTo>
                    <a:pt x="112" y="106"/>
                  </a:lnTo>
                  <a:lnTo>
                    <a:pt x="70" y="209"/>
                  </a:lnTo>
                  <a:lnTo>
                    <a:pt x="70" y="335"/>
                  </a:lnTo>
                  <a:lnTo>
                    <a:pt x="138" y="392"/>
                  </a:lnTo>
                  <a:lnTo>
                    <a:pt x="275" y="355"/>
                  </a:lnTo>
                  <a:lnTo>
                    <a:pt x="354" y="261"/>
                  </a:lnTo>
                  <a:lnTo>
                    <a:pt x="338" y="223"/>
                  </a:lnTo>
                  <a:lnTo>
                    <a:pt x="379" y="152"/>
                  </a:lnTo>
                  <a:lnTo>
                    <a:pt x="468" y="98"/>
                  </a:lnTo>
                  <a:lnTo>
                    <a:pt x="469" y="67"/>
                  </a:lnTo>
                  <a:lnTo>
                    <a:pt x="412" y="60"/>
                  </a:lnTo>
                  <a:lnTo>
                    <a:pt x="400" y="55"/>
                  </a:lnTo>
                  <a:lnTo>
                    <a:pt x="279" y="13"/>
                  </a:lnTo>
                  <a:lnTo>
                    <a:pt x="39" y="0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4" name="Freeform 410"/>
            <p:cNvSpPr/>
            <p:nvPr/>
          </p:nvSpPr>
          <p:spPr bwMode="auto">
            <a:xfrm>
              <a:off x="1459491" y="1865711"/>
              <a:ext cx="193743" cy="151162"/>
            </a:xfrm>
            <a:custGeom>
              <a:avLst/>
              <a:gdLst>
                <a:gd name="T0" fmla="*/ 0 w 404"/>
                <a:gd name="T1" fmla="*/ 1 h 334"/>
                <a:gd name="T2" fmla="*/ 0 w 404"/>
                <a:gd name="T3" fmla="*/ 2 h 334"/>
                <a:gd name="T4" fmla="*/ 1 w 404"/>
                <a:gd name="T5" fmla="*/ 2 h 334"/>
                <a:gd name="T6" fmla="*/ 1 w 404"/>
                <a:gd name="T7" fmla="*/ 2 h 334"/>
                <a:gd name="T8" fmla="*/ 1 w 404"/>
                <a:gd name="T9" fmla="*/ 3 h 334"/>
                <a:gd name="T10" fmla="*/ 0 w 404"/>
                <a:gd name="T11" fmla="*/ 3 h 334"/>
                <a:gd name="T12" fmla="*/ 2 w 404"/>
                <a:gd name="T13" fmla="*/ 3 h 334"/>
                <a:gd name="T14" fmla="*/ 1 w 404"/>
                <a:gd name="T15" fmla="*/ 4 h 334"/>
                <a:gd name="T16" fmla="*/ 2 w 404"/>
                <a:gd name="T17" fmla="*/ 4 h 334"/>
                <a:gd name="T18" fmla="*/ 3 w 404"/>
                <a:gd name="T19" fmla="*/ 4 h 334"/>
                <a:gd name="T20" fmla="*/ 3 w 404"/>
                <a:gd name="T21" fmla="*/ 3 h 334"/>
                <a:gd name="T22" fmla="*/ 4 w 404"/>
                <a:gd name="T23" fmla="*/ 3 h 334"/>
                <a:gd name="T24" fmla="*/ 4 w 404"/>
                <a:gd name="T25" fmla="*/ 4 h 334"/>
                <a:gd name="T26" fmla="*/ 5 w 404"/>
                <a:gd name="T27" fmla="*/ 3 h 334"/>
                <a:gd name="T28" fmla="*/ 5 w 404"/>
                <a:gd name="T29" fmla="*/ 4 h 334"/>
                <a:gd name="T30" fmla="*/ 6 w 404"/>
                <a:gd name="T31" fmla="*/ 4 h 334"/>
                <a:gd name="T32" fmla="*/ 3 w 404"/>
                <a:gd name="T33" fmla="*/ 5 h 334"/>
                <a:gd name="T34" fmla="*/ 3 w 404"/>
                <a:gd name="T35" fmla="*/ 5 h 334"/>
                <a:gd name="T36" fmla="*/ 5 w 404"/>
                <a:gd name="T37" fmla="*/ 5 h 334"/>
                <a:gd name="T38" fmla="*/ 4 w 404"/>
                <a:gd name="T39" fmla="*/ 5 h 334"/>
                <a:gd name="T40" fmla="*/ 5 w 404"/>
                <a:gd name="T41" fmla="*/ 6 h 334"/>
                <a:gd name="T42" fmla="*/ 3 w 404"/>
                <a:gd name="T43" fmla="*/ 6 h 334"/>
                <a:gd name="T44" fmla="*/ 5 w 404"/>
                <a:gd name="T45" fmla="*/ 8 h 334"/>
                <a:gd name="T46" fmla="*/ 7 w 404"/>
                <a:gd name="T47" fmla="*/ 4 h 334"/>
                <a:gd name="T48" fmla="*/ 9 w 404"/>
                <a:gd name="T49" fmla="*/ 3 h 334"/>
                <a:gd name="T50" fmla="*/ 7 w 404"/>
                <a:gd name="T51" fmla="*/ 2 h 334"/>
                <a:gd name="T52" fmla="*/ 7 w 404"/>
                <a:gd name="T53" fmla="*/ 1 h 334"/>
                <a:gd name="T54" fmla="*/ 6 w 404"/>
                <a:gd name="T55" fmla="*/ 2 h 334"/>
                <a:gd name="T56" fmla="*/ 6 w 404"/>
                <a:gd name="T57" fmla="*/ 1 h 334"/>
                <a:gd name="T58" fmla="*/ 5 w 404"/>
                <a:gd name="T59" fmla="*/ 0 h 334"/>
                <a:gd name="T60" fmla="*/ 4 w 404"/>
                <a:gd name="T61" fmla="*/ 1 h 334"/>
                <a:gd name="T62" fmla="*/ 5 w 404"/>
                <a:gd name="T63" fmla="*/ 3 h 334"/>
                <a:gd name="T64" fmla="*/ 3 w 404"/>
                <a:gd name="T65" fmla="*/ 1 h 334"/>
                <a:gd name="T66" fmla="*/ 3 w 404"/>
                <a:gd name="T67" fmla="*/ 1 h 334"/>
                <a:gd name="T68" fmla="*/ 3 w 404"/>
                <a:gd name="T69" fmla="*/ 2 h 334"/>
                <a:gd name="T70" fmla="*/ 1 w 404"/>
                <a:gd name="T71" fmla="*/ 1 h 334"/>
                <a:gd name="T72" fmla="*/ 3 w 404"/>
                <a:gd name="T73" fmla="*/ 1 h 334"/>
                <a:gd name="T74" fmla="*/ 0 w 404"/>
                <a:gd name="T75" fmla="*/ 1 h 33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04"/>
                <a:gd name="T115" fmla="*/ 0 h 334"/>
                <a:gd name="T116" fmla="*/ 404 w 404"/>
                <a:gd name="T117" fmla="*/ 334 h 33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04" h="334">
                  <a:moveTo>
                    <a:pt x="0" y="41"/>
                  </a:moveTo>
                  <a:lnTo>
                    <a:pt x="2" y="81"/>
                  </a:lnTo>
                  <a:lnTo>
                    <a:pt x="43" y="81"/>
                  </a:lnTo>
                  <a:lnTo>
                    <a:pt x="30" y="100"/>
                  </a:lnTo>
                  <a:lnTo>
                    <a:pt x="64" y="115"/>
                  </a:lnTo>
                  <a:lnTo>
                    <a:pt x="19" y="112"/>
                  </a:lnTo>
                  <a:lnTo>
                    <a:pt x="94" y="147"/>
                  </a:lnTo>
                  <a:lnTo>
                    <a:pt x="66" y="160"/>
                  </a:lnTo>
                  <a:lnTo>
                    <a:pt x="86" y="187"/>
                  </a:lnTo>
                  <a:lnTo>
                    <a:pt x="151" y="170"/>
                  </a:lnTo>
                  <a:lnTo>
                    <a:pt x="150" y="135"/>
                  </a:lnTo>
                  <a:lnTo>
                    <a:pt x="176" y="123"/>
                  </a:lnTo>
                  <a:lnTo>
                    <a:pt x="182" y="162"/>
                  </a:lnTo>
                  <a:lnTo>
                    <a:pt x="224" y="135"/>
                  </a:lnTo>
                  <a:lnTo>
                    <a:pt x="215" y="162"/>
                  </a:lnTo>
                  <a:lnTo>
                    <a:pt x="250" y="164"/>
                  </a:lnTo>
                  <a:lnTo>
                    <a:pt x="113" y="203"/>
                  </a:lnTo>
                  <a:lnTo>
                    <a:pt x="118" y="230"/>
                  </a:lnTo>
                  <a:lnTo>
                    <a:pt x="235" y="211"/>
                  </a:lnTo>
                  <a:lnTo>
                    <a:pt x="157" y="237"/>
                  </a:lnTo>
                  <a:lnTo>
                    <a:pt x="201" y="252"/>
                  </a:lnTo>
                  <a:lnTo>
                    <a:pt x="120" y="265"/>
                  </a:lnTo>
                  <a:lnTo>
                    <a:pt x="238" y="334"/>
                  </a:lnTo>
                  <a:lnTo>
                    <a:pt x="314" y="162"/>
                  </a:lnTo>
                  <a:lnTo>
                    <a:pt x="404" y="122"/>
                  </a:lnTo>
                  <a:lnTo>
                    <a:pt x="306" y="92"/>
                  </a:lnTo>
                  <a:lnTo>
                    <a:pt x="291" y="47"/>
                  </a:lnTo>
                  <a:lnTo>
                    <a:pt x="261" y="73"/>
                  </a:lnTo>
                  <a:lnTo>
                    <a:pt x="276" y="34"/>
                  </a:lnTo>
                  <a:lnTo>
                    <a:pt x="208" y="0"/>
                  </a:lnTo>
                  <a:lnTo>
                    <a:pt x="185" y="34"/>
                  </a:lnTo>
                  <a:lnTo>
                    <a:pt x="216" y="115"/>
                  </a:lnTo>
                  <a:lnTo>
                    <a:pt x="143" y="30"/>
                  </a:lnTo>
                  <a:lnTo>
                    <a:pt x="118" y="47"/>
                  </a:lnTo>
                  <a:lnTo>
                    <a:pt x="134" y="89"/>
                  </a:lnTo>
                  <a:lnTo>
                    <a:pt x="62" y="51"/>
                  </a:lnTo>
                  <a:lnTo>
                    <a:pt x="113" y="27"/>
                  </a:lnTo>
                  <a:lnTo>
                    <a:pt x="0" y="4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5" name="Freeform 411"/>
            <p:cNvSpPr/>
            <p:nvPr/>
          </p:nvSpPr>
          <p:spPr bwMode="auto">
            <a:xfrm>
              <a:off x="1584160" y="1845025"/>
              <a:ext cx="175211" cy="63647"/>
            </a:xfrm>
            <a:custGeom>
              <a:avLst/>
              <a:gdLst>
                <a:gd name="T0" fmla="*/ 0 w 365"/>
                <a:gd name="T1" fmla="*/ 1 h 141"/>
                <a:gd name="T2" fmla="*/ 1 w 365"/>
                <a:gd name="T3" fmla="*/ 1 h 141"/>
                <a:gd name="T4" fmla="*/ 0 w 365"/>
                <a:gd name="T5" fmla="*/ 1 h 141"/>
                <a:gd name="T6" fmla="*/ 1 w 365"/>
                <a:gd name="T7" fmla="*/ 2 h 141"/>
                <a:gd name="T8" fmla="*/ 4 w 365"/>
                <a:gd name="T9" fmla="*/ 2 h 141"/>
                <a:gd name="T10" fmla="*/ 2 w 365"/>
                <a:gd name="T11" fmla="*/ 2 h 141"/>
                <a:gd name="T12" fmla="*/ 5 w 365"/>
                <a:gd name="T13" fmla="*/ 3 h 141"/>
                <a:gd name="T14" fmla="*/ 7 w 365"/>
                <a:gd name="T15" fmla="*/ 3 h 141"/>
                <a:gd name="T16" fmla="*/ 9 w 365"/>
                <a:gd name="T17" fmla="*/ 1 h 141"/>
                <a:gd name="T18" fmla="*/ 8 w 365"/>
                <a:gd name="T19" fmla="*/ 1 h 141"/>
                <a:gd name="T20" fmla="*/ 6 w 365"/>
                <a:gd name="T21" fmla="*/ 1 h 141"/>
                <a:gd name="T22" fmla="*/ 7 w 365"/>
                <a:gd name="T23" fmla="*/ 0 h 141"/>
                <a:gd name="T24" fmla="*/ 5 w 365"/>
                <a:gd name="T25" fmla="*/ 1 h 141"/>
                <a:gd name="T26" fmla="*/ 5 w 365"/>
                <a:gd name="T27" fmla="*/ 0 h 141"/>
                <a:gd name="T28" fmla="*/ 4 w 365"/>
                <a:gd name="T29" fmla="*/ 1 h 141"/>
                <a:gd name="T30" fmla="*/ 2 w 365"/>
                <a:gd name="T31" fmla="*/ 0 h 141"/>
                <a:gd name="T32" fmla="*/ 2 w 365"/>
                <a:gd name="T33" fmla="*/ 1 h 141"/>
                <a:gd name="T34" fmla="*/ 1 w 365"/>
                <a:gd name="T35" fmla="*/ 0 h 141"/>
                <a:gd name="T36" fmla="*/ 2 w 365"/>
                <a:gd name="T37" fmla="*/ 1 h 141"/>
                <a:gd name="T38" fmla="*/ 0 w 365"/>
                <a:gd name="T39" fmla="*/ 1 h 1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65"/>
                <a:gd name="T61" fmla="*/ 0 h 141"/>
                <a:gd name="T62" fmla="*/ 365 w 365"/>
                <a:gd name="T63" fmla="*/ 141 h 14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65" h="141">
                  <a:moveTo>
                    <a:pt x="0" y="38"/>
                  </a:moveTo>
                  <a:lnTo>
                    <a:pt x="53" y="49"/>
                  </a:lnTo>
                  <a:lnTo>
                    <a:pt x="19" y="66"/>
                  </a:lnTo>
                  <a:lnTo>
                    <a:pt x="33" y="76"/>
                  </a:lnTo>
                  <a:lnTo>
                    <a:pt x="168" y="74"/>
                  </a:lnTo>
                  <a:lnTo>
                    <a:pt x="83" y="96"/>
                  </a:lnTo>
                  <a:lnTo>
                    <a:pt x="219" y="141"/>
                  </a:lnTo>
                  <a:lnTo>
                    <a:pt x="309" y="115"/>
                  </a:lnTo>
                  <a:lnTo>
                    <a:pt x="365" y="66"/>
                  </a:lnTo>
                  <a:lnTo>
                    <a:pt x="351" y="43"/>
                  </a:lnTo>
                  <a:lnTo>
                    <a:pt x="265" y="45"/>
                  </a:lnTo>
                  <a:lnTo>
                    <a:pt x="277" y="19"/>
                  </a:lnTo>
                  <a:lnTo>
                    <a:pt x="209" y="45"/>
                  </a:lnTo>
                  <a:lnTo>
                    <a:pt x="198" y="0"/>
                  </a:lnTo>
                  <a:lnTo>
                    <a:pt x="182" y="57"/>
                  </a:lnTo>
                  <a:lnTo>
                    <a:pt x="83" y="0"/>
                  </a:lnTo>
                  <a:lnTo>
                    <a:pt x="85" y="35"/>
                  </a:lnTo>
                  <a:lnTo>
                    <a:pt x="57" y="19"/>
                  </a:lnTo>
                  <a:lnTo>
                    <a:pt x="69" y="51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6" name="Freeform 412"/>
            <p:cNvSpPr/>
            <p:nvPr/>
          </p:nvSpPr>
          <p:spPr bwMode="auto">
            <a:xfrm>
              <a:off x="1644810" y="1948452"/>
              <a:ext cx="74128" cy="41371"/>
            </a:xfrm>
            <a:custGeom>
              <a:avLst/>
              <a:gdLst>
                <a:gd name="T0" fmla="*/ 0 w 157"/>
                <a:gd name="T1" fmla="*/ 2 h 92"/>
                <a:gd name="T2" fmla="*/ 0 w 157"/>
                <a:gd name="T3" fmla="*/ 1 h 92"/>
                <a:gd name="T4" fmla="*/ 2 w 157"/>
                <a:gd name="T5" fmla="*/ 0 h 92"/>
                <a:gd name="T6" fmla="*/ 2 w 157"/>
                <a:gd name="T7" fmla="*/ 1 h 92"/>
                <a:gd name="T8" fmla="*/ 3 w 157"/>
                <a:gd name="T9" fmla="*/ 1 h 92"/>
                <a:gd name="T10" fmla="*/ 1 w 157"/>
                <a:gd name="T11" fmla="*/ 2 h 92"/>
                <a:gd name="T12" fmla="*/ 2 w 157"/>
                <a:gd name="T13" fmla="*/ 1 h 92"/>
                <a:gd name="T14" fmla="*/ 0 w 157"/>
                <a:gd name="T15" fmla="*/ 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7"/>
                <a:gd name="T25" fmla="*/ 0 h 92"/>
                <a:gd name="T26" fmla="*/ 157 w 15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7" h="92">
                  <a:moveTo>
                    <a:pt x="0" y="73"/>
                  </a:moveTo>
                  <a:lnTo>
                    <a:pt x="14" y="26"/>
                  </a:lnTo>
                  <a:lnTo>
                    <a:pt x="78" y="0"/>
                  </a:lnTo>
                  <a:lnTo>
                    <a:pt x="88" y="26"/>
                  </a:lnTo>
                  <a:lnTo>
                    <a:pt x="157" y="48"/>
                  </a:lnTo>
                  <a:lnTo>
                    <a:pt x="62" y="92"/>
                  </a:lnTo>
                  <a:lnTo>
                    <a:pt x="78" y="68"/>
                  </a:lnTo>
                  <a:lnTo>
                    <a:pt x="0" y="7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7" name="Freeform 413"/>
            <p:cNvSpPr/>
            <p:nvPr/>
          </p:nvSpPr>
          <p:spPr bwMode="auto">
            <a:xfrm>
              <a:off x="1467914" y="2304876"/>
              <a:ext cx="235861" cy="423253"/>
            </a:xfrm>
            <a:custGeom>
              <a:avLst/>
              <a:gdLst>
                <a:gd name="T0" fmla="*/ 0 w 492"/>
                <a:gd name="T1" fmla="*/ 16 h 935"/>
                <a:gd name="T2" fmla="*/ 0 w 492"/>
                <a:gd name="T3" fmla="*/ 18 h 935"/>
                <a:gd name="T4" fmla="*/ 1 w 492"/>
                <a:gd name="T5" fmla="*/ 20 h 935"/>
                <a:gd name="T6" fmla="*/ 1 w 492"/>
                <a:gd name="T7" fmla="*/ 22 h 935"/>
                <a:gd name="T8" fmla="*/ 4 w 492"/>
                <a:gd name="T9" fmla="*/ 20 h 935"/>
                <a:gd name="T10" fmla="*/ 5 w 492"/>
                <a:gd name="T11" fmla="*/ 17 h 935"/>
                <a:gd name="T12" fmla="*/ 4 w 492"/>
                <a:gd name="T13" fmla="*/ 17 h 935"/>
                <a:gd name="T14" fmla="*/ 6 w 492"/>
                <a:gd name="T15" fmla="*/ 16 h 935"/>
                <a:gd name="T16" fmla="*/ 4 w 492"/>
                <a:gd name="T17" fmla="*/ 16 h 935"/>
                <a:gd name="T18" fmla="*/ 6 w 492"/>
                <a:gd name="T19" fmla="*/ 16 h 935"/>
                <a:gd name="T20" fmla="*/ 7 w 492"/>
                <a:gd name="T21" fmla="*/ 15 h 935"/>
                <a:gd name="T22" fmla="*/ 5 w 492"/>
                <a:gd name="T23" fmla="*/ 14 h 935"/>
                <a:gd name="T24" fmla="*/ 4 w 492"/>
                <a:gd name="T25" fmla="*/ 15 h 935"/>
                <a:gd name="T26" fmla="*/ 5 w 492"/>
                <a:gd name="T27" fmla="*/ 14 h 935"/>
                <a:gd name="T28" fmla="*/ 5 w 492"/>
                <a:gd name="T29" fmla="*/ 11 h 935"/>
                <a:gd name="T30" fmla="*/ 9 w 492"/>
                <a:gd name="T31" fmla="*/ 8 h 935"/>
                <a:gd name="T32" fmla="*/ 9 w 492"/>
                <a:gd name="T33" fmla="*/ 7 h 935"/>
                <a:gd name="T34" fmla="*/ 9 w 492"/>
                <a:gd name="T35" fmla="*/ 6 h 935"/>
                <a:gd name="T36" fmla="*/ 11 w 492"/>
                <a:gd name="T37" fmla="*/ 5 h 935"/>
                <a:gd name="T38" fmla="*/ 11 w 492"/>
                <a:gd name="T39" fmla="*/ 2 h 935"/>
                <a:gd name="T40" fmla="*/ 8 w 492"/>
                <a:gd name="T41" fmla="*/ 0 h 935"/>
                <a:gd name="T42" fmla="*/ 8 w 492"/>
                <a:gd name="T43" fmla="*/ 0 h 935"/>
                <a:gd name="T44" fmla="*/ 8 w 492"/>
                <a:gd name="T45" fmla="*/ 1 h 935"/>
                <a:gd name="T46" fmla="*/ 6 w 492"/>
                <a:gd name="T47" fmla="*/ 1 h 935"/>
                <a:gd name="T48" fmla="*/ 6 w 492"/>
                <a:gd name="T49" fmla="*/ 2 h 935"/>
                <a:gd name="T50" fmla="*/ 5 w 492"/>
                <a:gd name="T51" fmla="*/ 2 h 935"/>
                <a:gd name="T52" fmla="*/ 5 w 492"/>
                <a:gd name="T53" fmla="*/ 3 h 935"/>
                <a:gd name="T54" fmla="*/ 3 w 492"/>
                <a:gd name="T55" fmla="*/ 5 h 935"/>
                <a:gd name="T56" fmla="*/ 2 w 492"/>
                <a:gd name="T57" fmla="*/ 7 h 935"/>
                <a:gd name="T58" fmla="*/ 3 w 492"/>
                <a:gd name="T59" fmla="*/ 9 h 935"/>
                <a:gd name="T60" fmla="*/ 1 w 492"/>
                <a:gd name="T61" fmla="*/ 9 h 935"/>
                <a:gd name="T62" fmla="*/ 1 w 492"/>
                <a:gd name="T63" fmla="*/ 12 h 935"/>
                <a:gd name="T64" fmla="*/ 1 w 492"/>
                <a:gd name="T65" fmla="*/ 13 h 935"/>
                <a:gd name="T66" fmla="*/ 1 w 492"/>
                <a:gd name="T67" fmla="*/ 13 h 935"/>
                <a:gd name="T68" fmla="*/ 1 w 492"/>
                <a:gd name="T69" fmla="*/ 15 h 935"/>
                <a:gd name="T70" fmla="*/ 0 w 492"/>
                <a:gd name="T71" fmla="*/ 16 h 9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92"/>
                <a:gd name="T109" fmla="*/ 0 h 935"/>
                <a:gd name="T110" fmla="*/ 492 w 492"/>
                <a:gd name="T111" fmla="*/ 935 h 93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92" h="935">
                  <a:moveTo>
                    <a:pt x="0" y="704"/>
                  </a:moveTo>
                  <a:lnTo>
                    <a:pt x="19" y="810"/>
                  </a:lnTo>
                  <a:lnTo>
                    <a:pt x="63" y="862"/>
                  </a:lnTo>
                  <a:lnTo>
                    <a:pt x="59" y="935"/>
                  </a:lnTo>
                  <a:lnTo>
                    <a:pt x="179" y="885"/>
                  </a:lnTo>
                  <a:lnTo>
                    <a:pt x="209" y="739"/>
                  </a:lnTo>
                  <a:lnTo>
                    <a:pt x="187" y="732"/>
                  </a:lnTo>
                  <a:lnTo>
                    <a:pt x="275" y="686"/>
                  </a:lnTo>
                  <a:lnTo>
                    <a:pt x="191" y="675"/>
                  </a:lnTo>
                  <a:lnTo>
                    <a:pt x="253" y="686"/>
                  </a:lnTo>
                  <a:lnTo>
                    <a:pt x="290" y="648"/>
                  </a:lnTo>
                  <a:lnTo>
                    <a:pt x="237" y="599"/>
                  </a:lnTo>
                  <a:lnTo>
                    <a:pt x="189" y="633"/>
                  </a:lnTo>
                  <a:lnTo>
                    <a:pt x="227" y="604"/>
                  </a:lnTo>
                  <a:lnTo>
                    <a:pt x="228" y="470"/>
                  </a:lnTo>
                  <a:lnTo>
                    <a:pt x="395" y="341"/>
                  </a:lnTo>
                  <a:lnTo>
                    <a:pt x="383" y="314"/>
                  </a:lnTo>
                  <a:lnTo>
                    <a:pt x="410" y="249"/>
                  </a:lnTo>
                  <a:lnTo>
                    <a:pt x="492" y="230"/>
                  </a:lnTo>
                  <a:lnTo>
                    <a:pt x="470" y="79"/>
                  </a:lnTo>
                  <a:lnTo>
                    <a:pt x="358" y="0"/>
                  </a:lnTo>
                  <a:lnTo>
                    <a:pt x="339" y="0"/>
                  </a:lnTo>
                  <a:lnTo>
                    <a:pt x="338" y="48"/>
                  </a:lnTo>
                  <a:lnTo>
                    <a:pt x="270" y="39"/>
                  </a:lnTo>
                  <a:lnTo>
                    <a:pt x="253" y="79"/>
                  </a:lnTo>
                  <a:lnTo>
                    <a:pt x="208" y="90"/>
                  </a:lnTo>
                  <a:lnTo>
                    <a:pt x="196" y="150"/>
                  </a:lnTo>
                  <a:lnTo>
                    <a:pt x="129" y="222"/>
                  </a:lnTo>
                  <a:lnTo>
                    <a:pt x="97" y="324"/>
                  </a:lnTo>
                  <a:lnTo>
                    <a:pt x="109" y="364"/>
                  </a:lnTo>
                  <a:lnTo>
                    <a:pt x="42" y="394"/>
                  </a:lnTo>
                  <a:lnTo>
                    <a:pt x="35" y="526"/>
                  </a:lnTo>
                  <a:lnTo>
                    <a:pt x="57" y="553"/>
                  </a:lnTo>
                  <a:lnTo>
                    <a:pt x="35" y="578"/>
                  </a:lnTo>
                  <a:lnTo>
                    <a:pt x="46" y="636"/>
                  </a:lnTo>
                  <a:lnTo>
                    <a:pt x="0" y="70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8" name="Freeform 414"/>
            <p:cNvSpPr/>
            <p:nvPr/>
          </p:nvSpPr>
          <p:spPr bwMode="auto">
            <a:xfrm>
              <a:off x="1371885" y="2933391"/>
              <a:ext cx="80867" cy="44553"/>
            </a:xfrm>
            <a:custGeom>
              <a:avLst/>
              <a:gdLst>
                <a:gd name="T0" fmla="*/ 0 w 169"/>
                <a:gd name="T1" fmla="*/ 1 h 98"/>
                <a:gd name="T2" fmla="*/ 1 w 169"/>
                <a:gd name="T3" fmla="*/ 2 h 98"/>
                <a:gd name="T4" fmla="*/ 2 w 169"/>
                <a:gd name="T5" fmla="*/ 2 h 98"/>
                <a:gd name="T6" fmla="*/ 3 w 169"/>
                <a:gd name="T7" fmla="*/ 2 h 98"/>
                <a:gd name="T8" fmla="*/ 4 w 169"/>
                <a:gd name="T9" fmla="*/ 1 h 98"/>
                <a:gd name="T10" fmla="*/ 3 w 169"/>
                <a:gd name="T11" fmla="*/ 1 h 98"/>
                <a:gd name="T12" fmla="*/ 3 w 169"/>
                <a:gd name="T13" fmla="*/ 0 h 98"/>
                <a:gd name="T14" fmla="*/ 3 w 169"/>
                <a:gd name="T15" fmla="*/ 0 h 98"/>
                <a:gd name="T16" fmla="*/ 1 w 169"/>
                <a:gd name="T17" fmla="*/ 0 h 98"/>
                <a:gd name="T18" fmla="*/ 0 w 169"/>
                <a:gd name="T19" fmla="*/ 1 h 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9"/>
                <a:gd name="T31" fmla="*/ 0 h 98"/>
                <a:gd name="T32" fmla="*/ 169 w 169"/>
                <a:gd name="T33" fmla="*/ 98 h 9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9" h="98">
                  <a:moveTo>
                    <a:pt x="0" y="66"/>
                  </a:moveTo>
                  <a:lnTo>
                    <a:pt x="39" y="98"/>
                  </a:lnTo>
                  <a:lnTo>
                    <a:pt x="92" y="70"/>
                  </a:lnTo>
                  <a:lnTo>
                    <a:pt x="115" y="96"/>
                  </a:lnTo>
                  <a:lnTo>
                    <a:pt x="169" y="44"/>
                  </a:lnTo>
                  <a:lnTo>
                    <a:pt x="136" y="38"/>
                  </a:lnTo>
                  <a:lnTo>
                    <a:pt x="135" y="16"/>
                  </a:lnTo>
                  <a:lnTo>
                    <a:pt x="128" y="9"/>
                  </a:lnTo>
                  <a:lnTo>
                    <a:pt x="54" y="0"/>
                  </a:lnTo>
                  <a:lnTo>
                    <a:pt x="0" y="6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9" name="Freeform 415"/>
            <p:cNvSpPr/>
            <p:nvPr/>
          </p:nvSpPr>
          <p:spPr bwMode="auto">
            <a:xfrm>
              <a:off x="1912681" y="3186389"/>
              <a:ext cx="131408" cy="109791"/>
            </a:xfrm>
            <a:custGeom>
              <a:avLst/>
              <a:gdLst>
                <a:gd name="T0" fmla="*/ 0 w 273"/>
                <a:gd name="T1" fmla="*/ 5 h 244"/>
                <a:gd name="T2" fmla="*/ 0 w 273"/>
                <a:gd name="T3" fmla="*/ 5 h 244"/>
                <a:gd name="T4" fmla="*/ 1 w 273"/>
                <a:gd name="T5" fmla="*/ 3 h 244"/>
                <a:gd name="T6" fmla="*/ 1 w 273"/>
                <a:gd name="T7" fmla="*/ 3 h 244"/>
                <a:gd name="T8" fmla="*/ 1 w 273"/>
                <a:gd name="T9" fmla="*/ 1 h 244"/>
                <a:gd name="T10" fmla="*/ 1 w 273"/>
                <a:gd name="T11" fmla="*/ 0 h 244"/>
                <a:gd name="T12" fmla="*/ 6 w 273"/>
                <a:gd name="T13" fmla="*/ 0 h 244"/>
                <a:gd name="T14" fmla="*/ 5 w 273"/>
                <a:gd name="T15" fmla="*/ 1 h 244"/>
                <a:gd name="T16" fmla="*/ 5 w 273"/>
                <a:gd name="T17" fmla="*/ 3 h 244"/>
                <a:gd name="T18" fmla="*/ 3 w 273"/>
                <a:gd name="T19" fmla="*/ 4 h 244"/>
                <a:gd name="T20" fmla="*/ 1 w 273"/>
                <a:gd name="T21" fmla="*/ 6 h 244"/>
                <a:gd name="T22" fmla="*/ 0 w 273"/>
                <a:gd name="T23" fmla="*/ 5 h 24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3"/>
                <a:gd name="T37" fmla="*/ 0 h 244"/>
                <a:gd name="T38" fmla="*/ 273 w 273"/>
                <a:gd name="T39" fmla="*/ 244 h 24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3" h="244">
                  <a:moveTo>
                    <a:pt x="0" y="225"/>
                  </a:moveTo>
                  <a:lnTo>
                    <a:pt x="5" y="199"/>
                  </a:lnTo>
                  <a:lnTo>
                    <a:pt x="43" y="147"/>
                  </a:lnTo>
                  <a:lnTo>
                    <a:pt x="22" y="126"/>
                  </a:lnTo>
                  <a:lnTo>
                    <a:pt x="21" y="64"/>
                  </a:lnTo>
                  <a:lnTo>
                    <a:pt x="43" y="12"/>
                  </a:lnTo>
                  <a:lnTo>
                    <a:pt x="273" y="0"/>
                  </a:lnTo>
                  <a:lnTo>
                    <a:pt x="231" y="37"/>
                  </a:lnTo>
                  <a:lnTo>
                    <a:pt x="215" y="135"/>
                  </a:lnTo>
                  <a:lnTo>
                    <a:pt x="122" y="191"/>
                  </a:lnTo>
                  <a:lnTo>
                    <a:pt x="38" y="244"/>
                  </a:lnTo>
                  <a:lnTo>
                    <a:pt x="0" y="2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0" name="Freeform 416"/>
            <p:cNvSpPr/>
            <p:nvPr/>
          </p:nvSpPr>
          <p:spPr bwMode="auto">
            <a:xfrm>
              <a:off x="3049870" y="3544404"/>
              <a:ext cx="146571" cy="307097"/>
            </a:xfrm>
            <a:custGeom>
              <a:avLst/>
              <a:gdLst>
                <a:gd name="T0" fmla="*/ 0 w 303"/>
                <a:gd name="T1" fmla="*/ 3 h 678"/>
                <a:gd name="T2" fmla="*/ 1 w 303"/>
                <a:gd name="T3" fmla="*/ 1 h 678"/>
                <a:gd name="T4" fmla="*/ 3 w 303"/>
                <a:gd name="T5" fmla="*/ 0 h 678"/>
                <a:gd name="T6" fmla="*/ 3 w 303"/>
                <a:gd name="T7" fmla="*/ 1 h 678"/>
                <a:gd name="T8" fmla="*/ 3 w 303"/>
                <a:gd name="T9" fmla="*/ 3 h 678"/>
                <a:gd name="T10" fmla="*/ 5 w 303"/>
                <a:gd name="T11" fmla="*/ 3 h 678"/>
                <a:gd name="T12" fmla="*/ 6 w 303"/>
                <a:gd name="T13" fmla="*/ 3 h 678"/>
                <a:gd name="T14" fmla="*/ 7 w 303"/>
                <a:gd name="T15" fmla="*/ 5 h 678"/>
                <a:gd name="T16" fmla="*/ 7 w 303"/>
                <a:gd name="T17" fmla="*/ 7 h 678"/>
                <a:gd name="T18" fmla="*/ 5 w 303"/>
                <a:gd name="T19" fmla="*/ 7 h 678"/>
                <a:gd name="T20" fmla="*/ 5 w 303"/>
                <a:gd name="T21" fmla="*/ 7 h 678"/>
                <a:gd name="T22" fmla="*/ 5 w 303"/>
                <a:gd name="T23" fmla="*/ 9 h 678"/>
                <a:gd name="T24" fmla="*/ 3 w 303"/>
                <a:gd name="T25" fmla="*/ 7 h 678"/>
                <a:gd name="T26" fmla="*/ 1 w 303"/>
                <a:gd name="T27" fmla="*/ 11 h 678"/>
                <a:gd name="T28" fmla="*/ 3 w 303"/>
                <a:gd name="T29" fmla="*/ 14 h 678"/>
                <a:gd name="T30" fmla="*/ 4 w 303"/>
                <a:gd name="T31" fmla="*/ 15 h 678"/>
                <a:gd name="T32" fmla="*/ 3 w 303"/>
                <a:gd name="T33" fmla="*/ 16 h 678"/>
                <a:gd name="T34" fmla="*/ 3 w 303"/>
                <a:gd name="T35" fmla="*/ 15 h 678"/>
                <a:gd name="T36" fmla="*/ 3 w 303"/>
                <a:gd name="T37" fmla="*/ 15 h 678"/>
                <a:gd name="T38" fmla="*/ 1 w 303"/>
                <a:gd name="T39" fmla="*/ 13 h 678"/>
                <a:gd name="T40" fmla="*/ 1 w 303"/>
                <a:gd name="T41" fmla="*/ 11 h 678"/>
                <a:gd name="T42" fmla="*/ 2 w 303"/>
                <a:gd name="T43" fmla="*/ 9 h 678"/>
                <a:gd name="T44" fmla="*/ 1 w 303"/>
                <a:gd name="T45" fmla="*/ 6 h 678"/>
                <a:gd name="T46" fmla="*/ 1 w 303"/>
                <a:gd name="T47" fmla="*/ 5 h 678"/>
                <a:gd name="T48" fmla="*/ 0 w 303"/>
                <a:gd name="T49" fmla="*/ 3 h 67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3"/>
                <a:gd name="T76" fmla="*/ 0 h 678"/>
                <a:gd name="T77" fmla="*/ 303 w 303"/>
                <a:gd name="T78" fmla="*/ 678 h 67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3" h="678">
                  <a:moveTo>
                    <a:pt x="0" y="109"/>
                  </a:moveTo>
                  <a:lnTo>
                    <a:pt x="22" y="56"/>
                  </a:lnTo>
                  <a:lnTo>
                    <a:pt x="105" y="0"/>
                  </a:lnTo>
                  <a:lnTo>
                    <a:pt x="141" y="53"/>
                  </a:lnTo>
                  <a:lnTo>
                    <a:pt x="130" y="144"/>
                  </a:lnTo>
                  <a:lnTo>
                    <a:pt x="228" y="105"/>
                  </a:lnTo>
                  <a:lnTo>
                    <a:pt x="265" y="144"/>
                  </a:lnTo>
                  <a:lnTo>
                    <a:pt x="303" y="234"/>
                  </a:lnTo>
                  <a:lnTo>
                    <a:pt x="293" y="290"/>
                  </a:lnTo>
                  <a:lnTo>
                    <a:pt x="217" y="287"/>
                  </a:lnTo>
                  <a:lnTo>
                    <a:pt x="192" y="311"/>
                  </a:lnTo>
                  <a:lnTo>
                    <a:pt x="204" y="406"/>
                  </a:lnTo>
                  <a:lnTo>
                    <a:pt x="106" y="324"/>
                  </a:lnTo>
                  <a:lnTo>
                    <a:pt x="66" y="472"/>
                  </a:lnTo>
                  <a:lnTo>
                    <a:pt x="113" y="605"/>
                  </a:lnTo>
                  <a:lnTo>
                    <a:pt x="179" y="652"/>
                  </a:lnTo>
                  <a:lnTo>
                    <a:pt x="144" y="678"/>
                  </a:lnTo>
                  <a:lnTo>
                    <a:pt x="135" y="637"/>
                  </a:lnTo>
                  <a:lnTo>
                    <a:pt x="106" y="637"/>
                  </a:lnTo>
                  <a:lnTo>
                    <a:pt x="31" y="562"/>
                  </a:lnTo>
                  <a:lnTo>
                    <a:pt x="43" y="477"/>
                  </a:lnTo>
                  <a:lnTo>
                    <a:pt x="83" y="397"/>
                  </a:lnTo>
                  <a:lnTo>
                    <a:pt x="29" y="267"/>
                  </a:lnTo>
                  <a:lnTo>
                    <a:pt x="45" y="207"/>
                  </a:lnTo>
                  <a:lnTo>
                    <a:pt x="0" y="10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1" name="Freeform 417"/>
            <p:cNvSpPr/>
            <p:nvPr/>
          </p:nvSpPr>
          <p:spPr bwMode="auto">
            <a:xfrm>
              <a:off x="2197400" y="3429839"/>
              <a:ext cx="96029" cy="73194"/>
            </a:xfrm>
            <a:custGeom>
              <a:avLst/>
              <a:gdLst>
                <a:gd name="T0" fmla="*/ 0 w 201"/>
                <a:gd name="T1" fmla="*/ 2 h 159"/>
                <a:gd name="T2" fmla="*/ 0 w 201"/>
                <a:gd name="T3" fmla="*/ 2 h 159"/>
                <a:gd name="T4" fmla="*/ 1 w 201"/>
                <a:gd name="T5" fmla="*/ 2 h 159"/>
                <a:gd name="T6" fmla="*/ 3 w 201"/>
                <a:gd name="T7" fmla="*/ 2 h 159"/>
                <a:gd name="T8" fmla="*/ 4 w 201"/>
                <a:gd name="T9" fmla="*/ 0 h 159"/>
                <a:gd name="T10" fmla="*/ 5 w 201"/>
                <a:gd name="T11" fmla="*/ 1 h 159"/>
                <a:gd name="T12" fmla="*/ 4 w 201"/>
                <a:gd name="T13" fmla="*/ 1 h 159"/>
                <a:gd name="T14" fmla="*/ 4 w 201"/>
                <a:gd name="T15" fmla="*/ 2 h 159"/>
                <a:gd name="T16" fmla="*/ 4 w 201"/>
                <a:gd name="T17" fmla="*/ 4 h 159"/>
                <a:gd name="T18" fmla="*/ 1 w 201"/>
                <a:gd name="T19" fmla="*/ 3 h 159"/>
                <a:gd name="T20" fmla="*/ 0 w 201"/>
                <a:gd name="T21" fmla="*/ 2 h 1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1"/>
                <a:gd name="T34" fmla="*/ 0 h 159"/>
                <a:gd name="T35" fmla="*/ 201 w 201"/>
                <a:gd name="T36" fmla="*/ 159 h 1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1" h="159">
                  <a:moveTo>
                    <a:pt x="0" y="74"/>
                  </a:moveTo>
                  <a:lnTo>
                    <a:pt x="12" y="70"/>
                  </a:lnTo>
                  <a:lnTo>
                    <a:pt x="27" y="96"/>
                  </a:lnTo>
                  <a:lnTo>
                    <a:pt x="112" y="94"/>
                  </a:lnTo>
                  <a:lnTo>
                    <a:pt x="190" y="0"/>
                  </a:lnTo>
                  <a:lnTo>
                    <a:pt x="201" y="58"/>
                  </a:lnTo>
                  <a:lnTo>
                    <a:pt x="178" y="59"/>
                  </a:lnTo>
                  <a:lnTo>
                    <a:pt x="190" y="94"/>
                  </a:lnTo>
                  <a:lnTo>
                    <a:pt x="159" y="159"/>
                  </a:lnTo>
                  <a:lnTo>
                    <a:pt x="37" y="145"/>
                  </a:lnTo>
                  <a:lnTo>
                    <a:pt x="0" y="7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2" name="Freeform 418"/>
            <p:cNvSpPr/>
            <p:nvPr/>
          </p:nvSpPr>
          <p:spPr bwMode="auto">
            <a:xfrm>
              <a:off x="1397156" y="3187980"/>
              <a:ext cx="70758" cy="152753"/>
            </a:xfrm>
            <a:custGeom>
              <a:avLst/>
              <a:gdLst>
                <a:gd name="T0" fmla="*/ 0 w 149"/>
                <a:gd name="T1" fmla="*/ 4 h 334"/>
                <a:gd name="T2" fmla="*/ 1 w 149"/>
                <a:gd name="T3" fmla="*/ 3 h 334"/>
                <a:gd name="T4" fmla="*/ 1 w 149"/>
                <a:gd name="T5" fmla="*/ 0 h 334"/>
                <a:gd name="T6" fmla="*/ 3 w 149"/>
                <a:gd name="T7" fmla="*/ 0 h 334"/>
                <a:gd name="T8" fmla="*/ 3 w 149"/>
                <a:gd name="T9" fmla="*/ 1 h 334"/>
                <a:gd name="T10" fmla="*/ 3 w 149"/>
                <a:gd name="T11" fmla="*/ 2 h 334"/>
                <a:gd name="T12" fmla="*/ 2 w 149"/>
                <a:gd name="T13" fmla="*/ 4 h 334"/>
                <a:gd name="T14" fmla="*/ 3 w 149"/>
                <a:gd name="T15" fmla="*/ 5 h 334"/>
                <a:gd name="T16" fmla="*/ 2 w 149"/>
                <a:gd name="T17" fmla="*/ 8 h 334"/>
                <a:gd name="T18" fmla="*/ 1 w 149"/>
                <a:gd name="T19" fmla="*/ 6 h 334"/>
                <a:gd name="T20" fmla="*/ 0 w 149"/>
                <a:gd name="T21" fmla="*/ 4 h 3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9"/>
                <a:gd name="T34" fmla="*/ 0 h 334"/>
                <a:gd name="T35" fmla="*/ 149 w 149"/>
                <a:gd name="T36" fmla="*/ 334 h 3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9" h="334">
                  <a:moveTo>
                    <a:pt x="0" y="155"/>
                  </a:moveTo>
                  <a:lnTo>
                    <a:pt x="35" y="124"/>
                  </a:lnTo>
                  <a:lnTo>
                    <a:pt x="47" y="4"/>
                  </a:lnTo>
                  <a:lnTo>
                    <a:pt x="142" y="0"/>
                  </a:lnTo>
                  <a:lnTo>
                    <a:pt x="119" y="40"/>
                  </a:lnTo>
                  <a:lnTo>
                    <a:pt x="146" y="93"/>
                  </a:lnTo>
                  <a:lnTo>
                    <a:pt x="91" y="155"/>
                  </a:lnTo>
                  <a:lnTo>
                    <a:pt x="149" y="195"/>
                  </a:lnTo>
                  <a:lnTo>
                    <a:pt x="76" y="334"/>
                  </a:lnTo>
                  <a:lnTo>
                    <a:pt x="67" y="245"/>
                  </a:lnTo>
                  <a:lnTo>
                    <a:pt x="0" y="15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3" name="Freeform 419"/>
            <p:cNvSpPr/>
            <p:nvPr/>
          </p:nvSpPr>
          <p:spPr bwMode="auto">
            <a:xfrm>
              <a:off x="1739155" y="3075006"/>
              <a:ext cx="52226" cy="42962"/>
            </a:xfrm>
            <a:custGeom>
              <a:avLst/>
              <a:gdLst>
                <a:gd name="T0" fmla="*/ 0 w 107"/>
                <a:gd name="T1" fmla="*/ 1 h 93"/>
                <a:gd name="T2" fmla="*/ 0 w 107"/>
                <a:gd name="T3" fmla="*/ 0 h 93"/>
                <a:gd name="T4" fmla="*/ 2 w 107"/>
                <a:gd name="T5" fmla="*/ 0 h 93"/>
                <a:gd name="T6" fmla="*/ 3 w 107"/>
                <a:gd name="T7" fmla="*/ 1 h 93"/>
                <a:gd name="T8" fmla="*/ 1 w 107"/>
                <a:gd name="T9" fmla="*/ 1 h 93"/>
                <a:gd name="T10" fmla="*/ 0 w 107"/>
                <a:gd name="T11" fmla="*/ 2 h 93"/>
                <a:gd name="T12" fmla="*/ 1 w 107"/>
                <a:gd name="T13" fmla="*/ 2 h 93"/>
                <a:gd name="T14" fmla="*/ 0 w 107"/>
                <a:gd name="T15" fmla="*/ 1 h 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7"/>
                <a:gd name="T25" fmla="*/ 0 h 93"/>
                <a:gd name="T26" fmla="*/ 107 w 107"/>
                <a:gd name="T27" fmla="*/ 93 h 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7" h="93">
                  <a:moveTo>
                    <a:pt x="0" y="61"/>
                  </a:moveTo>
                  <a:lnTo>
                    <a:pt x="14" y="4"/>
                  </a:lnTo>
                  <a:lnTo>
                    <a:pt x="73" y="0"/>
                  </a:lnTo>
                  <a:lnTo>
                    <a:pt x="107" y="45"/>
                  </a:lnTo>
                  <a:lnTo>
                    <a:pt x="59" y="47"/>
                  </a:lnTo>
                  <a:lnTo>
                    <a:pt x="6" y="93"/>
                  </a:lnTo>
                  <a:lnTo>
                    <a:pt x="29" y="65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4" name="Freeform 420"/>
            <p:cNvSpPr/>
            <p:nvPr/>
          </p:nvSpPr>
          <p:spPr bwMode="auto">
            <a:xfrm>
              <a:off x="1745894" y="3071824"/>
              <a:ext cx="338629" cy="143206"/>
            </a:xfrm>
            <a:custGeom>
              <a:avLst/>
              <a:gdLst>
                <a:gd name="T0" fmla="*/ 0 w 703"/>
                <a:gd name="T1" fmla="*/ 3 h 317"/>
                <a:gd name="T2" fmla="*/ 1 w 703"/>
                <a:gd name="T3" fmla="*/ 4 h 317"/>
                <a:gd name="T4" fmla="*/ 0 w 703"/>
                <a:gd name="T5" fmla="*/ 5 h 317"/>
                <a:gd name="T6" fmla="*/ 1 w 703"/>
                <a:gd name="T7" fmla="*/ 5 h 317"/>
                <a:gd name="T8" fmla="*/ 1 w 703"/>
                <a:gd name="T9" fmla="*/ 6 h 317"/>
                <a:gd name="T10" fmla="*/ 2 w 703"/>
                <a:gd name="T11" fmla="*/ 6 h 317"/>
                <a:gd name="T12" fmla="*/ 1 w 703"/>
                <a:gd name="T13" fmla="*/ 6 h 317"/>
                <a:gd name="T14" fmla="*/ 2 w 703"/>
                <a:gd name="T15" fmla="*/ 6 h 317"/>
                <a:gd name="T16" fmla="*/ 3 w 703"/>
                <a:gd name="T17" fmla="*/ 7 h 317"/>
                <a:gd name="T18" fmla="*/ 4 w 703"/>
                <a:gd name="T19" fmla="*/ 6 h 317"/>
                <a:gd name="T20" fmla="*/ 6 w 703"/>
                <a:gd name="T21" fmla="*/ 7 h 317"/>
                <a:gd name="T22" fmla="*/ 9 w 703"/>
                <a:gd name="T23" fmla="*/ 6 h 317"/>
                <a:gd name="T24" fmla="*/ 9 w 703"/>
                <a:gd name="T25" fmla="*/ 7 h 317"/>
                <a:gd name="T26" fmla="*/ 9 w 703"/>
                <a:gd name="T27" fmla="*/ 6 h 317"/>
                <a:gd name="T28" fmla="*/ 15 w 703"/>
                <a:gd name="T29" fmla="*/ 6 h 317"/>
                <a:gd name="T30" fmla="*/ 16 w 703"/>
                <a:gd name="T31" fmla="*/ 6 h 317"/>
                <a:gd name="T32" fmla="*/ 16 w 703"/>
                <a:gd name="T33" fmla="*/ 3 h 317"/>
                <a:gd name="T34" fmla="*/ 16 w 703"/>
                <a:gd name="T35" fmla="*/ 3 h 317"/>
                <a:gd name="T36" fmla="*/ 15 w 703"/>
                <a:gd name="T37" fmla="*/ 1 h 317"/>
                <a:gd name="T38" fmla="*/ 13 w 703"/>
                <a:gd name="T39" fmla="*/ 1 h 317"/>
                <a:gd name="T40" fmla="*/ 11 w 703"/>
                <a:gd name="T41" fmla="*/ 1 h 317"/>
                <a:gd name="T42" fmla="*/ 8 w 703"/>
                <a:gd name="T43" fmla="*/ 0 h 317"/>
                <a:gd name="T44" fmla="*/ 6 w 703"/>
                <a:gd name="T45" fmla="*/ 0 h 317"/>
                <a:gd name="T46" fmla="*/ 4 w 703"/>
                <a:gd name="T47" fmla="*/ 1 h 317"/>
                <a:gd name="T48" fmla="*/ 3 w 703"/>
                <a:gd name="T49" fmla="*/ 1 h 317"/>
                <a:gd name="T50" fmla="*/ 3 w 703"/>
                <a:gd name="T51" fmla="*/ 2 h 317"/>
                <a:gd name="T52" fmla="*/ 0 w 703"/>
                <a:gd name="T53" fmla="*/ 3 h 31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03"/>
                <a:gd name="T82" fmla="*/ 0 h 317"/>
                <a:gd name="T83" fmla="*/ 703 w 703"/>
                <a:gd name="T84" fmla="*/ 317 h 31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03" h="317">
                  <a:moveTo>
                    <a:pt x="0" y="106"/>
                  </a:moveTo>
                  <a:lnTo>
                    <a:pt x="27" y="188"/>
                  </a:lnTo>
                  <a:lnTo>
                    <a:pt x="1" y="196"/>
                  </a:lnTo>
                  <a:lnTo>
                    <a:pt x="27" y="210"/>
                  </a:lnTo>
                  <a:lnTo>
                    <a:pt x="39" y="260"/>
                  </a:lnTo>
                  <a:lnTo>
                    <a:pt x="79" y="254"/>
                  </a:lnTo>
                  <a:lnTo>
                    <a:pt x="39" y="276"/>
                  </a:lnTo>
                  <a:lnTo>
                    <a:pt x="84" y="267"/>
                  </a:lnTo>
                  <a:lnTo>
                    <a:pt x="136" y="300"/>
                  </a:lnTo>
                  <a:lnTo>
                    <a:pt x="179" y="265"/>
                  </a:lnTo>
                  <a:lnTo>
                    <a:pt x="246" y="311"/>
                  </a:lnTo>
                  <a:lnTo>
                    <a:pt x="368" y="265"/>
                  </a:lnTo>
                  <a:lnTo>
                    <a:pt x="366" y="317"/>
                  </a:lnTo>
                  <a:lnTo>
                    <a:pt x="388" y="265"/>
                  </a:lnTo>
                  <a:lnTo>
                    <a:pt x="618" y="253"/>
                  </a:lnTo>
                  <a:lnTo>
                    <a:pt x="703" y="249"/>
                  </a:lnTo>
                  <a:lnTo>
                    <a:pt x="675" y="139"/>
                  </a:lnTo>
                  <a:lnTo>
                    <a:pt x="695" y="115"/>
                  </a:lnTo>
                  <a:lnTo>
                    <a:pt x="624" y="20"/>
                  </a:lnTo>
                  <a:lnTo>
                    <a:pt x="577" y="20"/>
                  </a:lnTo>
                  <a:lnTo>
                    <a:pt x="449" y="60"/>
                  </a:lnTo>
                  <a:lnTo>
                    <a:pt x="336" y="0"/>
                  </a:lnTo>
                  <a:lnTo>
                    <a:pt x="267" y="1"/>
                  </a:lnTo>
                  <a:lnTo>
                    <a:pt x="180" y="56"/>
                  </a:lnTo>
                  <a:lnTo>
                    <a:pt x="108" y="41"/>
                  </a:lnTo>
                  <a:lnTo>
                    <a:pt x="132" y="70"/>
                  </a:lnTo>
                  <a:lnTo>
                    <a:pt x="0" y="10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5" name="Freeform 421"/>
            <p:cNvSpPr/>
            <p:nvPr/>
          </p:nvSpPr>
          <p:spPr bwMode="auto">
            <a:xfrm>
              <a:off x="1077059" y="2736085"/>
              <a:ext cx="72443" cy="93880"/>
            </a:xfrm>
            <a:custGeom>
              <a:avLst/>
              <a:gdLst>
                <a:gd name="T0" fmla="*/ 0 w 152"/>
                <a:gd name="T1" fmla="*/ 4 h 209"/>
                <a:gd name="T2" fmla="*/ 0 w 152"/>
                <a:gd name="T3" fmla="*/ 4 h 209"/>
                <a:gd name="T4" fmla="*/ 0 w 152"/>
                <a:gd name="T5" fmla="*/ 5 h 209"/>
                <a:gd name="T6" fmla="*/ 3 w 152"/>
                <a:gd name="T7" fmla="*/ 4 h 209"/>
                <a:gd name="T8" fmla="*/ 3 w 152"/>
                <a:gd name="T9" fmla="*/ 1 h 209"/>
                <a:gd name="T10" fmla="*/ 3 w 152"/>
                <a:gd name="T11" fmla="*/ 1 h 209"/>
                <a:gd name="T12" fmla="*/ 2 w 152"/>
                <a:gd name="T13" fmla="*/ 1 h 209"/>
                <a:gd name="T14" fmla="*/ 2 w 152"/>
                <a:gd name="T15" fmla="*/ 1 h 209"/>
                <a:gd name="T16" fmla="*/ 2 w 152"/>
                <a:gd name="T17" fmla="*/ 0 h 209"/>
                <a:gd name="T18" fmla="*/ 2 w 152"/>
                <a:gd name="T19" fmla="*/ 0 h 209"/>
                <a:gd name="T20" fmla="*/ 1 w 152"/>
                <a:gd name="T21" fmla="*/ 1 h 209"/>
                <a:gd name="T22" fmla="*/ 0 w 152"/>
                <a:gd name="T23" fmla="*/ 1 h 209"/>
                <a:gd name="T24" fmla="*/ 1 w 152"/>
                <a:gd name="T25" fmla="*/ 2 h 209"/>
                <a:gd name="T26" fmla="*/ 0 w 152"/>
                <a:gd name="T27" fmla="*/ 3 h 209"/>
                <a:gd name="T28" fmla="*/ 1 w 152"/>
                <a:gd name="T29" fmla="*/ 3 h 209"/>
                <a:gd name="T30" fmla="*/ 0 w 152"/>
                <a:gd name="T31" fmla="*/ 4 h 209"/>
                <a:gd name="T32" fmla="*/ 1 w 152"/>
                <a:gd name="T33" fmla="*/ 3 h 209"/>
                <a:gd name="T34" fmla="*/ 0 w 152"/>
                <a:gd name="T35" fmla="*/ 4 h 20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2"/>
                <a:gd name="T55" fmla="*/ 0 h 209"/>
                <a:gd name="T56" fmla="*/ 152 w 152"/>
                <a:gd name="T57" fmla="*/ 209 h 20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2" h="209">
                  <a:moveTo>
                    <a:pt x="0" y="177"/>
                  </a:moveTo>
                  <a:lnTo>
                    <a:pt x="18" y="193"/>
                  </a:lnTo>
                  <a:lnTo>
                    <a:pt x="2" y="209"/>
                  </a:lnTo>
                  <a:lnTo>
                    <a:pt x="142" y="178"/>
                  </a:lnTo>
                  <a:lnTo>
                    <a:pt x="152" y="67"/>
                  </a:lnTo>
                  <a:lnTo>
                    <a:pt x="133" y="41"/>
                  </a:lnTo>
                  <a:lnTo>
                    <a:pt x="93" y="54"/>
                  </a:lnTo>
                  <a:lnTo>
                    <a:pt x="79" y="37"/>
                  </a:lnTo>
                  <a:lnTo>
                    <a:pt x="96" y="12"/>
                  </a:lnTo>
                  <a:lnTo>
                    <a:pt x="79" y="0"/>
                  </a:lnTo>
                  <a:lnTo>
                    <a:pt x="63" y="52"/>
                  </a:lnTo>
                  <a:lnTo>
                    <a:pt x="2" y="67"/>
                  </a:lnTo>
                  <a:lnTo>
                    <a:pt x="22" y="79"/>
                  </a:lnTo>
                  <a:lnTo>
                    <a:pt x="8" y="109"/>
                  </a:lnTo>
                  <a:lnTo>
                    <a:pt x="49" y="117"/>
                  </a:lnTo>
                  <a:lnTo>
                    <a:pt x="13" y="158"/>
                  </a:lnTo>
                  <a:lnTo>
                    <a:pt x="53" y="148"/>
                  </a:lnTo>
                  <a:lnTo>
                    <a:pt x="0" y="17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6" name="Freeform 422"/>
            <p:cNvSpPr/>
            <p:nvPr/>
          </p:nvSpPr>
          <p:spPr bwMode="auto">
            <a:xfrm>
              <a:off x="1115807" y="2729720"/>
              <a:ext cx="45488" cy="36597"/>
            </a:xfrm>
            <a:custGeom>
              <a:avLst/>
              <a:gdLst>
                <a:gd name="T0" fmla="*/ 0 w 97"/>
                <a:gd name="T1" fmla="*/ 1 h 82"/>
                <a:gd name="T2" fmla="*/ 0 w 97"/>
                <a:gd name="T3" fmla="*/ 1 h 82"/>
                <a:gd name="T4" fmla="*/ 1 w 97"/>
                <a:gd name="T5" fmla="*/ 1 h 82"/>
                <a:gd name="T6" fmla="*/ 2 w 97"/>
                <a:gd name="T7" fmla="*/ 2 h 82"/>
                <a:gd name="T8" fmla="*/ 2 w 97"/>
                <a:gd name="T9" fmla="*/ 1 h 82"/>
                <a:gd name="T10" fmla="*/ 2 w 97"/>
                <a:gd name="T11" fmla="*/ 0 h 82"/>
                <a:gd name="T12" fmla="*/ 1 w 97"/>
                <a:gd name="T13" fmla="*/ 0 h 82"/>
                <a:gd name="T14" fmla="*/ 0 w 97"/>
                <a:gd name="T15" fmla="*/ 1 h 82"/>
                <a:gd name="T16" fmla="*/ 0 w 97"/>
                <a:gd name="T17" fmla="*/ 1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7"/>
                <a:gd name="T28" fmla="*/ 0 h 82"/>
                <a:gd name="T29" fmla="*/ 97 w 97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7" h="82">
                  <a:moveTo>
                    <a:pt x="0" y="52"/>
                  </a:moveTo>
                  <a:lnTo>
                    <a:pt x="14" y="69"/>
                  </a:lnTo>
                  <a:lnTo>
                    <a:pt x="54" y="56"/>
                  </a:lnTo>
                  <a:lnTo>
                    <a:pt x="73" y="82"/>
                  </a:lnTo>
                  <a:lnTo>
                    <a:pt x="97" y="52"/>
                  </a:lnTo>
                  <a:lnTo>
                    <a:pt x="74" y="15"/>
                  </a:lnTo>
                  <a:lnTo>
                    <a:pt x="29" y="0"/>
                  </a:lnTo>
                  <a:lnTo>
                    <a:pt x="17" y="27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7" name="Freeform 423"/>
            <p:cNvSpPr/>
            <p:nvPr/>
          </p:nvSpPr>
          <p:spPr bwMode="auto">
            <a:xfrm>
              <a:off x="1136024" y="2646979"/>
              <a:ext cx="13478" cy="14321"/>
            </a:xfrm>
            <a:custGeom>
              <a:avLst/>
              <a:gdLst>
                <a:gd name="T0" fmla="*/ 0 w 26"/>
                <a:gd name="T1" fmla="*/ 1 h 35"/>
                <a:gd name="T2" fmla="*/ 0 w 26"/>
                <a:gd name="T3" fmla="*/ 0 h 35"/>
                <a:gd name="T4" fmla="*/ 1 w 26"/>
                <a:gd name="T5" fmla="*/ 0 h 35"/>
                <a:gd name="T6" fmla="*/ 0 w 26"/>
                <a:gd name="T7" fmla="*/ 1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35"/>
                <a:gd name="T14" fmla="*/ 26 w 26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35">
                  <a:moveTo>
                    <a:pt x="0" y="35"/>
                  </a:moveTo>
                  <a:lnTo>
                    <a:pt x="0" y="8"/>
                  </a:lnTo>
                  <a:lnTo>
                    <a:pt x="26" y="0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8" name="Freeform 424"/>
            <p:cNvSpPr/>
            <p:nvPr/>
          </p:nvSpPr>
          <p:spPr bwMode="auto">
            <a:xfrm>
              <a:off x="1141078" y="2662891"/>
              <a:ext cx="10108" cy="11138"/>
            </a:xfrm>
            <a:custGeom>
              <a:avLst/>
              <a:gdLst>
                <a:gd name="T0" fmla="*/ 0 w 22"/>
                <a:gd name="T1" fmla="*/ 0 h 24"/>
                <a:gd name="T2" fmla="*/ 0 w 22"/>
                <a:gd name="T3" fmla="*/ 0 h 24"/>
                <a:gd name="T4" fmla="*/ 1 w 22"/>
                <a:gd name="T5" fmla="*/ 1 h 24"/>
                <a:gd name="T6" fmla="*/ 0 w 22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4"/>
                <a:gd name="T14" fmla="*/ 22 w 22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4">
                  <a:moveTo>
                    <a:pt x="0" y="18"/>
                  </a:moveTo>
                  <a:lnTo>
                    <a:pt x="14" y="0"/>
                  </a:lnTo>
                  <a:lnTo>
                    <a:pt x="22" y="24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9" name="Freeform 425"/>
            <p:cNvSpPr/>
            <p:nvPr/>
          </p:nvSpPr>
          <p:spPr bwMode="auto">
            <a:xfrm>
              <a:off x="1151186" y="2637432"/>
              <a:ext cx="143201" cy="237086"/>
            </a:xfrm>
            <a:custGeom>
              <a:avLst/>
              <a:gdLst>
                <a:gd name="T0" fmla="*/ 0 w 297"/>
                <a:gd name="T1" fmla="*/ 3 h 521"/>
                <a:gd name="T2" fmla="*/ 0 w 297"/>
                <a:gd name="T3" fmla="*/ 1 h 521"/>
                <a:gd name="T4" fmla="*/ 1 w 297"/>
                <a:gd name="T5" fmla="*/ 0 h 521"/>
                <a:gd name="T6" fmla="*/ 3 w 297"/>
                <a:gd name="T7" fmla="*/ 0 h 521"/>
                <a:gd name="T8" fmla="*/ 2 w 297"/>
                <a:gd name="T9" fmla="*/ 1 h 521"/>
                <a:gd name="T10" fmla="*/ 4 w 297"/>
                <a:gd name="T11" fmla="*/ 2 h 521"/>
                <a:gd name="T12" fmla="*/ 3 w 297"/>
                <a:gd name="T13" fmla="*/ 4 h 521"/>
                <a:gd name="T14" fmla="*/ 4 w 297"/>
                <a:gd name="T15" fmla="*/ 4 h 521"/>
                <a:gd name="T16" fmla="*/ 5 w 297"/>
                <a:gd name="T17" fmla="*/ 7 h 521"/>
                <a:gd name="T18" fmla="*/ 5 w 297"/>
                <a:gd name="T19" fmla="*/ 7 h 521"/>
                <a:gd name="T20" fmla="*/ 6 w 297"/>
                <a:gd name="T21" fmla="*/ 8 h 521"/>
                <a:gd name="T22" fmla="*/ 5 w 297"/>
                <a:gd name="T23" fmla="*/ 8 h 521"/>
                <a:gd name="T24" fmla="*/ 7 w 297"/>
                <a:gd name="T25" fmla="*/ 9 h 521"/>
                <a:gd name="T26" fmla="*/ 6 w 297"/>
                <a:gd name="T27" fmla="*/ 10 h 521"/>
                <a:gd name="T28" fmla="*/ 7 w 297"/>
                <a:gd name="T29" fmla="*/ 11 h 521"/>
                <a:gd name="T30" fmla="*/ 0 w 297"/>
                <a:gd name="T31" fmla="*/ 12 h 521"/>
                <a:gd name="T32" fmla="*/ 3 w 297"/>
                <a:gd name="T33" fmla="*/ 10 h 521"/>
                <a:gd name="T34" fmla="*/ 2 w 297"/>
                <a:gd name="T35" fmla="*/ 10 h 521"/>
                <a:gd name="T36" fmla="*/ 1 w 297"/>
                <a:gd name="T37" fmla="*/ 9 h 521"/>
                <a:gd name="T38" fmla="*/ 2 w 297"/>
                <a:gd name="T39" fmla="*/ 9 h 521"/>
                <a:gd name="T40" fmla="*/ 1 w 297"/>
                <a:gd name="T41" fmla="*/ 8 h 521"/>
                <a:gd name="T42" fmla="*/ 3 w 297"/>
                <a:gd name="T43" fmla="*/ 7 h 521"/>
                <a:gd name="T44" fmla="*/ 3 w 297"/>
                <a:gd name="T45" fmla="*/ 6 h 521"/>
                <a:gd name="T46" fmla="*/ 2 w 297"/>
                <a:gd name="T47" fmla="*/ 6 h 521"/>
                <a:gd name="T48" fmla="*/ 3 w 297"/>
                <a:gd name="T49" fmla="*/ 5 h 521"/>
                <a:gd name="T50" fmla="*/ 1 w 297"/>
                <a:gd name="T51" fmla="*/ 6 h 521"/>
                <a:gd name="T52" fmla="*/ 1 w 297"/>
                <a:gd name="T53" fmla="*/ 4 h 521"/>
                <a:gd name="T54" fmla="*/ 0 w 297"/>
                <a:gd name="T55" fmla="*/ 5 h 521"/>
                <a:gd name="T56" fmla="*/ 1 w 297"/>
                <a:gd name="T57" fmla="*/ 3 h 521"/>
                <a:gd name="T58" fmla="*/ 0 w 297"/>
                <a:gd name="T59" fmla="*/ 3 h 52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97"/>
                <a:gd name="T91" fmla="*/ 0 h 521"/>
                <a:gd name="T92" fmla="*/ 297 w 297"/>
                <a:gd name="T93" fmla="*/ 521 h 52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97" h="521">
                  <a:moveTo>
                    <a:pt x="0" y="122"/>
                  </a:moveTo>
                  <a:lnTo>
                    <a:pt x="11" y="50"/>
                  </a:lnTo>
                  <a:lnTo>
                    <a:pt x="49" y="0"/>
                  </a:lnTo>
                  <a:lnTo>
                    <a:pt x="113" y="0"/>
                  </a:lnTo>
                  <a:lnTo>
                    <a:pt x="73" y="62"/>
                  </a:lnTo>
                  <a:lnTo>
                    <a:pt x="161" y="74"/>
                  </a:lnTo>
                  <a:lnTo>
                    <a:pt x="106" y="161"/>
                  </a:lnTo>
                  <a:lnTo>
                    <a:pt x="175" y="189"/>
                  </a:lnTo>
                  <a:lnTo>
                    <a:pt x="239" y="296"/>
                  </a:lnTo>
                  <a:lnTo>
                    <a:pt x="220" y="304"/>
                  </a:lnTo>
                  <a:lnTo>
                    <a:pt x="248" y="330"/>
                  </a:lnTo>
                  <a:lnTo>
                    <a:pt x="231" y="359"/>
                  </a:lnTo>
                  <a:lnTo>
                    <a:pt x="297" y="364"/>
                  </a:lnTo>
                  <a:lnTo>
                    <a:pt x="258" y="433"/>
                  </a:lnTo>
                  <a:lnTo>
                    <a:pt x="285" y="455"/>
                  </a:lnTo>
                  <a:lnTo>
                    <a:pt x="18" y="521"/>
                  </a:lnTo>
                  <a:lnTo>
                    <a:pt x="139" y="423"/>
                  </a:lnTo>
                  <a:lnTo>
                    <a:pt x="102" y="438"/>
                  </a:lnTo>
                  <a:lnTo>
                    <a:pt x="34" y="410"/>
                  </a:lnTo>
                  <a:lnTo>
                    <a:pt x="85" y="375"/>
                  </a:lnTo>
                  <a:lnTo>
                    <a:pt x="55" y="359"/>
                  </a:lnTo>
                  <a:lnTo>
                    <a:pt x="123" y="319"/>
                  </a:lnTo>
                  <a:lnTo>
                    <a:pt x="133" y="271"/>
                  </a:lnTo>
                  <a:lnTo>
                    <a:pt x="95" y="256"/>
                  </a:lnTo>
                  <a:lnTo>
                    <a:pt x="113" y="229"/>
                  </a:lnTo>
                  <a:lnTo>
                    <a:pt x="46" y="242"/>
                  </a:lnTo>
                  <a:lnTo>
                    <a:pt x="49" y="169"/>
                  </a:lnTo>
                  <a:lnTo>
                    <a:pt x="11" y="202"/>
                  </a:lnTo>
                  <a:lnTo>
                    <a:pt x="31" y="126"/>
                  </a:lnTo>
                  <a:lnTo>
                    <a:pt x="0" y="12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0" name="Freeform 426"/>
            <p:cNvSpPr/>
            <p:nvPr/>
          </p:nvSpPr>
          <p:spPr bwMode="auto">
            <a:xfrm>
              <a:off x="4709322" y="2483088"/>
              <a:ext cx="55596" cy="19094"/>
            </a:xfrm>
            <a:custGeom>
              <a:avLst/>
              <a:gdLst>
                <a:gd name="T0" fmla="*/ 0 w 116"/>
                <a:gd name="T1" fmla="*/ 0 h 42"/>
                <a:gd name="T2" fmla="*/ 2 w 116"/>
                <a:gd name="T3" fmla="*/ 0 h 42"/>
                <a:gd name="T4" fmla="*/ 3 w 116"/>
                <a:gd name="T5" fmla="*/ 1 h 42"/>
                <a:gd name="T6" fmla="*/ 2 w 116"/>
                <a:gd name="T7" fmla="*/ 1 h 42"/>
                <a:gd name="T8" fmla="*/ 0 w 116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42"/>
                <a:gd name="T17" fmla="*/ 116 w 116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42">
                  <a:moveTo>
                    <a:pt x="0" y="14"/>
                  </a:moveTo>
                  <a:lnTo>
                    <a:pt x="71" y="0"/>
                  </a:lnTo>
                  <a:lnTo>
                    <a:pt x="116" y="21"/>
                  </a:lnTo>
                  <a:lnTo>
                    <a:pt x="92" y="42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1" name="Freeform 427"/>
            <p:cNvSpPr/>
            <p:nvPr/>
          </p:nvSpPr>
          <p:spPr bwMode="auto">
            <a:xfrm>
              <a:off x="3135791" y="3493486"/>
              <a:ext cx="129724" cy="299141"/>
            </a:xfrm>
            <a:custGeom>
              <a:avLst/>
              <a:gdLst>
                <a:gd name="T0" fmla="*/ 0 w 268"/>
                <a:gd name="T1" fmla="*/ 1 h 659"/>
                <a:gd name="T2" fmla="*/ 1 w 268"/>
                <a:gd name="T3" fmla="*/ 2 h 659"/>
                <a:gd name="T4" fmla="*/ 2 w 268"/>
                <a:gd name="T5" fmla="*/ 3 h 659"/>
                <a:gd name="T6" fmla="*/ 1 w 268"/>
                <a:gd name="T7" fmla="*/ 4 h 659"/>
                <a:gd name="T8" fmla="*/ 4 w 268"/>
                <a:gd name="T9" fmla="*/ 6 h 659"/>
                <a:gd name="T10" fmla="*/ 5 w 268"/>
                <a:gd name="T11" fmla="*/ 9 h 659"/>
                <a:gd name="T12" fmla="*/ 5 w 268"/>
                <a:gd name="T13" fmla="*/ 11 h 659"/>
                <a:gd name="T14" fmla="*/ 2 w 268"/>
                <a:gd name="T15" fmla="*/ 13 h 659"/>
                <a:gd name="T16" fmla="*/ 3 w 268"/>
                <a:gd name="T17" fmla="*/ 15 h 659"/>
                <a:gd name="T18" fmla="*/ 3 w 268"/>
                <a:gd name="T19" fmla="*/ 14 h 659"/>
                <a:gd name="T20" fmla="*/ 4 w 268"/>
                <a:gd name="T21" fmla="*/ 14 h 659"/>
                <a:gd name="T22" fmla="*/ 4 w 268"/>
                <a:gd name="T23" fmla="*/ 13 h 659"/>
                <a:gd name="T24" fmla="*/ 6 w 268"/>
                <a:gd name="T25" fmla="*/ 12 h 659"/>
                <a:gd name="T26" fmla="*/ 6 w 268"/>
                <a:gd name="T27" fmla="*/ 8 h 659"/>
                <a:gd name="T28" fmla="*/ 3 w 268"/>
                <a:gd name="T29" fmla="*/ 5 h 659"/>
                <a:gd name="T30" fmla="*/ 3 w 268"/>
                <a:gd name="T31" fmla="*/ 3 h 659"/>
                <a:gd name="T32" fmla="*/ 5 w 268"/>
                <a:gd name="T33" fmla="*/ 2 h 659"/>
                <a:gd name="T34" fmla="*/ 3 w 268"/>
                <a:gd name="T35" fmla="*/ 0 h 659"/>
                <a:gd name="T36" fmla="*/ 0 w 268"/>
                <a:gd name="T37" fmla="*/ 1 h 6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8"/>
                <a:gd name="T58" fmla="*/ 0 h 659"/>
                <a:gd name="T59" fmla="*/ 268 w 268"/>
                <a:gd name="T60" fmla="*/ 659 h 6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8" h="659">
                  <a:moveTo>
                    <a:pt x="0" y="34"/>
                  </a:moveTo>
                  <a:lnTo>
                    <a:pt x="39" y="101"/>
                  </a:lnTo>
                  <a:lnTo>
                    <a:pt x="92" y="128"/>
                  </a:lnTo>
                  <a:lnTo>
                    <a:pt x="65" y="181"/>
                  </a:lnTo>
                  <a:lnTo>
                    <a:pt x="158" y="268"/>
                  </a:lnTo>
                  <a:lnTo>
                    <a:pt x="201" y="387"/>
                  </a:lnTo>
                  <a:lnTo>
                    <a:pt x="204" y="489"/>
                  </a:lnTo>
                  <a:lnTo>
                    <a:pt x="87" y="577"/>
                  </a:lnTo>
                  <a:lnTo>
                    <a:pt x="110" y="659"/>
                  </a:lnTo>
                  <a:lnTo>
                    <a:pt x="143" y="602"/>
                  </a:lnTo>
                  <a:lnTo>
                    <a:pt x="165" y="615"/>
                  </a:lnTo>
                  <a:lnTo>
                    <a:pt x="175" y="580"/>
                  </a:lnTo>
                  <a:lnTo>
                    <a:pt x="268" y="519"/>
                  </a:lnTo>
                  <a:lnTo>
                    <a:pt x="254" y="354"/>
                  </a:lnTo>
                  <a:lnTo>
                    <a:pt x="129" y="201"/>
                  </a:lnTo>
                  <a:lnTo>
                    <a:pt x="142" y="151"/>
                  </a:lnTo>
                  <a:lnTo>
                    <a:pt x="217" y="76"/>
                  </a:lnTo>
                  <a:lnTo>
                    <a:pt x="115" y="0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2" name="Freeform 428"/>
            <p:cNvSpPr/>
            <p:nvPr/>
          </p:nvSpPr>
          <p:spPr bwMode="auto">
            <a:xfrm>
              <a:off x="2057568" y="3579410"/>
              <a:ext cx="176896" cy="132068"/>
            </a:xfrm>
            <a:custGeom>
              <a:avLst/>
              <a:gdLst>
                <a:gd name="T0" fmla="*/ 0 w 369"/>
                <a:gd name="T1" fmla="*/ 7 h 289"/>
                <a:gd name="T2" fmla="*/ 2 w 369"/>
                <a:gd name="T3" fmla="*/ 5 h 289"/>
                <a:gd name="T4" fmla="*/ 2 w 369"/>
                <a:gd name="T5" fmla="*/ 5 h 289"/>
                <a:gd name="T6" fmla="*/ 3 w 369"/>
                <a:gd name="T7" fmla="*/ 4 h 289"/>
                <a:gd name="T8" fmla="*/ 5 w 369"/>
                <a:gd name="T9" fmla="*/ 1 h 289"/>
                <a:gd name="T10" fmla="*/ 8 w 369"/>
                <a:gd name="T11" fmla="*/ 0 h 289"/>
                <a:gd name="T12" fmla="*/ 9 w 369"/>
                <a:gd name="T13" fmla="*/ 3 h 289"/>
                <a:gd name="T14" fmla="*/ 8 w 369"/>
                <a:gd name="T15" fmla="*/ 4 h 289"/>
                <a:gd name="T16" fmla="*/ 5 w 369"/>
                <a:gd name="T17" fmla="*/ 5 h 289"/>
                <a:gd name="T18" fmla="*/ 0 w 369"/>
                <a:gd name="T19" fmla="*/ 7 h 2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9"/>
                <a:gd name="T31" fmla="*/ 0 h 289"/>
                <a:gd name="T32" fmla="*/ 369 w 369"/>
                <a:gd name="T33" fmla="*/ 289 h 2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9" h="289">
                  <a:moveTo>
                    <a:pt x="0" y="289"/>
                  </a:moveTo>
                  <a:lnTo>
                    <a:pt x="96" y="225"/>
                  </a:lnTo>
                  <a:lnTo>
                    <a:pt x="79" y="194"/>
                  </a:lnTo>
                  <a:lnTo>
                    <a:pt x="108" y="157"/>
                  </a:lnTo>
                  <a:lnTo>
                    <a:pt x="207" y="33"/>
                  </a:lnTo>
                  <a:lnTo>
                    <a:pt x="329" y="0"/>
                  </a:lnTo>
                  <a:lnTo>
                    <a:pt x="369" y="113"/>
                  </a:lnTo>
                  <a:lnTo>
                    <a:pt x="336" y="157"/>
                  </a:lnTo>
                  <a:lnTo>
                    <a:pt x="197" y="232"/>
                  </a:lnTo>
                  <a:lnTo>
                    <a:pt x="0" y="28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3" name="Freeform 429"/>
            <p:cNvSpPr/>
            <p:nvPr/>
          </p:nvSpPr>
          <p:spPr bwMode="auto">
            <a:xfrm>
              <a:off x="2044090" y="3614415"/>
              <a:ext cx="65704" cy="97062"/>
            </a:xfrm>
            <a:custGeom>
              <a:avLst/>
              <a:gdLst>
                <a:gd name="T0" fmla="*/ 0 w 137"/>
                <a:gd name="T1" fmla="*/ 1 h 211"/>
                <a:gd name="T2" fmla="*/ 1 w 137"/>
                <a:gd name="T3" fmla="*/ 5 h 211"/>
                <a:gd name="T4" fmla="*/ 3 w 137"/>
                <a:gd name="T5" fmla="*/ 3 h 211"/>
                <a:gd name="T6" fmla="*/ 3 w 137"/>
                <a:gd name="T7" fmla="*/ 3 h 211"/>
                <a:gd name="T8" fmla="*/ 3 w 137"/>
                <a:gd name="T9" fmla="*/ 2 h 211"/>
                <a:gd name="T10" fmla="*/ 3 w 137"/>
                <a:gd name="T11" fmla="*/ 1 h 211"/>
                <a:gd name="T12" fmla="*/ 1 w 137"/>
                <a:gd name="T13" fmla="*/ 0 h 211"/>
                <a:gd name="T14" fmla="*/ 0 w 137"/>
                <a:gd name="T15" fmla="*/ 1 h 2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7"/>
                <a:gd name="T25" fmla="*/ 0 h 211"/>
                <a:gd name="T26" fmla="*/ 137 w 137"/>
                <a:gd name="T27" fmla="*/ 211 h 2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7" h="211">
                  <a:moveTo>
                    <a:pt x="0" y="42"/>
                  </a:moveTo>
                  <a:lnTo>
                    <a:pt x="29" y="211"/>
                  </a:lnTo>
                  <a:lnTo>
                    <a:pt x="125" y="147"/>
                  </a:lnTo>
                  <a:lnTo>
                    <a:pt x="108" y="116"/>
                  </a:lnTo>
                  <a:lnTo>
                    <a:pt x="137" y="79"/>
                  </a:lnTo>
                  <a:lnTo>
                    <a:pt x="137" y="32"/>
                  </a:lnTo>
                  <a:lnTo>
                    <a:pt x="67" y="0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4" name="Freeform 430"/>
            <p:cNvSpPr/>
            <p:nvPr/>
          </p:nvSpPr>
          <p:spPr bwMode="auto">
            <a:xfrm>
              <a:off x="1513402" y="2952485"/>
              <a:ext cx="171842" cy="146388"/>
            </a:xfrm>
            <a:custGeom>
              <a:avLst/>
              <a:gdLst>
                <a:gd name="T0" fmla="*/ 0 w 356"/>
                <a:gd name="T1" fmla="*/ 2 h 323"/>
                <a:gd name="T2" fmla="*/ 0 w 356"/>
                <a:gd name="T3" fmla="*/ 1 h 323"/>
                <a:gd name="T4" fmla="*/ 2 w 356"/>
                <a:gd name="T5" fmla="*/ 0 h 323"/>
                <a:gd name="T6" fmla="*/ 4 w 356"/>
                <a:gd name="T7" fmla="*/ 1 h 323"/>
                <a:gd name="T8" fmla="*/ 6 w 356"/>
                <a:gd name="T9" fmla="*/ 1 h 323"/>
                <a:gd name="T10" fmla="*/ 8 w 356"/>
                <a:gd name="T11" fmla="*/ 3 h 323"/>
                <a:gd name="T12" fmla="*/ 8 w 356"/>
                <a:gd name="T13" fmla="*/ 6 h 323"/>
                <a:gd name="T14" fmla="*/ 8 w 356"/>
                <a:gd name="T15" fmla="*/ 7 h 323"/>
                <a:gd name="T16" fmla="*/ 7 w 356"/>
                <a:gd name="T17" fmla="*/ 7 h 323"/>
                <a:gd name="T18" fmla="*/ 6 w 356"/>
                <a:gd name="T19" fmla="*/ 5 h 323"/>
                <a:gd name="T20" fmla="*/ 5 w 356"/>
                <a:gd name="T21" fmla="*/ 6 h 323"/>
                <a:gd name="T22" fmla="*/ 2 w 356"/>
                <a:gd name="T23" fmla="*/ 4 h 323"/>
                <a:gd name="T24" fmla="*/ 1 w 356"/>
                <a:gd name="T25" fmla="*/ 2 h 323"/>
                <a:gd name="T26" fmla="*/ 0 w 356"/>
                <a:gd name="T27" fmla="*/ 3 h 323"/>
                <a:gd name="T28" fmla="*/ 0 w 356"/>
                <a:gd name="T29" fmla="*/ 2 h 3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6"/>
                <a:gd name="T46" fmla="*/ 0 h 323"/>
                <a:gd name="T47" fmla="*/ 356 w 356"/>
                <a:gd name="T48" fmla="*/ 323 h 3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6" h="323">
                  <a:moveTo>
                    <a:pt x="0" y="76"/>
                  </a:moveTo>
                  <a:lnTo>
                    <a:pt x="0" y="23"/>
                  </a:lnTo>
                  <a:lnTo>
                    <a:pt x="91" y="0"/>
                  </a:lnTo>
                  <a:lnTo>
                    <a:pt x="164" y="64"/>
                  </a:lnTo>
                  <a:lnTo>
                    <a:pt x="245" y="46"/>
                  </a:lnTo>
                  <a:lnTo>
                    <a:pt x="345" y="146"/>
                  </a:lnTo>
                  <a:lnTo>
                    <a:pt x="332" y="253"/>
                  </a:lnTo>
                  <a:lnTo>
                    <a:pt x="356" y="299"/>
                  </a:lnTo>
                  <a:lnTo>
                    <a:pt x="281" y="323"/>
                  </a:lnTo>
                  <a:lnTo>
                    <a:pt x="243" y="235"/>
                  </a:lnTo>
                  <a:lnTo>
                    <a:pt x="211" y="272"/>
                  </a:lnTo>
                  <a:lnTo>
                    <a:pt x="91" y="183"/>
                  </a:lnTo>
                  <a:lnTo>
                    <a:pt x="33" y="89"/>
                  </a:lnTo>
                  <a:lnTo>
                    <a:pt x="2" y="110"/>
                  </a:lnTo>
                  <a:lnTo>
                    <a:pt x="0" y="7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5" name="Freeform 431"/>
            <p:cNvSpPr/>
            <p:nvPr/>
          </p:nvSpPr>
          <p:spPr bwMode="auto">
            <a:xfrm>
              <a:off x="1472969" y="4079039"/>
              <a:ext cx="234177" cy="249815"/>
            </a:xfrm>
            <a:custGeom>
              <a:avLst/>
              <a:gdLst>
                <a:gd name="T0" fmla="*/ 0 w 485"/>
                <a:gd name="T1" fmla="*/ 12 h 550"/>
                <a:gd name="T2" fmla="*/ 1 w 485"/>
                <a:gd name="T3" fmla="*/ 12 h 550"/>
                <a:gd name="T4" fmla="*/ 9 w 485"/>
                <a:gd name="T5" fmla="*/ 13 h 550"/>
                <a:gd name="T6" fmla="*/ 11 w 485"/>
                <a:gd name="T7" fmla="*/ 12 h 550"/>
                <a:gd name="T8" fmla="*/ 9 w 485"/>
                <a:gd name="T9" fmla="*/ 11 h 550"/>
                <a:gd name="T10" fmla="*/ 9 w 485"/>
                <a:gd name="T11" fmla="*/ 7 h 550"/>
                <a:gd name="T12" fmla="*/ 11 w 485"/>
                <a:gd name="T13" fmla="*/ 7 h 550"/>
                <a:gd name="T14" fmla="*/ 11 w 485"/>
                <a:gd name="T15" fmla="*/ 5 h 550"/>
                <a:gd name="T16" fmla="*/ 9 w 485"/>
                <a:gd name="T17" fmla="*/ 5 h 550"/>
                <a:gd name="T18" fmla="*/ 9 w 485"/>
                <a:gd name="T19" fmla="*/ 2 h 550"/>
                <a:gd name="T20" fmla="*/ 8 w 485"/>
                <a:gd name="T21" fmla="*/ 1 h 550"/>
                <a:gd name="T22" fmla="*/ 7 w 485"/>
                <a:gd name="T23" fmla="*/ 1 h 550"/>
                <a:gd name="T24" fmla="*/ 7 w 485"/>
                <a:gd name="T25" fmla="*/ 2 h 550"/>
                <a:gd name="T26" fmla="*/ 5 w 485"/>
                <a:gd name="T27" fmla="*/ 2 h 550"/>
                <a:gd name="T28" fmla="*/ 4 w 485"/>
                <a:gd name="T29" fmla="*/ 0 h 550"/>
                <a:gd name="T30" fmla="*/ 1 w 485"/>
                <a:gd name="T31" fmla="*/ 1 h 550"/>
                <a:gd name="T32" fmla="*/ 2 w 485"/>
                <a:gd name="T33" fmla="*/ 5 h 550"/>
                <a:gd name="T34" fmla="*/ 0 w 485"/>
                <a:gd name="T35" fmla="*/ 12 h 5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5"/>
                <a:gd name="T55" fmla="*/ 0 h 550"/>
                <a:gd name="T56" fmla="*/ 485 w 485"/>
                <a:gd name="T57" fmla="*/ 550 h 55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5" h="550">
                  <a:moveTo>
                    <a:pt x="0" y="515"/>
                  </a:moveTo>
                  <a:lnTo>
                    <a:pt x="63" y="496"/>
                  </a:lnTo>
                  <a:lnTo>
                    <a:pt x="376" y="550"/>
                  </a:lnTo>
                  <a:lnTo>
                    <a:pt x="446" y="524"/>
                  </a:lnTo>
                  <a:lnTo>
                    <a:pt x="399" y="484"/>
                  </a:lnTo>
                  <a:lnTo>
                    <a:pt x="399" y="317"/>
                  </a:lnTo>
                  <a:lnTo>
                    <a:pt x="485" y="317"/>
                  </a:lnTo>
                  <a:lnTo>
                    <a:pt x="480" y="227"/>
                  </a:lnTo>
                  <a:lnTo>
                    <a:pt x="399" y="236"/>
                  </a:lnTo>
                  <a:lnTo>
                    <a:pt x="391" y="77"/>
                  </a:lnTo>
                  <a:lnTo>
                    <a:pt x="356" y="48"/>
                  </a:lnTo>
                  <a:lnTo>
                    <a:pt x="305" y="52"/>
                  </a:lnTo>
                  <a:lnTo>
                    <a:pt x="294" y="96"/>
                  </a:lnTo>
                  <a:lnTo>
                    <a:pt x="239" y="102"/>
                  </a:lnTo>
                  <a:lnTo>
                    <a:pt x="179" y="0"/>
                  </a:lnTo>
                  <a:lnTo>
                    <a:pt x="34" y="23"/>
                  </a:lnTo>
                  <a:lnTo>
                    <a:pt x="86" y="231"/>
                  </a:lnTo>
                  <a:lnTo>
                    <a:pt x="0" y="51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6" name="Freeform 432"/>
            <p:cNvSpPr/>
            <p:nvPr/>
          </p:nvSpPr>
          <p:spPr bwMode="auto">
            <a:xfrm>
              <a:off x="1479707" y="4058354"/>
              <a:ext cx="18532" cy="20685"/>
            </a:xfrm>
            <a:custGeom>
              <a:avLst/>
              <a:gdLst>
                <a:gd name="T0" fmla="*/ 0 w 40"/>
                <a:gd name="T1" fmla="*/ 0 h 48"/>
                <a:gd name="T2" fmla="*/ 0 w 40"/>
                <a:gd name="T3" fmla="*/ 1 h 48"/>
                <a:gd name="T4" fmla="*/ 1 w 40"/>
                <a:gd name="T5" fmla="*/ 0 h 48"/>
                <a:gd name="T6" fmla="*/ 0 w 40"/>
                <a:gd name="T7" fmla="*/ 0 h 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48"/>
                <a:gd name="T14" fmla="*/ 40 w 40"/>
                <a:gd name="T15" fmla="*/ 48 h 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48">
                  <a:moveTo>
                    <a:pt x="0" y="16"/>
                  </a:moveTo>
                  <a:lnTo>
                    <a:pt x="18" y="48"/>
                  </a:lnTo>
                  <a:lnTo>
                    <a:pt x="40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7" name="Freeform 433"/>
            <p:cNvSpPr/>
            <p:nvPr/>
          </p:nvSpPr>
          <p:spPr bwMode="auto">
            <a:xfrm>
              <a:off x="1626278" y="4322490"/>
              <a:ext cx="171842" cy="186168"/>
            </a:xfrm>
            <a:custGeom>
              <a:avLst/>
              <a:gdLst>
                <a:gd name="T0" fmla="*/ 0 w 358"/>
                <a:gd name="T1" fmla="*/ 7 h 410"/>
                <a:gd name="T2" fmla="*/ 0 w 358"/>
                <a:gd name="T3" fmla="*/ 5 h 410"/>
                <a:gd name="T4" fmla="*/ 1 w 358"/>
                <a:gd name="T5" fmla="*/ 4 h 410"/>
                <a:gd name="T6" fmla="*/ 1 w 358"/>
                <a:gd name="T7" fmla="*/ 1 h 410"/>
                <a:gd name="T8" fmla="*/ 3 w 358"/>
                <a:gd name="T9" fmla="*/ 0 h 410"/>
                <a:gd name="T10" fmla="*/ 3 w 358"/>
                <a:gd name="T11" fmla="*/ 1 h 410"/>
                <a:gd name="T12" fmla="*/ 5 w 358"/>
                <a:gd name="T13" fmla="*/ 0 h 410"/>
                <a:gd name="T14" fmla="*/ 7 w 358"/>
                <a:gd name="T15" fmla="*/ 4 h 410"/>
                <a:gd name="T16" fmla="*/ 8 w 358"/>
                <a:gd name="T17" fmla="*/ 5 h 410"/>
                <a:gd name="T18" fmla="*/ 5 w 358"/>
                <a:gd name="T19" fmla="*/ 8 h 410"/>
                <a:gd name="T20" fmla="*/ 3 w 358"/>
                <a:gd name="T21" fmla="*/ 8 h 410"/>
                <a:gd name="T22" fmla="*/ 2 w 358"/>
                <a:gd name="T23" fmla="*/ 9 h 410"/>
                <a:gd name="T24" fmla="*/ 1 w 358"/>
                <a:gd name="T25" fmla="*/ 9 h 410"/>
                <a:gd name="T26" fmla="*/ 1 w 358"/>
                <a:gd name="T27" fmla="*/ 8 h 410"/>
                <a:gd name="T28" fmla="*/ 0 w 358"/>
                <a:gd name="T29" fmla="*/ 7 h 4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8"/>
                <a:gd name="T46" fmla="*/ 0 h 410"/>
                <a:gd name="T47" fmla="*/ 358 w 358"/>
                <a:gd name="T48" fmla="*/ 410 h 4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8" h="410">
                  <a:moveTo>
                    <a:pt x="0" y="314"/>
                  </a:moveTo>
                  <a:lnTo>
                    <a:pt x="0" y="191"/>
                  </a:lnTo>
                  <a:lnTo>
                    <a:pt x="40" y="188"/>
                  </a:lnTo>
                  <a:lnTo>
                    <a:pt x="40" y="30"/>
                  </a:lnTo>
                  <a:lnTo>
                    <a:pt x="115" y="12"/>
                  </a:lnTo>
                  <a:lnTo>
                    <a:pt x="138" y="39"/>
                  </a:lnTo>
                  <a:lnTo>
                    <a:pt x="201" y="0"/>
                  </a:lnTo>
                  <a:lnTo>
                    <a:pt x="306" y="169"/>
                  </a:lnTo>
                  <a:lnTo>
                    <a:pt x="358" y="197"/>
                  </a:lnTo>
                  <a:lnTo>
                    <a:pt x="216" y="353"/>
                  </a:lnTo>
                  <a:lnTo>
                    <a:pt x="131" y="353"/>
                  </a:lnTo>
                  <a:lnTo>
                    <a:pt x="86" y="408"/>
                  </a:lnTo>
                  <a:lnTo>
                    <a:pt x="32" y="410"/>
                  </a:lnTo>
                  <a:lnTo>
                    <a:pt x="34" y="360"/>
                  </a:lnTo>
                  <a:lnTo>
                    <a:pt x="0" y="31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8" name="Freeform 434"/>
            <p:cNvSpPr/>
            <p:nvPr/>
          </p:nvSpPr>
          <p:spPr bwMode="auto">
            <a:xfrm>
              <a:off x="1794751" y="4010619"/>
              <a:ext cx="32010" cy="38188"/>
            </a:xfrm>
            <a:custGeom>
              <a:avLst/>
              <a:gdLst>
                <a:gd name="T0" fmla="*/ 0 w 69"/>
                <a:gd name="T1" fmla="*/ 0 h 88"/>
                <a:gd name="T2" fmla="*/ 0 w 69"/>
                <a:gd name="T3" fmla="*/ 1 h 88"/>
                <a:gd name="T4" fmla="*/ 1 w 69"/>
                <a:gd name="T5" fmla="*/ 2 h 88"/>
                <a:gd name="T6" fmla="*/ 1 w 69"/>
                <a:gd name="T7" fmla="*/ 1 h 88"/>
                <a:gd name="T8" fmla="*/ 1 w 69"/>
                <a:gd name="T9" fmla="*/ 0 h 88"/>
                <a:gd name="T10" fmla="*/ 0 w 69"/>
                <a:gd name="T11" fmla="*/ 0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"/>
                <a:gd name="T19" fmla="*/ 0 h 88"/>
                <a:gd name="T20" fmla="*/ 69 w 69"/>
                <a:gd name="T21" fmla="*/ 88 h 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" h="88">
                  <a:moveTo>
                    <a:pt x="0" y="15"/>
                  </a:moveTo>
                  <a:lnTo>
                    <a:pt x="8" y="45"/>
                  </a:lnTo>
                  <a:lnTo>
                    <a:pt x="27" y="88"/>
                  </a:lnTo>
                  <a:lnTo>
                    <a:pt x="69" y="35"/>
                  </a:lnTo>
                  <a:lnTo>
                    <a:pt x="66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9" name="Freeform 435"/>
            <p:cNvSpPr/>
            <p:nvPr/>
          </p:nvSpPr>
          <p:spPr bwMode="auto">
            <a:xfrm>
              <a:off x="1417373" y="3708295"/>
              <a:ext cx="139832" cy="225947"/>
            </a:xfrm>
            <a:custGeom>
              <a:avLst/>
              <a:gdLst>
                <a:gd name="T0" fmla="*/ 0 w 294"/>
                <a:gd name="T1" fmla="*/ 8 h 498"/>
                <a:gd name="T2" fmla="*/ 1 w 294"/>
                <a:gd name="T3" fmla="*/ 6 h 498"/>
                <a:gd name="T4" fmla="*/ 3 w 294"/>
                <a:gd name="T5" fmla="*/ 6 h 498"/>
                <a:gd name="T6" fmla="*/ 4 w 294"/>
                <a:gd name="T7" fmla="*/ 2 h 498"/>
                <a:gd name="T8" fmla="*/ 5 w 294"/>
                <a:gd name="T9" fmla="*/ 1 h 498"/>
                <a:gd name="T10" fmla="*/ 5 w 294"/>
                <a:gd name="T11" fmla="*/ 0 h 498"/>
                <a:gd name="T12" fmla="*/ 5 w 294"/>
                <a:gd name="T13" fmla="*/ 0 h 498"/>
                <a:gd name="T14" fmla="*/ 6 w 294"/>
                <a:gd name="T15" fmla="*/ 3 h 498"/>
                <a:gd name="T16" fmla="*/ 5 w 294"/>
                <a:gd name="T17" fmla="*/ 3 h 498"/>
                <a:gd name="T18" fmla="*/ 6 w 294"/>
                <a:gd name="T19" fmla="*/ 5 h 498"/>
                <a:gd name="T20" fmla="*/ 5 w 294"/>
                <a:gd name="T21" fmla="*/ 8 h 498"/>
                <a:gd name="T22" fmla="*/ 6 w 294"/>
                <a:gd name="T23" fmla="*/ 10 h 498"/>
                <a:gd name="T24" fmla="*/ 6 w 294"/>
                <a:gd name="T25" fmla="*/ 11 h 498"/>
                <a:gd name="T26" fmla="*/ 4 w 294"/>
                <a:gd name="T27" fmla="*/ 11 h 498"/>
                <a:gd name="T28" fmla="*/ 2 w 294"/>
                <a:gd name="T29" fmla="*/ 11 h 498"/>
                <a:gd name="T30" fmla="*/ 1 w 294"/>
                <a:gd name="T31" fmla="*/ 11 h 498"/>
                <a:gd name="T32" fmla="*/ 1 w 294"/>
                <a:gd name="T33" fmla="*/ 9 h 498"/>
                <a:gd name="T34" fmla="*/ 0 w 294"/>
                <a:gd name="T35" fmla="*/ 8 h 4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4"/>
                <a:gd name="T55" fmla="*/ 0 h 498"/>
                <a:gd name="T56" fmla="*/ 294 w 294"/>
                <a:gd name="T57" fmla="*/ 498 h 49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4" h="498">
                  <a:moveTo>
                    <a:pt x="0" y="355"/>
                  </a:moveTo>
                  <a:lnTo>
                    <a:pt x="38" y="263"/>
                  </a:lnTo>
                  <a:lnTo>
                    <a:pt x="109" y="275"/>
                  </a:lnTo>
                  <a:lnTo>
                    <a:pt x="192" y="81"/>
                  </a:lnTo>
                  <a:lnTo>
                    <a:pt x="231" y="46"/>
                  </a:lnTo>
                  <a:lnTo>
                    <a:pt x="214" y="8"/>
                  </a:lnTo>
                  <a:lnTo>
                    <a:pt x="235" y="0"/>
                  </a:lnTo>
                  <a:lnTo>
                    <a:pt x="260" y="123"/>
                  </a:lnTo>
                  <a:lnTo>
                    <a:pt x="214" y="142"/>
                  </a:lnTo>
                  <a:lnTo>
                    <a:pt x="265" y="238"/>
                  </a:lnTo>
                  <a:lnTo>
                    <a:pt x="235" y="352"/>
                  </a:lnTo>
                  <a:lnTo>
                    <a:pt x="294" y="437"/>
                  </a:lnTo>
                  <a:lnTo>
                    <a:pt x="287" y="498"/>
                  </a:lnTo>
                  <a:lnTo>
                    <a:pt x="185" y="471"/>
                  </a:lnTo>
                  <a:lnTo>
                    <a:pt x="107" y="470"/>
                  </a:lnTo>
                  <a:lnTo>
                    <a:pt x="45" y="471"/>
                  </a:lnTo>
                  <a:lnTo>
                    <a:pt x="44" y="388"/>
                  </a:lnTo>
                  <a:lnTo>
                    <a:pt x="0" y="35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0" name="Freeform 436"/>
            <p:cNvSpPr/>
            <p:nvPr/>
          </p:nvSpPr>
          <p:spPr bwMode="auto">
            <a:xfrm>
              <a:off x="1528564" y="3743301"/>
              <a:ext cx="239231" cy="162300"/>
            </a:xfrm>
            <a:custGeom>
              <a:avLst/>
              <a:gdLst>
                <a:gd name="T0" fmla="*/ 0 w 497"/>
                <a:gd name="T1" fmla="*/ 6 h 357"/>
                <a:gd name="T2" fmla="*/ 1 w 497"/>
                <a:gd name="T3" fmla="*/ 4 h 357"/>
                <a:gd name="T4" fmla="*/ 4 w 497"/>
                <a:gd name="T5" fmla="*/ 3 h 357"/>
                <a:gd name="T6" fmla="*/ 4 w 497"/>
                <a:gd name="T7" fmla="*/ 2 h 357"/>
                <a:gd name="T8" fmla="*/ 5 w 497"/>
                <a:gd name="T9" fmla="*/ 2 h 357"/>
                <a:gd name="T10" fmla="*/ 7 w 497"/>
                <a:gd name="T11" fmla="*/ 0 h 357"/>
                <a:gd name="T12" fmla="*/ 8 w 497"/>
                <a:gd name="T13" fmla="*/ 2 h 357"/>
                <a:gd name="T14" fmla="*/ 9 w 497"/>
                <a:gd name="T15" fmla="*/ 3 h 357"/>
                <a:gd name="T16" fmla="*/ 12 w 497"/>
                <a:gd name="T17" fmla="*/ 6 h 357"/>
                <a:gd name="T18" fmla="*/ 6 w 497"/>
                <a:gd name="T19" fmla="*/ 7 h 357"/>
                <a:gd name="T20" fmla="*/ 4 w 497"/>
                <a:gd name="T21" fmla="*/ 6 h 357"/>
                <a:gd name="T22" fmla="*/ 4 w 497"/>
                <a:gd name="T23" fmla="*/ 7 h 357"/>
                <a:gd name="T24" fmla="*/ 2 w 497"/>
                <a:gd name="T25" fmla="*/ 7 h 357"/>
                <a:gd name="T26" fmla="*/ 1 w 497"/>
                <a:gd name="T27" fmla="*/ 8 h 357"/>
                <a:gd name="T28" fmla="*/ 0 w 497"/>
                <a:gd name="T29" fmla="*/ 6 h 3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97"/>
                <a:gd name="T46" fmla="*/ 0 h 357"/>
                <a:gd name="T47" fmla="*/ 497 w 497"/>
                <a:gd name="T48" fmla="*/ 357 h 35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97" h="357">
                  <a:moveTo>
                    <a:pt x="0" y="272"/>
                  </a:moveTo>
                  <a:lnTo>
                    <a:pt x="30" y="158"/>
                  </a:lnTo>
                  <a:lnTo>
                    <a:pt x="157" y="130"/>
                  </a:lnTo>
                  <a:lnTo>
                    <a:pt x="169" y="93"/>
                  </a:lnTo>
                  <a:lnTo>
                    <a:pt x="226" y="80"/>
                  </a:lnTo>
                  <a:lnTo>
                    <a:pt x="311" y="0"/>
                  </a:lnTo>
                  <a:lnTo>
                    <a:pt x="340" y="95"/>
                  </a:lnTo>
                  <a:lnTo>
                    <a:pt x="405" y="130"/>
                  </a:lnTo>
                  <a:lnTo>
                    <a:pt x="497" y="258"/>
                  </a:lnTo>
                  <a:lnTo>
                    <a:pt x="266" y="295"/>
                  </a:lnTo>
                  <a:lnTo>
                    <a:pt x="188" y="258"/>
                  </a:lnTo>
                  <a:lnTo>
                    <a:pt x="157" y="322"/>
                  </a:lnTo>
                  <a:lnTo>
                    <a:pt x="91" y="322"/>
                  </a:lnTo>
                  <a:lnTo>
                    <a:pt x="59" y="357"/>
                  </a:lnTo>
                  <a:lnTo>
                    <a:pt x="0" y="27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1" name="Freeform 437"/>
            <p:cNvSpPr/>
            <p:nvPr/>
          </p:nvSpPr>
          <p:spPr bwMode="auto">
            <a:xfrm>
              <a:off x="1508348" y="3487121"/>
              <a:ext cx="195428" cy="327783"/>
            </a:xfrm>
            <a:custGeom>
              <a:avLst/>
              <a:gdLst>
                <a:gd name="T0" fmla="*/ 0 w 409"/>
                <a:gd name="T1" fmla="*/ 10 h 725"/>
                <a:gd name="T2" fmla="*/ 1 w 409"/>
                <a:gd name="T3" fmla="*/ 10 h 725"/>
                <a:gd name="T4" fmla="*/ 1 w 409"/>
                <a:gd name="T5" fmla="*/ 11 h 725"/>
                <a:gd name="T6" fmla="*/ 2 w 409"/>
                <a:gd name="T7" fmla="*/ 14 h 725"/>
                <a:gd name="T8" fmla="*/ 1 w 409"/>
                <a:gd name="T9" fmla="*/ 14 h 725"/>
                <a:gd name="T10" fmla="*/ 2 w 409"/>
                <a:gd name="T11" fmla="*/ 17 h 725"/>
                <a:gd name="T12" fmla="*/ 5 w 409"/>
                <a:gd name="T13" fmla="*/ 16 h 725"/>
                <a:gd name="T14" fmla="*/ 5 w 409"/>
                <a:gd name="T15" fmla="*/ 15 h 725"/>
                <a:gd name="T16" fmla="*/ 6 w 409"/>
                <a:gd name="T17" fmla="*/ 15 h 725"/>
                <a:gd name="T18" fmla="*/ 8 w 409"/>
                <a:gd name="T19" fmla="*/ 13 h 725"/>
                <a:gd name="T20" fmla="*/ 7 w 409"/>
                <a:gd name="T21" fmla="*/ 11 h 725"/>
                <a:gd name="T22" fmla="*/ 8 w 409"/>
                <a:gd name="T23" fmla="*/ 8 h 725"/>
                <a:gd name="T24" fmla="*/ 9 w 409"/>
                <a:gd name="T25" fmla="*/ 8 h 725"/>
                <a:gd name="T26" fmla="*/ 9 w 409"/>
                <a:gd name="T27" fmla="*/ 4 h 725"/>
                <a:gd name="T28" fmla="*/ 2 w 409"/>
                <a:gd name="T29" fmla="*/ 0 h 725"/>
                <a:gd name="T30" fmla="*/ 1 w 409"/>
                <a:gd name="T31" fmla="*/ 1 h 725"/>
                <a:gd name="T32" fmla="*/ 1 w 409"/>
                <a:gd name="T33" fmla="*/ 2 h 725"/>
                <a:gd name="T34" fmla="*/ 2 w 409"/>
                <a:gd name="T35" fmla="*/ 3 h 725"/>
                <a:gd name="T36" fmla="*/ 2 w 409"/>
                <a:gd name="T37" fmla="*/ 7 h 725"/>
                <a:gd name="T38" fmla="*/ 0 w 409"/>
                <a:gd name="T39" fmla="*/ 10 h 7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09"/>
                <a:gd name="T61" fmla="*/ 0 h 725"/>
                <a:gd name="T62" fmla="*/ 409 w 409"/>
                <a:gd name="T63" fmla="*/ 725 h 7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09" h="725">
                  <a:moveTo>
                    <a:pt x="0" y="416"/>
                  </a:moveTo>
                  <a:lnTo>
                    <a:pt x="60" y="451"/>
                  </a:lnTo>
                  <a:lnTo>
                    <a:pt x="45" y="487"/>
                  </a:lnTo>
                  <a:lnTo>
                    <a:pt x="70" y="610"/>
                  </a:lnTo>
                  <a:lnTo>
                    <a:pt x="24" y="629"/>
                  </a:lnTo>
                  <a:lnTo>
                    <a:pt x="75" y="725"/>
                  </a:lnTo>
                  <a:lnTo>
                    <a:pt x="202" y="697"/>
                  </a:lnTo>
                  <a:lnTo>
                    <a:pt x="214" y="660"/>
                  </a:lnTo>
                  <a:lnTo>
                    <a:pt x="271" y="647"/>
                  </a:lnTo>
                  <a:lnTo>
                    <a:pt x="356" y="567"/>
                  </a:lnTo>
                  <a:lnTo>
                    <a:pt x="326" y="478"/>
                  </a:lnTo>
                  <a:lnTo>
                    <a:pt x="368" y="361"/>
                  </a:lnTo>
                  <a:lnTo>
                    <a:pt x="408" y="352"/>
                  </a:lnTo>
                  <a:lnTo>
                    <a:pt x="409" y="184"/>
                  </a:lnTo>
                  <a:lnTo>
                    <a:pt x="103" y="0"/>
                  </a:lnTo>
                  <a:lnTo>
                    <a:pt x="64" y="21"/>
                  </a:lnTo>
                  <a:lnTo>
                    <a:pt x="64" y="90"/>
                  </a:lnTo>
                  <a:lnTo>
                    <a:pt x="103" y="140"/>
                  </a:lnTo>
                  <a:lnTo>
                    <a:pt x="75" y="298"/>
                  </a:lnTo>
                  <a:lnTo>
                    <a:pt x="0" y="41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2" name="Freeform 438"/>
            <p:cNvSpPr/>
            <p:nvPr/>
          </p:nvSpPr>
          <p:spPr bwMode="auto">
            <a:xfrm>
              <a:off x="1466230" y="3889689"/>
              <a:ext cx="138147" cy="175030"/>
            </a:xfrm>
            <a:custGeom>
              <a:avLst/>
              <a:gdLst>
                <a:gd name="T0" fmla="*/ 0 w 289"/>
                <a:gd name="T1" fmla="*/ 8 h 385"/>
                <a:gd name="T2" fmla="*/ 1 w 289"/>
                <a:gd name="T3" fmla="*/ 9 h 385"/>
                <a:gd name="T4" fmla="*/ 2 w 289"/>
                <a:gd name="T5" fmla="*/ 9 h 385"/>
                <a:gd name="T6" fmla="*/ 3 w 289"/>
                <a:gd name="T7" fmla="*/ 9 h 385"/>
                <a:gd name="T8" fmla="*/ 4 w 289"/>
                <a:gd name="T9" fmla="*/ 8 h 385"/>
                <a:gd name="T10" fmla="*/ 5 w 289"/>
                <a:gd name="T11" fmla="*/ 6 h 385"/>
                <a:gd name="T12" fmla="*/ 6 w 289"/>
                <a:gd name="T13" fmla="*/ 5 h 385"/>
                <a:gd name="T14" fmla="*/ 7 w 289"/>
                <a:gd name="T15" fmla="*/ 0 h 385"/>
                <a:gd name="T16" fmla="*/ 5 w 289"/>
                <a:gd name="T17" fmla="*/ 0 h 385"/>
                <a:gd name="T18" fmla="*/ 4 w 289"/>
                <a:gd name="T19" fmla="*/ 1 h 385"/>
                <a:gd name="T20" fmla="*/ 4 w 289"/>
                <a:gd name="T21" fmla="*/ 2 h 385"/>
                <a:gd name="T22" fmla="*/ 2 w 289"/>
                <a:gd name="T23" fmla="*/ 2 h 385"/>
                <a:gd name="T24" fmla="*/ 2 w 289"/>
                <a:gd name="T25" fmla="*/ 3 h 385"/>
                <a:gd name="T26" fmla="*/ 3 w 289"/>
                <a:gd name="T27" fmla="*/ 3 h 385"/>
                <a:gd name="T28" fmla="*/ 3 w 289"/>
                <a:gd name="T29" fmla="*/ 6 h 385"/>
                <a:gd name="T30" fmla="*/ 1 w 289"/>
                <a:gd name="T31" fmla="*/ 6 h 385"/>
                <a:gd name="T32" fmla="*/ 0 w 289"/>
                <a:gd name="T33" fmla="*/ 8 h 3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9"/>
                <a:gd name="T52" fmla="*/ 0 h 385"/>
                <a:gd name="T53" fmla="*/ 289 w 289"/>
                <a:gd name="T54" fmla="*/ 385 h 38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9" h="385">
                  <a:moveTo>
                    <a:pt x="0" y="335"/>
                  </a:moveTo>
                  <a:lnTo>
                    <a:pt x="30" y="385"/>
                  </a:lnTo>
                  <a:lnTo>
                    <a:pt x="70" y="369"/>
                  </a:lnTo>
                  <a:lnTo>
                    <a:pt x="130" y="372"/>
                  </a:lnTo>
                  <a:lnTo>
                    <a:pt x="183" y="333"/>
                  </a:lnTo>
                  <a:lnTo>
                    <a:pt x="199" y="257"/>
                  </a:lnTo>
                  <a:lnTo>
                    <a:pt x="251" y="192"/>
                  </a:lnTo>
                  <a:lnTo>
                    <a:pt x="289" y="0"/>
                  </a:lnTo>
                  <a:lnTo>
                    <a:pt x="223" y="0"/>
                  </a:lnTo>
                  <a:lnTo>
                    <a:pt x="191" y="35"/>
                  </a:lnTo>
                  <a:lnTo>
                    <a:pt x="184" y="96"/>
                  </a:lnTo>
                  <a:lnTo>
                    <a:pt x="82" y="69"/>
                  </a:lnTo>
                  <a:lnTo>
                    <a:pt x="78" y="110"/>
                  </a:lnTo>
                  <a:lnTo>
                    <a:pt x="121" y="111"/>
                  </a:lnTo>
                  <a:lnTo>
                    <a:pt x="107" y="264"/>
                  </a:lnTo>
                  <a:lnTo>
                    <a:pt x="59" y="246"/>
                  </a:lnTo>
                  <a:lnTo>
                    <a:pt x="0" y="33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3" name="Freeform 439"/>
            <p:cNvSpPr/>
            <p:nvPr/>
          </p:nvSpPr>
          <p:spPr bwMode="auto">
            <a:xfrm>
              <a:off x="1488131" y="3861048"/>
              <a:ext cx="347053" cy="367562"/>
            </a:xfrm>
            <a:custGeom>
              <a:avLst/>
              <a:gdLst>
                <a:gd name="T0" fmla="*/ 0 w 722"/>
                <a:gd name="T1" fmla="*/ 11 h 811"/>
                <a:gd name="T2" fmla="*/ 0 w 722"/>
                <a:gd name="T3" fmla="*/ 12 h 811"/>
                <a:gd name="T4" fmla="*/ 3 w 722"/>
                <a:gd name="T5" fmla="*/ 11 h 811"/>
                <a:gd name="T6" fmla="*/ 5 w 722"/>
                <a:gd name="T7" fmla="*/ 13 h 811"/>
                <a:gd name="T8" fmla="*/ 6 w 722"/>
                <a:gd name="T9" fmla="*/ 13 h 811"/>
                <a:gd name="T10" fmla="*/ 6 w 722"/>
                <a:gd name="T11" fmla="*/ 12 h 811"/>
                <a:gd name="T12" fmla="*/ 7 w 722"/>
                <a:gd name="T13" fmla="*/ 12 h 811"/>
                <a:gd name="T14" fmla="*/ 8 w 722"/>
                <a:gd name="T15" fmla="*/ 13 h 811"/>
                <a:gd name="T16" fmla="*/ 9 w 722"/>
                <a:gd name="T17" fmla="*/ 17 h 811"/>
                <a:gd name="T18" fmla="*/ 11 w 722"/>
                <a:gd name="T19" fmla="*/ 17 h 811"/>
                <a:gd name="T20" fmla="*/ 15 w 722"/>
                <a:gd name="T21" fmla="*/ 19 h 811"/>
                <a:gd name="T22" fmla="*/ 15 w 722"/>
                <a:gd name="T23" fmla="*/ 18 h 811"/>
                <a:gd name="T24" fmla="*/ 15 w 722"/>
                <a:gd name="T25" fmla="*/ 17 h 811"/>
                <a:gd name="T26" fmla="*/ 15 w 722"/>
                <a:gd name="T27" fmla="*/ 15 h 811"/>
                <a:gd name="T28" fmla="*/ 16 w 722"/>
                <a:gd name="T29" fmla="*/ 14 h 811"/>
                <a:gd name="T30" fmla="*/ 15 w 722"/>
                <a:gd name="T31" fmla="*/ 12 h 811"/>
                <a:gd name="T32" fmla="*/ 15 w 722"/>
                <a:gd name="T33" fmla="*/ 9 h 811"/>
                <a:gd name="T34" fmla="*/ 15 w 722"/>
                <a:gd name="T35" fmla="*/ 8 h 811"/>
                <a:gd name="T36" fmla="*/ 15 w 722"/>
                <a:gd name="T37" fmla="*/ 7 h 811"/>
                <a:gd name="T38" fmla="*/ 16 w 722"/>
                <a:gd name="T39" fmla="*/ 4 h 811"/>
                <a:gd name="T40" fmla="*/ 17 w 722"/>
                <a:gd name="T41" fmla="*/ 3 h 811"/>
                <a:gd name="T42" fmla="*/ 17 w 722"/>
                <a:gd name="T43" fmla="*/ 1 h 811"/>
                <a:gd name="T44" fmla="*/ 13 w 722"/>
                <a:gd name="T45" fmla="*/ 0 h 811"/>
                <a:gd name="T46" fmla="*/ 8 w 722"/>
                <a:gd name="T47" fmla="*/ 1 h 811"/>
                <a:gd name="T48" fmla="*/ 6 w 722"/>
                <a:gd name="T49" fmla="*/ 0 h 811"/>
                <a:gd name="T50" fmla="*/ 6 w 722"/>
                <a:gd name="T51" fmla="*/ 1 h 811"/>
                <a:gd name="T52" fmla="*/ 5 w 722"/>
                <a:gd name="T53" fmla="*/ 6 h 811"/>
                <a:gd name="T54" fmla="*/ 3 w 722"/>
                <a:gd name="T55" fmla="*/ 7 h 811"/>
                <a:gd name="T56" fmla="*/ 3 w 722"/>
                <a:gd name="T57" fmla="*/ 9 h 811"/>
                <a:gd name="T58" fmla="*/ 2 w 722"/>
                <a:gd name="T59" fmla="*/ 10 h 811"/>
                <a:gd name="T60" fmla="*/ 1 w 722"/>
                <a:gd name="T61" fmla="*/ 10 h 811"/>
                <a:gd name="T62" fmla="*/ 0 w 722"/>
                <a:gd name="T63" fmla="*/ 11 h 81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22"/>
                <a:gd name="T97" fmla="*/ 0 h 811"/>
                <a:gd name="T98" fmla="*/ 722 w 722"/>
                <a:gd name="T99" fmla="*/ 811 h 81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22" h="811">
                  <a:moveTo>
                    <a:pt x="0" y="481"/>
                  </a:moveTo>
                  <a:lnTo>
                    <a:pt x="1" y="504"/>
                  </a:lnTo>
                  <a:lnTo>
                    <a:pt x="146" y="481"/>
                  </a:lnTo>
                  <a:lnTo>
                    <a:pt x="206" y="583"/>
                  </a:lnTo>
                  <a:lnTo>
                    <a:pt x="261" y="577"/>
                  </a:lnTo>
                  <a:lnTo>
                    <a:pt x="272" y="533"/>
                  </a:lnTo>
                  <a:lnTo>
                    <a:pt x="323" y="529"/>
                  </a:lnTo>
                  <a:lnTo>
                    <a:pt x="358" y="558"/>
                  </a:lnTo>
                  <a:lnTo>
                    <a:pt x="366" y="717"/>
                  </a:lnTo>
                  <a:lnTo>
                    <a:pt x="447" y="708"/>
                  </a:lnTo>
                  <a:lnTo>
                    <a:pt x="666" y="811"/>
                  </a:lnTo>
                  <a:lnTo>
                    <a:pt x="664" y="763"/>
                  </a:lnTo>
                  <a:lnTo>
                    <a:pt x="620" y="742"/>
                  </a:lnTo>
                  <a:lnTo>
                    <a:pt x="626" y="628"/>
                  </a:lnTo>
                  <a:lnTo>
                    <a:pt x="695" y="586"/>
                  </a:lnTo>
                  <a:lnTo>
                    <a:pt x="655" y="509"/>
                  </a:lnTo>
                  <a:lnTo>
                    <a:pt x="645" y="374"/>
                  </a:lnTo>
                  <a:lnTo>
                    <a:pt x="637" y="344"/>
                  </a:lnTo>
                  <a:lnTo>
                    <a:pt x="666" y="284"/>
                  </a:lnTo>
                  <a:lnTo>
                    <a:pt x="695" y="174"/>
                  </a:lnTo>
                  <a:lnTo>
                    <a:pt x="722" y="132"/>
                  </a:lnTo>
                  <a:lnTo>
                    <a:pt x="709" y="67"/>
                  </a:lnTo>
                  <a:lnTo>
                    <a:pt x="581" y="0"/>
                  </a:lnTo>
                  <a:lnTo>
                    <a:pt x="350" y="37"/>
                  </a:lnTo>
                  <a:lnTo>
                    <a:pt x="272" y="0"/>
                  </a:lnTo>
                  <a:lnTo>
                    <a:pt x="241" y="64"/>
                  </a:lnTo>
                  <a:lnTo>
                    <a:pt x="203" y="256"/>
                  </a:lnTo>
                  <a:lnTo>
                    <a:pt x="151" y="321"/>
                  </a:lnTo>
                  <a:lnTo>
                    <a:pt x="135" y="397"/>
                  </a:lnTo>
                  <a:lnTo>
                    <a:pt x="82" y="436"/>
                  </a:lnTo>
                  <a:lnTo>
                    <a:pt x="22" y="433"/>
                  </a:lnTo>
                  <a:lnTo>
                    <a:pt x="0" y="48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4" name="Freeform 440"/>
            <p:cNvSpPr/>
            <p:nvPr/>
          </p:nvSpPr>
          <p:spPr bwMode="auto">
            <a:xfrm>
              <a:off x="1855401" y="3221394"/>
              <a:ext cx="42118" cy="23868"/>
            </a:xfrm>
            <a:custGeom>
              <a:avLst/>
              <a:gdLst>
                <a:gd name="T0" fmla="*/ 0 w 89"/>
                <a:gd name="T1" fmla="*/ 1 h 54"/>
                <a:gd name="T2" fmla="*/ 1 w 89"/>
                <a:gd name="T3" fmla="*/ 1 h 54"/>
                <a:gd name="T4" fmla="*/ 2 w 89"/>
                <a:gd name="T5" fmla="*/ 0 h 54"/>
                <a:gd name="T6" fmla="*/ 0 w 89"/>
                <a:gd name="T7" fmla="*/ 1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54"/>
                <a:gd name="T14" fmla="*/ 89 w 89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54">
                  <a:moveTo>
                    <a:pt x="0" y="30"/>
                  </a:moveTo>
                  <a:lnTo>
                    <a:pt x="32" y="54"/>
                  </a:lnTo>
                  <a:lnTo>
                    <a:pt x="89" y="0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5" name="Freeform 441"/>
            <p:cNvSpPr/>
            <p:nvPr/>
          </p:nvSpPr>
          <p:spPr bwMode="auto">
            <a:xfrm>
              <a:off x="1279225" y="3714660"/>
              <a:ext cx="48857" cy="124112"/>
            </a:xfrm>
            <a:custGeom>
              <a:avLst/>
              <a:gdLst>
                <a:gd name="T0" fmla="*/ 0 w 102"/>
                <a:gd name="T1" fmla="*/ 1 h 274"/>
                <a:gd name="T2" fmla="*/ 1 w 102"/>
                <a:gd name="T3" fmla="*/ 6 h 274"/>
                <a:gd name="T4" fmla="*/ 2 w 102"/>
                <a:gd name="T5" fmla="*/ 6 h 274"/>
                <a:gd name="T6" fmla="*/ 2 w 102"/>
                <a:gd name="T7" fmla="*/ 1 h 274"/>
                <a:gd name="T8" fmla="*/ 2 w 102"/>
                <a:gd name="T9" fmla="*/ 0 h 274"/>
                <a:gd name="T10" fmla="*/ 1 w 102"/>
                <a:gd name="T11" fmla="*/ 0 h 274"/>
                <a:gd name="T12" fmla="*/ 0 w 102"/>
                <a:gd name="T13" fmla="*/ 1 h 2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274"/>
                <a:gd name="T23" fmla="*/ 102 w 102"/>
                <a:gd name="T24" fmla="*/ 274 h 2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274">
                  <a:moveTo>
                    <a:pt x="0" y="65"/>
                  </a:moveTo>
                  <a:lnTo>
                    <a:pt x="41" y="274"/>
                  </a:lnTo>
                  <a:lnTo>
                    <a:pt x="73" y="270"/>
                  </a:lnTo>
                  <a:lnTo>
                    <a:pt x="102" y="30"/>
                  </a:lnTo>
                  <a:lnTo>
                    <a:pt x="73" y="0"/>
                  </a:lnTo>
                  <a:lnTo>
                    <a:pt x="52" y="19"/>
                  </a:lnTo>
                  <a:lnTo>
                    <a:pt x="0" y="6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6" name="Freeform 442"/>
            <p:cNvSpPr/>
            <p:nvPr/>
          </p:nvSpPr>
          <p:spPr bwMode="auto">
            <a:xfrm>
              <a:off x="1434220" y="3919922"/>
              <a:ext cx="33694" cy="25459"/>
            </a:xfrm>
            <a:custGeom>
              <a:avLst/>
              <a:gdLst>
                <a:gd name="T0" fmla="*/ 0 w 69"/>
                <a:gd name="T1" fmla="*/ 2 h 52"/>
                <a:gd name="T2" fmla="*/ 0 w 69"/>
                <a:gd name="T3" fmla="*/ 0 h 52"/>
                <a:gd name="T4" fmla="*/ 2 w 69"/>
                <a:gd name="T5" fmla="*/ 0 h 52"/>
                <a:gd name="T6" fmla="*/ 2 w 69"/>
                <a:gd name="T7" fmla="*/ 1 h 52"/>
                <a:gd name="T8" fmla="*/ 0 w 69"/>
                <a:gd name="T9" fmla="*/ 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52"/>
                <a:gd name="T17" fmla="*/ 69 w 69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52">
                  <a:moveTo>
                    <a:pt x="0" y="52"/>
                  </a:moveTo>
                  <a:lnTo>
                    <a:pt x="7" y="1"/>
                  </a:lnTo>
                  <a:lnTo>
                    <a:pt x="69" y="0"/>
                  </a:lnTo>
                  <a:lnTo>
                    <a:pt x="69" y="46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7" name="Freeform 443"/>
            <p:cNvSpPr/>
            <p:nvPr/>
          </p:nvSpPr>
          <p:spPr bwMode="auto">
            <a:xfrm>
              <a:off x="1867194" y="3598504"/>
              <a:ext cx="276295" cy="295959"/>
            </a:xfrm>
            <a:custGeom>
              <a:avLst/>
              <a:gdLst>
                <a:gd name="T0" fmla="*/ 0 w 576"/>
                <a:gd name="T1" fmla="*/ 11 h 650"/>
                <a:gd name="T2" fmla="*/ 1 w 576"/>
                <a:gd name="T3" fmla="*/ 10 h 650"/>
                <a:gd name="T4" fmla="*/ 1 w 576"/>
                <a:gd name="T5" fmla="*/ 8 h 650"/>
                <a:gd name="T6" fmla="*/ 3 w 576"/>
                <a:gd name="T7" fmla="*/ 5 h 650"/>
                <a:gd name="T8" fmla="*/ 3 w 576"/>
                <a:gd name="T9" fmla="*/ 1 h 650"/>
                <a:gd name="T10" fmla="*/ 5 w 576"/>
                <a:gd name="T11" fmla="*/ 0 h 650"/>
                <a:gd name="T12" fmla="*/ 6 w 576"/>
                <a:gd name="T13" fmla="*/ 3 h 650"/>
                <a:gd name="T14" fmla="*/ 9 w 576"/>
                <a:gd name="T15" fmla="*/ 6 h 650"/>
                <a:gd name="T16" fmla="*/ 8 w 576"/>
                <a:gd name="T17" fmla="*/ 7 h 650"/>
                <a:gd name="T18" fmla="*/ 9 w 576"/>
                <a:gd name="T19" fmla="*/ 8 h 650"/>
                <a:gd name="T20" fmla="*/ 10 w 576"/>
                <a:gd name="T21" fmla="*/ 9 h 650"/>
                <a:gd name="T22" fmla="*/ 13 w 576"/>
                <a:gd name="T23" fmla="*/ 11 h 650"/>
                <a:gd name="T24" fmla="*/ 11 w 576"/>
                <a:gd name="T25" fmla="*/ 14 h 650"/>
                <a:gd name="T26" fmla="*/ 8 w 576"/>
                <a:gd name="T27" fmla="*/ 15 h 650"/>
                <a:gd name="T28" fmla="*/ 5 w 576"/>
                <a:gd name="T29" fmla="*/ 15 h 650"/>
                <a:gd name="T30" fmla="*/ 3 w 576"/>
                <a:gd name="T31" fmla="*/ 14 h 650"/>
                <a:gd name="T32" fmla="*/ 1 w 576"/>
                <a:gd name="T33" fmla="*/ 12 h 650"/>
                <a:gd name="T34" fmla="*/ 0 w 576"/>
                <a:gd name="T35" fmla="*/ 11 h 6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76"/>
                <a:gd name="T55" fmla="*/ 0 h 650"/>
                <a:gd name="T56" fmla="*/ 576 w 576"/>
                <a:gd name="T57" fmla="*/ 650 h 65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76" h="650">
                  <a:moveTo>
                    <a:pt x="0" y="454"/>
                  </a:moveTo>
                  <a:lnTo>
                    <a:pt x="43" y="422"/>
                  </a:lnTo>
                  <a:lnTo>
                    <a:pt x="51" y="342"/>
                  </a:lnTo>
                  <a:lnTo>
                    <a:pt x="121" y="232"/>
                  </a:lnTo>
                  <a:lnTo>
                    <a:pt x="152" y="43"/>
                  </a:lnTo>
                  <a:lnTo>
                    <a:pt x="211" y="0"/>
                  </a:lnTo>
                  <a:lnTo>
                    <a:pt x="255" y="131"/>
                  </a:lnTo>
                  <a:lnTo>
                    <a:pt x="380" y="241"/>
                  </a:lnTo>
                  <a:lnTo>
                    <a:pt x="336" y="308"/>
                  </a:lnTo>
                  <a:lnTo>
                    <a:pt x="379" y="324"/>
                  </a:lnTo>
                  <a:lnTo>
                    <a:pt x="423" y="404"/>
                  </a:lnTo>
                  <a:lnTo>
                    <a:pt x="576" y="449"/>
                  </a:lnTo>
                  <a:lnTo>
                    <a:pt x="459" y="581"/>
                  </a:lnTo>
                  <a:lnTo>
                    <a:pt x="340" y="630"/>
                  </a:lnTo>
                  <a:lnTo>
                    <a:pt x="229" y="650"/>
                  </a:lnTo>
                  <a:lnTo>
                    <a:pt x="109" y="602"/>
                  </a:lnTo>
                  <a:lnTo>
                    <a:pt x="65" y="510"/>
                  </a:lnTo>
                  <a:lnTo>
                    <a:pt x="0" y="45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8" name="Freeform 444"/>
            <p:cNvSpPr/>
            <p:nvPr/>
          </p:nvSpPr>
          <p:spPr bwMode="auto">
            <a:xfrm>
              <a:off x="2028927" y="3708295"/>
              <a:ext cx="28640" cy="38188"/>
            </a:xfrm>
            <a:custGeom>
              <a:avLst/>
              <a:gdLst>
                <a:gd name="T0" fmla="*/ 0 w 60"/>
                <a:gd name="T1" fmla="*/ 1 h 83"/>
                <a:gd name="T2" fmla="*/ 1 w 60"/>
                <a:gd name="T3" fmla="*/ 2 h 83"/>
                <a:gd name="T4" fmla="*/ 1 w 60"/>
                <a:gd name="T5" fmla="*/ 1 h 83"/>
                <a:gd name="T6" fmla="*/ 1 w 60"/>
                <a:gd name="T7" fmla="*/ 1 h 83"/>
                <a:gd name="T8" fmla="*/ 1 w 60"/>
                <a:gd name="T9" fmla="*/ 1 h 83"/>
                <a:gd name="T10" fmla="*/ 1 w 60"/>
                <a:gd name="T11" fmla="*/ 0 h 83"/>
                <a:gd name="T12" fmla="*/ 0 w 60"/>
                <a:gd name="T13" fmla="*/ 1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"/>
                <a:gd name="T22" fmla="*/ 0 h 83"/>
                <a:gd name="T23" fmla="*/ 60 w 60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" h="83">
                  <a:moveTo>
                    <a:pt x="0" y="67"/>
                  </a:moveTo>
                  <a:lnTo>
                    <a:pt x="43" y="83"/>
                  </a:lnTo>
                  <a:lnTo>
                    <a:pt x="56" y="58"/>
                  </a:lnTo>
                  <a:lnTo>
                    <a:pt x="30" y="52"/>
                  </a:lnTo>
                  <a:lnTo>
                    <a:pt x="60" y="32"/>
                  </a:lnTo>
                  <a:lnTo>
                    <a:pt x="44" y="0"/>
                  </a:lnTo>
                  <a:lnTo>
                    <a:pt x="0" y="6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9" name="Freeform 445"/>
            <p:cNvSpPr/>
            <p:nvPr/>
          </p:nvSpPr>
          <p:spPr bwMode="auto">
            <a:xfrm>
              <a:off x="1420742" y="3919922"/>
              <a:ext cx="102768" cy="120930"/>
            </a:xfrm>
            <a:custGeom>
              <a:avLst/>
              <a:gdLst>
                <a:gd name="T0" fmla="*/ 0 w 214"/>
                <a:gd name="T1" fmla="*/ 3 h 267"/>
                <a:gd name="T2" fmla="*/ 1 w 214"/>
                <a:gd name="T3" fmla="*/ 2 h 267"/>
                <a:gd name="T4" fmla="*/ 1 w 214"/>
                <a:gd name="T5" fmla="*/ 2 h 267"/>
                <a:gd name="T6" fmla="*/ 1 w 214"/>
                <a:gd name="T7" fmla="*/ 1 h 267"/>
                <a:gd name="T8" fmla="*/ 2 w 214"/>
                <a:gd name="T9" fmla="*/ 1 h 267"/>
                <a:gd name="T10" fmla="*/ 2 w 214"/>
                <a:gd name="T11" fmla="*/ 0 h 267"/>
                <a:gd name="T12" fmla="*/ 4 w 214"/>
                <a:gd name="T13" fmla="*/ 0 h 267"/>
                <a:gd name="T14" fmla="*/ 4 w 214"/>
                <a:gd name="T15" fmla="*/ 1 h 267"/>
                <a:gd name="T16" fmla="*/ 5 w 214"/>
                <a:gd name="T17" fmla="*/ 1 h 267"/>
                <a:gd name="T18" fmla="*/ 5 w 214"/>
                <a:gd name="T19" fmla="*/ 5 h 267"/>
                <a:gd name="T20" fmla="*/ 3 w 214"/>
                <a:gd name="T21" fmla="*/ 4 h 267"/>
                <a:gd name="T22" fmla="*/ 2 w 214"/>
                <a:gd name="T23" fmla="*/ 6 h 267"/>
                <a:gd name="T24" fmla="*/ 0 w 214"/>
                <a:gd name="T25" fmla="*/ 3 h 2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4"/>
                <a:gd name="T40" fmla="*/ 0 h 267"/>
                <a:gd name="T41" fmla="*/ 214 w 214"/>
                <a:gd name="T42" fmla="*/ 267 h 2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4" h="267">
                  <a:moveTo>
                    <a:pt x="0" y="125"/>
                  </a:moveTo>
                  <a:lnTo>
                    <a:pt x="25" y="83"/>
                  </a:lnTo>
                  <a:lnTo>
                    <a:pt x="41" y="88"/>
                  </a:lnTo>
                  <a:lnTo>
                    <a:pt x="28" y="52"/>
                  </a:lnTo>
                  <a:lnTo>
                    <a:pt x="97" y="46"/>
                  </a:lnTo>
                  <a:lnTo>
                    <a:pt x="97" y="0"/>
                  </a:lnTo>
                  <a:lnTo>
                    <a:pt x="175" y="1"/>
                  </a:lnTo>
                  <a:lnTo>
                    <a:pt x="171" y="42"/>
                  </a:lnTo>
                  <a:lnTo>
                    <a:pt x="214" y="43"/>
                  </a:lnTo>
                  <a:lnTo>
                    <a:pt x="200" y="196"/>
                  </a:lnTo>
                  <a:lnTo>
                    <a:pt x="152" y="178"/>
                  </a:lnTo>
                  <a:lnTo>
                    <a:pt x="93" y="267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0" name="Freeform 446"/>
            <p:cNvSpPr/>
            <p:nvPr/>
          </p:nvSpPr>
          <p:spPr bwMode="auto">
            <a:xfrm>
              <a:off x="954074" y="3690792"/>
              <a:ext cx="55596" cy="11138"/>
            </a:xfrm>
            <a:custGeom>
              <a:avLst/>
              <a:gdLst>
                <a:gd name="T0" fmla="*/ 0 w 114"/>
                <a:gd name="T1" fmla="*/ 1 h 26"/>
                <a:gd name="T2" fmla="*/ 0 w 114"/>
                <a:gd name="T3" fmla="*/ 0 h 26"/>
                <a:gd name="T4" fmla="*/ 3 w 114"/>
                <a:gd name="T5" fmla="*/ 0 h 26"/>
                <a:gd name="T6" fmla="*/ 0 w 114"/>
                <a:gd name="T7" fmla="*/ 1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26"/>
                <a:gd name="T14" fmla="*/ 114 w 114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26">
                  <a:moveTo>
                    <a:pt x="0" y="26"/>
                  </a:moveTo>
                  <a:lnTo>
                    <a:pt x="7" y="0"/>
                  </a:lnTo>
                  <a:lnTo>
                    <a:pt x="114" y="9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1" name="Freeform 447"/>
            <p:cNvSpPr/>
            <p:nvPr/>
          </p:nvSpPr>
          <p:spPr bwMode="auto">
            <a:xfrm>
              <a:off x="1206782" y="3740119"/>
              <a:ext cx="77497" cy="128885"/>
            </a:xfrm>
            <a:custGeom>
              <a:avLst/>
              <a:gdLst>
                <a:gd name="T0" fmla="*/ 0 w 163"/>
                <a:gd name="T1" fmla="*/ 6 h 285"/>
                <a:gd name="T2" fmla="*/ 1 w 163"/>
                <a:gd name="T3" fmla="*/ 2 h 285"/>
                <a:gd name="T4" fmla="*/ 0 w 163"/>
                <a:gd name="T5" fmla="*/ 0 h 285"/>
                <a:gd name="T6" fmla="*/ 3 w 163"/>
                <a:gd name="T7" fmla="*/ 0 h 285"/>
                <a:gd name="T8" fmla="*/ 4 w 163"/>
                <a:gd name="T9" fmla="*/ 5 h 285"/>
                <a:gd name="T10" fmla="*/ 1 w 163"/>
                <a:gd name="T11" fmla="*/ 7 h 285"/>
                <a:gd name="T12" fmla="*/ 0 w 163"/>
                <a:gd name="T13" fmla="*/ 6 h 2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3"/>
                <a:gd name="T22" fmla="*/ 0 h 285"/>
                <a:gd name="T23" fmla="*/ 163 w 163"/>
                <a:gd name="T24" fmla="*/ 285 h 28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3" h="285">
                  <a:moveTo>
                    <a:pt x="0" y="269"/>
                  </a:moveTo>
                  <a:lnTo>
                    <a:pt x="20" y="71"/>
                  </a:lnTo>
                  <a:lnTo>
                    <a:pt x="10" y="10"/>
                  </a:lnTo>
                  <a:lnTo>
                    <a:pt x="110" y="0"/>
                  </a:lnTo>
                  <a:lnTo>
                    <a:pt x="163" y="227"/>
                  </a:lnTo>
                  <a:lnTo>
                    <a:pt x="40" y="285"/>
                  </a:lnTo>
                  <a:lnTo>
                    <a:pt x="0" y="26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2" name="Freeform 448"/>
            <p:cNvSpPr/>
            <p:nvPr/>
          </p:nvSpPr>
          <p:spPr bwMode="auto">
            <a:xfrm>
              <a:off x="986084" y="3708295"/>
              <a:ext cx="134778" cy="108200"/>
            </a:xfrm>
            <a:custGeom>
              <a:avLst/>
              <a:gdLst>
                <a:gd name="T0" fmla="*/ 0 w 281"/>
                <a:gd name="T1" fmla="*/ 2 h 238"/>
                <a:gd name="T2" fmla="*/ 1 w 281"/>
                <a:gd name="T3" fmla="*/ 1 h 238"/>
                <a:gd name="T4" fmla="*/ 1 w 281"/>
                <a:gd name="T5" fmla="*/ 0 h 238"/>
                <a:gd name="T6" fmla="*/ 3 w 281"/>
                <a:gd name="T7" fmla="*/ 0 h 238"/>
                <a:gd name="T8" fmla="*/ 4 w 281"/>
                <a:gd name="T9" fmla="*/ 1 h 238"/>
                <a:gd name="T10" fmla="*/ 5 w 281"/>
                <a:gd name="T11" fmla="*/ 0 h 238"/>
                <a:gd name="T12" fmla="*/ 6 w 281"/>
                <a:gd name="T13" fmla="*/ 3 h 238"/>
                <a:gd name="T14" fmla="*/ 7 w 281"/>
                <a:gd name="T15" fmla="*/ 5 h 238"/>
                <a:gd name="T16" fmla="*/ 6 w 281"/>
                <a:gd name="T17" fmla="*/ 4 h 238"/>
                <a:gd name="T18" fmla="*/ 6 w 281"/>
                <a:gd name="T19" fmla="*/ 5 h 238"/>
                <a:gd name="T20" fmla="*/ 5 w 281"/>
                <a:gd name="T21" fmla="*/ 5 h 238"/>
                <a:gd name="T22" fmla="*/ 5 w 281"/>
                <a:gd name="T23" fmla="*/ 5 h 238"/>
                <a:gd name="T24" fmla="*/ 4 w 281"/>
                <a:gd name="T25" fmla="*/ 4 h 238"/>
                <a:gd name="T26" fmla="*/ 3 w 281"/>
                <a:gd name="T27" fmla="*/ 3 h 238"/>
                <a:gd name="T28" fmla="*/ 2 w 281"/>
                <a:gd name="T29" fmla="*/ 4 h 238"/>
                <a:gd name="T30" fmla="*/ 0 w 281"/>
                <a:gd name="T31" fmla="*/ 2 h 23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1"/>
                <a:gd name="T49" fmla="*/ 0 h 238"/>
                <a:gd name="T50" fmla="*/ 281 w 281"/>
                <a:gd name="T51" fmla="*/ 238 h 23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1" h="238">
                  <a:moveTo>
                    <a:pt x="0" y="79"/>
                  </a:moveTo>
                  <a:lnTo>
                    <a:pt x="46" y="44"/>
                  </a:lnTo>
                  <a:lnTo>
                    <a:pt x="49" y="0"/>
                  </a:lnTo>
                  <a:lnTo>
                    <a:pt x="140" y="9"/>
                  </a:lnTo>
                  <a:lnTo>
                    <a:pt x="167" y="32"/>
                  </a:lnTo>
                  <a:lnTo>
                    <a:pt x="231" y="6"/>
                  </a:lnTo>
                  <a:lnTo>
                    <a:pt x="269" y="113"/>
                  </a:lnTo>
                  <a:lnTo>
                    <a:pt x="281" y="193"/>
                  </a:lnTo>
                  <a:lnTo>
                    <a:pt x="258" y="186"/>
                  </a:lnTo>
                  <a:lnTo>
                    <a:pt x="252" y="231"/>
                  </a:lnTo>
                  <a:lnTo>
                    <a:pt x="211" y="238"/>
                  </a:lnTo>
                  <a:lnTo>
                    <a:pt x="208" y="193"/>
                  </a:lnTo>
                  <a:lnTo>
                    <a:pt x="187" y="190"/>
                  </a:lnTo>
                  <a:lnTo>
                    <a:pt x="147" y="124"/>
                  </a:lnTo>
                  <a:lnTo>
                    <a:pt x="71" y="161"/>
                  </a:lnTo>
                  <a:lnTo>
                    <a:pt x="0" y="7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3" name="Freeform 449"/>
            <p:cNvSpPr/>
            <p:nvPr/>
          </p:nvSpPr>
          <p:spPr bwMode="auto">
            <a:xfrm>
              <a:off x="2084523" y="3364601"/>
              <a:ext cx="30325" cy="9547"/>
            </a:xfrm>
            <a:custGeom>
              <a:avLst/>
              <a:gdLst>
                <a:gd name="T0" fmla="*/ 0 w 66"/>
                <a:gd name="T1" fmla="*/ 0 h 22"/>
                <a:gd name="T2" fmla="*/ 1 w 66"/>
                <a:gd name="T3" fmla="*/ 1 h 22"/>
                <a:gd name="T4" fmla="*/ 1 w 66"/>
                <a:gd name="T5" fmla="*/ 0 h 22"/>
                <a:gd name="T6" fmla="*/ 0 w 66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"/>
                <a:gd name="T13" fmla="*/ 0 h 22"/>
                <a:gd name="T14" fmla="*/ 66 w 66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" h="22">
                  <a:moveTo>
                    <a:pt x="0" y="0"/>
                  </a:moveTo>
                  <a:lnTo>
                    <a:pt x="32" y="22"/>
                  </a:lnTo>
                  <a:lnTo>
                    <a:pt x="66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4" name="Freeform 450"/>
            <p:cNvSpPr/>
            <p:nvPr/>
          </p:nvSpPr>
          <p:spPr bwMode="auto">
            <a:xfrm>
              <a:off x="1885726" y="3275495"/>
              <a:ext cx="28640" cy="85924"/>
            </a:xfrm>
            <a:custGeom>
              <a:avLst/>
              <a:gdLst>
                <a:gd name="T0" fmla="*/ 0 w 61"/>
                <a:gd name="T1" fmla="*/ 2 h 188"/>
                <a:gd name="T2" fmla="*/ 1 w 61"/>
                <a:gd name="T3" fmla="*/ 5 h 188"/>
                <a:gd name="T4" fmla="*/ 1 w 61"/>
                <a:gd name="T5" fmla="*/ 4 h 188"/>
                <a:gd name="T6" fmla="*/ 1 w 61"/>
                <a:gd name="T7" fmla="*/ 2 h 188"/>
                <a:gd name="T8" fmla="*/ 1 w 61"/>
                <a:gd name="T9" fmla="*/ 2 h 188"/>
                <a:gd name="T10" fmla="*/ 1 w 61"/>
                <a:gd name="T11" fmla="*/ 1 h 188"/>
                <a:gd name="T12" fmla="*/ 1 w 61"/>
                <a:gd name="T13" fmla="*/ 1 h 188"/>
                <a:gd name="T14" fmla="*/ 1 w 61"/>
                <a:gd name="T15" fmla="*/ 0 h 188"/>
                <a:gd name="T16" fmla="*/ 1 w 61"/>
                <a:gd name="T17" fmla="*/ 0 h 188"/>
                <a:gd name="T18" fmla="*/ 0 w 61"/>
                <a:gd name="T19" fmla="*/ 2 h 1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"/>
                <a:gd name="T31" fmla="*/ 0 h 188"/>
                <a:gd name="T32" fmla="*/ 61 w 61"/>
                <a:gd name="T33" fmla="*/ 188 h 1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" h="188">
                  <a:moveTo>
                    <a:pt x="0" y="95"/>
                  </a:moveTo>
                  <a:lnTo>
                    <a:pt x="31" y="188"/>
                  </a:lnTo>
                  <a:lnTo>
                    <a:pt x="37" y="185"/>
                  </a:lnTo>
                  <a:lnTo>
                    <a:pt x="55" y="85"/>
                  </a:lnTo>
                  <a:lnTo>
                    <a:pt x="30" y="92"/>
                  </a:lnTo>
                  <a:lnTo>
                    <a:pt x="37" y="47"/>
                  </a:lnTo>
                  <a:lnTo>
                    <a:pt x="56" y="26"/>
                  </a:lnTo>
                  <a:lnTo>
                    <a:pt x="61" y="0"/>
                  </a:lnTo>
                  <a:lnTo>
                    <a:pt x="38" y="3"/>
                  </a:lnTo>
                  <a:lnTo>
                    <a:pt x="0" y="9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5" name="Freeform 451"/>
            <p:cNvSpPr/>
            <p:nvPr/>
          </p:nvSpPr>
          <p:spPr bwMode="auto">
            <a:xfrm>
              <a:off x="1105699" y="3749666"/>
              <a:ext cx="109507" cy="125703"/>
            </a:xfrm>
            <a:custGeom>
              <a:avLst/>
              <a:gdLst>
                <a:gd name="T0" fmla="*/ 0 w 229"/>
                <a:gd name="T1" fmla="*/ 4 h 278"/>
                <a:gd name="T2" fmla="*/ 0 w 229"/>
                <a:gd name="T3" fmla="*/ 3 h 278"/>
                <a:gd name="T4" fmla="*/ 0 w 229"/>
                <a:gd name="T5" fmla="*/ 2 h 278"/>
                <a:gd name="T6" fmla="*/ 1 w 229"/>
                <a:gd name="T7" fmla="*/ 3 h 278"/>
                <a:gd name="T8" fmla="*/ 1 w 229"/>
                <a:gd name="T9" fmla="*/ 1 h 278"/>
                <a:gd name="T10" fmla="*/ 2 w 229"/>
                <a:gd name="T11" fmla="*/ 0 h 278"/>
                <a:gd name="T12" fmla="*/ 3 w 229"/>
                <a:gd name="T13" fmla="*/ 0 h 278"/>
                <a:gd name="T14" fmla="*/ 3 w 229"/>
                <a:gd name="T15" fmla="*/ 1 h 278"/>
                <a:gd name="T16" fmla="*/ 5 w 229"/>
                <a:gd name="T17" fmla="*/ 1 h 278"/>
                <a:gd name="T18" fmla="*/ 5 w 229"/>
                <a:gd name="T19" fmla="*/ 6 h 278"/>
                <a:gd name="T20" fmla="*/ 1 w 229"/>
                <a:gd name="T21" fmla="*/ 6 h 278"/>
                <a:gd name="T22" fmla="*/ 1 w 229"/>
                <a:gd name="T23" fmla="*/ 5 h 278"/>
                <a:gd name="T24" fmla="*/ 0 w 229"/>
                <a:gd name="T25" fmla="*/ 4 h 2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9"/>
                <a:gd name="T40" fmla="*/ 0 h 278"/>
                <a:gd name="T41" fmla="*/ 229 w 229"/>
                <a:gd name="T42" fmla="*/ 278 h 2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9" h="278">
                  <a:moveTo>
                    <a:pt x="0" y="184"/>
                  </a:moveTo>
                  <a:lnTo>
                    <a:pt x="4" y="142"/>
                  </a:lnTo>
                  <a:lnTo>
                    <a:pt x="10" y="97"/>
                  </a:lnTo>
                  <a:lnTo>
                    <a:pt x="33" y="104"/>
                  </a:lnTo>
                  <a:lnTo>
                    <a:pt x="21" y="24"/>
                  </a:lnTo>
                  <a:lnTo>
                    <a:pt x="89" y="0"/>
                  </a:lnTo>
                  <a:lnTo>
                    <a:pt x="127" y="16"/>
                  </a:lnTo>
                  <a:lnTo>
                    <a:pt x="150" y="42"/>
                  </a:lnTo>
                  <a:lnTo>
                    <a:pt x="229" y="51"/>
                  </a:lnTo>
                  <a:lnTo>
                    <a:pt x="209" y="249"/>
                  </a:lnTo>
                  <a:lnTo>
                    <a:pt x="35" y="278"/>
                  </a:lnTo>
                  <a:lnTo>
                    <a:pt x="38" y="216"/>
                  </a:lnTo>
                  <a:lnTo>
                    <a:pt x="0" y="18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6" name="Freeform 452"/>
            <p:cNvSpPr/>
            <p:nvPr/>
          </p:nvSpPr>
          <p:spPr bwMode="auto">
            <a:xfrm>
              <a:off x="1899204" y="3272312"/>
              <a:ext cx="79182" cy="93880"/>
            </a:xfrm>
            <a:custGeom>
              <a:avLst/>
              <a:gdLst>
                <a:gd name="T0" fmla="*/ 0 w 166"/>
                <a:gd name="T1" fmla="*/ 2 h 207"/>
                <a:gd name="T2" fmla="*/ 0 w 166"/>
                <a:gd name="T3" fmla="*/ 1 h 207"/>
                <a:gd name="T4" fmla="*/ 1 w 166"/>
                <a:gd name="T5" fmla="*/ 1 h 207"/>
                <a:gd name="T6" fmla="*/ 1 w 166"/>
                <a:gd name="T7" fmla="*/ 1 h 207"/>
                <a:gd name="T8" fmla="*/ 3 w 166"/>
                <a:gd name="T9" fmla="*/ 0 h 207"/>
                <a:gd name="T10" fmla="*/ 4 w 166"/>
                <a:gd name="T11" fmla="*/ 1 h 207"/>
                <a:gd name="T12" fmla="*/ 2 w 166"/>
                <a:gd name="T13" fmla="*/ 2 h 207"/>
                <a:gd name="T14" fmla="*/ 3 w 166"/>
                <a:gd name="T15" fmla="*/ 3 h 207"/>
                <a:gd name="T16" fmla="*/ 2 w 166"/>
                <a:gd name="T17" fmla="*/ 4 h 207"/>
                <a:gd name="T18" fmla="*/ 1 w 166"/>
                <a:gd name="T19" fmla="*/ 5 h 207"/>
                <a:gd name="T20" fmla="*/ 0 w 166"/>
                <a:gd name="T21" fmla="*/ 5 h 207"/>
                <a:gd name="T22" fmla="*/ 1 w 166"/>
                <a:gd name="T23" fmla="*/ 2 h 207"/>
                <a:gd name="T24" fmla="*/ 0 w 166"/>
                <a:gd name="T25" fmla="*/ 2 h 2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6"/>
                <a:gd name="T40" fmla="*/ 0 h 207"/>
                <a:gd name="T41" fmla="*/ 166 w 166"/>
                <a:gd name="T42" fmla="*/ 207 h 2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6" h="207">
                  <a:moveTo>
                    <a:pt x="0" y="100"/>
                  </a:moveTo>
                  <a:lnTo>
                    <a:pt x="7" y="55"/>
                  </a:lnTo>
                  <a:lnTo>
                    <a:pt x="26" y="34"/>
                  </a:lnTo>
                  <a:lnTo>
                    <a:pt x="64" y="53"/>
                  </a:lnTo>
                  <a:lnTo>
                    <a:pt x="148" y="0"/>
                  </a:lnTo>
                  <a:lnTo>
                    <a:pt x="166" y="58"/>
                  </a:lnTo>
                  <a:lnTo>
                    <a:pt x="80" y="90"/>
                  </a:lnTo>
                  <a:lnTo>
                    <a:pt x="125" y="136"/>
                  </a:lnTo>
                  <a:lnTo>
                    <a:pt x="102" y="165"/>
                  </a:lnTo>
                  <a:lnTo>
                    <a:pt x="49" y="207"/>
                  </a:lnTo>
                  <a:lnTo>
                    <a:pt x="7" y="193"/>
                  </a:lnTo>
                  <a:lnTo>
                    <a:pt x="25" y="93"/>
                  </a:lnTo>
                  <a:lnTo>
                    <a:pt x="0" y="10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7" name="Freeform 453"/>
            <p:cNvSpPr/>
            <p:nvPr/>
          </p:nvSpPr>
          <p:spPr bwMode="auto">
            <a:xfrm>
              <a:off x="1885726" y="3872186"/>
              <a:ext cx="144886" cy="184577"/>
            </a:xfrm>
            <a:custGeom>
              <a:avLst/>
              <a:gdLst>
                <a:gd name="T0" fmla="*/ 0 w 303"/>
                <a:gd name="T1" fmla="*/ 1 h 407"/>
                <a:gd name="T2" fmla="*/ 1 w 303"/>
                <a:gd name="T3" fmla="*/ 3 h 407"/>
                <a:gd name="T4" fmla="*/ 0 w 303"/>
                <a:gd name="T5" fmla="*/ 4 h 407"/>
                <a:gd name="T6" fmla="*/ 1 w 303"/>
                <a:gd name="T7" fmla="*/ 5 h 407"/>
                <a:gd name="T8" fmla="*/ 0 w 303"/>
                <a:gd name="T9" fmla="*/ 6 h 407"/>
                <a:gd name="T10" fmla="*/ 5 w 303"/>
                <a:gd name="T11" fmla="*/ 9 h 407"/>
                <a:gd name="T12" fmla="*/ 7 w 303"/>
                <a:gd name="T13" fmla="*/ 7 h 407"/>
                <a:gd name="T14" fmla="*/ 6 w 303"/>
                <a:gd name="T15" fmla="*/ 5 h 407"/>
                <a:gd name="T16" fmla="*/ 6 w 303"/>
                <a:gd name="T17" fmla="*/ 2 h 407"/>
                <a:gd name="T18" fmla="*/ 7 w 303"/>
                <a:gd name="T19" fmla="*/ 1 h 407"/>
                <a:gd name="T20" fmla="*/ 4 w 303"/>
                <a:gd name="T21" fmla="*/ 1 h 407"/>
                <a:gd name="T22" fmla="*/ 2 w 303"/>
                <a:gd name="T23" fmla="*/ 0 h 407"/>
                <a:gd name="T24" fmla="*/ 0 w 303"/>
                <a:gd name="T25" fmla="*/ 1 h 4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3"/>
                <a:gd name="T40" fmla="*/ 0 h 407"/>
                <a:gd name="T41" fmla="*/ 303 w 303"/>
                <a:gd name="T42" fmla="*/ 407 h 4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3" h="407">
                  <a:moveTo>
                    <a:pt x="0" y="25"/>
                  </a:moveTo>
                  <a:lnTo>
                    <a:pt x="39" y="112"/>
                  </a:lnTo>
                  <a:lnTo>
                    <a:pt x="0" y="190"/>
                  </a:lnTo>
                  <a:lnTo>
                    <a:pt x="31" y="213"/>
                  </a:lnTo>
                  <a:lnTo>
                    <a:pt x="14" y="242"/>
                  </a:lnTo>
                  <a:lnTo>
                    <a:pt x="206" y="407"/>
                  </a:lnTo>
                  <a:lnTo>
                    <a:pt x="291" y="276"/>
                  </a:lnTo>
                  <a:lnTo>
                    <a:pt x="271" y="239"/>
                  </a:lnTo>
                  <a:lnTo>
                    <a:pt x="271" y="77"/>
                  </a:lnTo>
                  <a:lnTo>
                    <a:pt x="303" y="28"/>
                  </a:lnTo>
                  <a:lnTo>
                    <a:pt x="192" y="48"/>
                  </a:lnTo>
                  <a:lnTo>
                    <a:pt x="72" y="0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8" name="Freeform 454"/>
            <p:cNvSpPr/>
            <p:nvPr/>
          </p:nvSpPr>
          <p:spPr bwMode="auto">
            <a:xfrm>
              <a:off x="2114848" y="3347098"/>
              <a:ext cx="33694" cy="30232"/>
            </a:xfrm>
            <a:custGeom>
              <a:avLst/>
              <a:gdLst>
                <a:gd name="T0" fmla="*/ 0 w 70"/>
                <a:gd name="T1" fmla="*/ 1 h 67"/>
                <a:gd name="T2" fmla="*/ 1 w 70"/>
                <a:gd name="T3" fmla="*/ 0 h 67"/>
                <a:gd name="T4" fmla="*/ 2 w 70"/>
                <a:gd name="T5" fmla="*/ 1 h 67"/>
                <a:gd name="T6" fmla="*/ 0 w 70"/>
                <a:gd name="T7" fmla="*/ 1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"/>
                <a:gd name="T13" fmla="*/ 0 h 67"/>
                <a:gd name="T14" fmla="*/ 70 w 70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" h="67">
                  <a:moveTo>
                    <a:pt x="0" y="42"/>
                  </a:moveTo>
                  <a:lnTo>
                    <a:pt x="59" y="0"/>
                  </a:lnTo>
                  <a:lnTo>
                    <a:pt x="70" y="67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9" name="Freeform 455"/>
            <p:cNvSpPr/>
            <p:nvPr/>
          </p:nvSpPr>
          <p:spPr bwMode="auto">
            <a:xfrm>
              <a:off x="1904258" y="3242080"/>
              <a:ext cx="28640" cy="35006"/>
            </a:xfrm>
            <a:custGeom>
              <a:avLst/>
              <a:gdLst>
                <a:gd name="T0" fmla="*/ 0 w 61"/>
                <a:gd name="T1" fmla="*/ 2 h 76"/>
                <a:gd name="T2" fmla="*/ 1 w 61"/>
                <a:gd name="T3" fmla="*/ 2 h 76"/>
                <a:gd name="T4" fmla="*/ 1 w 61"/>
                <a:gd name="T5" fmla="*/ 1 h 76"/>
                <a:gd name="T6" fmla="*/ 1 w 61"/>
                <a:gd name="T7" fmla="*/ 0 h 76"/>
                <a:gd name="T8" fmla="*/ 0 w 61"/>
                <a:gd name="T9" fmla="*/ 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76"/>
                <a:gd name="T17" fmla="*/ 61 w 61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76">
                  <a:moveTo>
                    <a:pt x="0" y="76"/>
                  </a:moveTo>
                  <a:lnTo>
                    <a:pt x="23" y="73"/>
                  </a:lnTo>
                  <a:lnTo>
                    <a:pt x="61" y="21"/>
                  </a:lnTo>
                  <a:lnTo>
                    <a:pt x="40" y="0"/>
                  </a:lnTo>
                  <a:lnTo>
                    <a:pt x="0" y="7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0" name="Freeform 456"/>
            <p:cNvSpPr/>
            <p:nvPr/>
          </p:nvSpPr>
          <p:spPr bwMode="auto">
            <a:xfrm>
              <a:off x="1051788" y="3795810"/>
              <a:ext cx="72443" cy="79559"/>
            </a:xfrm>
            <a:custGeom>
              <a:avLst/>
              <a:gdLst>
                <a:gd name="T0" fmla="*/ 0 w 148"/>
                <a:gd name="T1" fmla="*/ 1 h 177"/>
                <a:gd name="T2" fmla="*/ 1 w 148"/>
                <a:gd name="T3" fmla="*/ 0 h 177"/>
                <a:gd name="T4" fmla="*/ 2 w 148"/>
                <a:gd name="T5" fmla="*/ 0 h 177"/>
                <a:gd name="T6" fmla="*/ 2 w 148"/>
                <a:gd name="T7" fmla="*/ 1 h 177"/>
                <a:gd name="T8" fmla="*/ 3 w 148"/>
                <a:gd name="T9" fmla="*/ 1 h 177"/>
                <a:gd name="T10" fmla="*/ 3 w 148"/>
                <a:gd name="T11" fmla="*/ 2 h 177"/>
                <a:gd name="T12" fmla="*/ 3 w 148"/>
                <a:gd name="T13" fmla="*/ 3 h 177"/>
                <a:gd name="T14" fmla="*/ 3 w 148"/>
                <a:gd name="T15" fmla="*/ 4 h 177"/>
                <a:gd name="T16" fmla="*/ 0 w 148"/>
                <a:gd name="T17" fmla="*/ 1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8"/>
                <a:gd name="T28" fmla="*/ 0 h 177"/>
                <a:gd name="T29" fmla="*/ 148 w 148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8" h="177">
                  <a:moveTo>
                    <a:pt x="0" y="67"/>
                  </a:moveTo>
                  <a:lnTo>
                    <a:pt x="49" y="0"/>
                  </a:lnTo>
                  <a:lnTo>
                    <a:pt x="70" y="3"/>
                  </a:lnTo>
                  <a:lnTo>
                    <a:pt x="73" y="48"/>
                  </a:lnTo>
                  <a:lnTo>
                    <a:pt x="114" y="41"/>
                  </a:lnTo>
                  <a:lnTo>
                    <a:pt x="110" y="83"/>
                  </a:lnTo>
                  <a:lnTo>
                    <a:pt x="148" y="115"/>
                  </a:lnTo>
                  <a:lnTo>
                    <a:pt x="145" y="177"/>
                  </a:lnTo>
                  <a:lnTo>
                    <a:pt x="0" y="6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1" name="Freeform 457"/>
            <p:cNvSpPr/>
            <p:nvPr/>
          </p:nvSpPr>
          <p:spPr bwMode="auto">
            <a:xfrm>
              <a:off x="1432535" y="3277086"/>
              <a:ext cx="286403" cy="294368"/>
            </a:xfrm>
            <a:custGeom>
              <a:avLst/>
              <a:gdLst>
                <a:gd name="T0" fmla="*/ 0 w 597"/>
                <a:gd name="T1" fmla="*/ 8 h 646"/>
                <a:gd name="T2" fmla="*/ 0 w 597"/>
                <a:gd name="T3" fmla="*/ 3 h 646"/>
                <a:gd name="T4" fmla="*/ 2 w 597"/>
                <a:gd name="T5" fmla="*/ 0 h 646"/>
                <a:gd name="T6" fmla="*/ 5 w 597"/>
                <a:gd name="T7" fmla="*/ 1 h 646"/>
                <a:gd name="T8" fmla="*/ 6 w 597"/>
                <a:gd name="T9" fmla="*/ 2 h 646"/>
                <a:gd name="T10" fmla="*/ 8 w 597"/>
                <a:gd name="T11" fmla="*/ 3 h 646"/>
                <a:gd name="T12" fmla="*/ 9 w 597"/>
                <a:gd name="T13" fmla="*/ 3 h 646"/>
                <a:gd name="T14" fmla="*/ 9 w 597"/>
                <a:gd name="T15" fmla="*/ 1 h 646"/>
                <a:gd name="T16" fmla="*/ 10 w 597"/>
                <a:gd name="T17" fmla="*/ 0 h 646"/>
                <a:gd name="T18" fmla="*/ 14 w 597"/>
                <a:gd name="T19" fmla="*/ 2 h 646"/>
                <a:gd name="T20" fmla="*/ 13 w 597"/>
                <a:gd name="T21" fmla="*/ 3 h 646"/>
                <a:gd name="T22" fmla="*/ 14 w 597"/>
                <a:gd name="T23" fmla="*/ 12 h 646"/>
                <a:gd name="T24" fmla="*/ 14 w 597"/>
                <a:gd name="T25" fmla="*/ 15 h 646"/>
                <a:gd name="T26" fmla="*/ 13 w 597"/>
                <a:gd name="T27" fmla="*/ 15 h 646"/>
                <a:gd name="T28" fmla="*/ 13 w 597"/>
                <a:gd name="T29" fmla="*/ 15 h 646"/>
                <a:gd name="T30" fmla="*/ 6 w 597"/>
                <a:gd name="T31" fmla="*/ 11 h 646"/>
                <a:gd name="T32" fmla="*/ 5 w 597"/>
                <a:gd name="T33" fmla="*/ 11 h 646"/>
                <a:gd name="T34" fmla="*/ 2 w 597"/>
                <a:gd name="T35" fmla="*/ 11 h 646"/>
                <a:gd name="T36" fmla="*/ 0 w 597"/>
                <a:gd name="T37" fmla="*/ 8 h 6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7"/>
                <a:gd name="T58" fmla="*/ 0 h 646"/>
                <a:gd name="T59" fmla="*/ 597 w 597"/>
                <a:gd name="T60" fmla="*/ 646 h 6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7" h="646">
                  <a:moveTo>
                    <a:pt x="0" y="336"/>
                  </a:moveTo>
                  <a:lnTo>
                    <a:pt x="1" y="139"/>
                  </a:lnTo>
                  <a:lnTo>
                    <a:pt x="74" y="0"/>
                  </a:lnTo>
                  <a:lnTo>
                    <a:pt x="219" y="42"/>
                  </a:lnTo>
                  <a:lnTo>
                    <a:pt x="246" y="89"/>
                  </a:lnTo>
                  <a:lnTo>
                    <a:pt x="363" y="139"/>
                  </a:lnTo>
                  <a:lnTo>
                    <a:pt x="398" y="123"/>
                  </a:lnTo>
                  <a:lnTo>
                    <a:pt x="402" y="52"/>
                  </a:lnTo>
                  <a:lnTo>
                    <a:pt x="440" y="19"/>
                  </a:lnTo>
                  <a:lnTo>
                    <a:pt x="597" y="75"/>
                  </a:lnTo>
                  <a:lnTo>
                    <a:pt x="580" y="150"/>
                  </a:lnTo>
                  <a:lnTo>
                    <a:pt x="597" y="529"/>
                  </a:lnTo>
                  <a:lnTo>
                    <a:pt x="597" y="618"/>
                  </a:lnTo>
                  <a:lnTo>
                    <a:pt x="564" y="619"/>
                  </a:lnTo>
                  <a:lnTo>
                    <a:pt x="564" y="646"/>
                  </a:lnTo>
                  <a:lnTo>
                    <a:pt x="258" y="462"/>
                  </a:lnTo>
                  <a:lnTo>
                    <a:pt x="219" y="483"/>
                  </a:lnTo>
                  <a:lnTo>
                    <a:pt x="89" y="460"/>
                  </a:lnTo>
                  <a:lnTo>
                    <a:pt x="0" y="33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2" name="Freeform 458"/>
            <p:cNvSpPr/>
            <p:nvPr/>
          </p:nvSpPr>
          <p:spPr bwMode="auto">
            <a:xfrm>
              <a:off x="2050829" y="4207925"/>
              <a:ext cx="129724" cy="278456"/>
            </a:xfrm>
            <a:custGeom>
              <a:avLst/>
              <a:gdLst>
                <a:gd name="T0" fmla="*/ 0 w 270"/>
                <a:gd name="T1" fmla="*/ 10 h 616"/>
                <a:gd name="T2" fmla="*/ 1 w 270"/>
                <a:gd name="T3" fmla="*/ 13 h 616"/>
                <a:gd name="T4" fmla="*/ 2 w 270"/>
                <a:gd name="T5" fmla="*/ 14 h 616"/>
                <a:gd name="T6" fmla="*/ 4 w 270"/>
                <a:gd name="T7" fmla="*/ 13 h 616"/>
                <a:gd name="T8" fmla="*/ 6 w 270"/>
                <a:gd name="T9" fmla="*/ 3 h 616"/>
                <a:gd name="T10" fmla="*/ 6 w 270"/>
                <a:gd name="T11" fmla="*/ 4 h 616"/>
                <a:gd name="T12" fmla="*/ 5 w 270"/>
                <a:gd name="T13" fmla="*/ 0 h 616"/>
                <a:gd name="T14" fmla="*/ 4 w 270"/>
                <a:gd name="T15" fmla="*/ 1 h 616"/>
                <a:gd name="T16" fmla="*/ 4 w 270"/>
                <a:gd name="T17" fmla="*/ 3 h 616"/>
                <a:gd name="T18" fmla="*/ 3 w 270"/>
                <a:gd name="T19" fmla="*/ 4 h 616"/>
                <a:gd name="T20" fmla="*/ 1 w 270"/>
                <a:gd name="T21" fmla="*/ 4 h 616"/>
                <a:gd name="T22" fmla="*/ 1 w 270"/>
                <a:gd name="T23" fmla="*/ 5 h 616"/>
                <a:gd name="T24" fmla="*/ 1 w 270"/>
                <a:gd name="T25" fmla="*/ 8 h 616"/>
                <a:gd name="T26" fmla="*/ 0 w 270"/>
                <a:gd name="T27" fmla="*/ 10 h 6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70"/>
                <a:gd name="T43" fmla="*/ 0 h 616"/>
                <a:gd name="T44" fmla="*/ 270 w 270"/>
                <a:gd name="T45" fmla="*/ 616 h 6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70" h="616">
                  <a:moveTo>
                    <a:pt x="0" y="441"/>
                  </a:moveTo>
                  <a:lnTo>
                    <a:pt x="26" y="567"/>
                  </a:lnTo>
                  <a:lnTo>
                    <a:pt x="76" y="616"/>
                  </a:lnTo>
                  <a:lnTo>
                    <a:pt x="161" y="567"/>
                  </a:lnTo>
                  <a:lnTo>
                    <a:pt x="254" y="144"/>
                  </a:lnTo>
                  <a:lnTo>
                    <a:pt x="270" y="161"/>
                  </a:lnTo>
                  <a:lnTo>
                    <a:pt x="232" y="0"/>
                  </a:lnTo>
                  <a:lnTo>
                    <a:pt x="182" y="68"/>
                  </a:lnTo>
                  <a:lnTo>
                    <a:pt x="182" y="115"/>
                  </a:lnTo>
                  <a:lnTo>
                    <a:pt x="122" y="165"/>
                  </a:lnTo>
                  <a:lnTo>
                    <a:pt x="47" y="186"/>
                  </a:lnTo>
                  <a:lnTo>
                    <a:pt x="29" y="240"/>
                  </a:lnTo>
                  <a:lnTo>
                    <a:pt x="47" y="348"/>
                  </a:lnTo>
                  <a:lnTo>
                    <a:pt x="0" y="44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3" name="Freeform 459"/>
            <p:cNvSpPr/>
            <p:nvPr/>
          </p:nvSpPr>
          <p:spPr bwMode="auto">
            <a:xfrm>
              <a:off x="1862140" y="4152234"/>
              <a:ext cx="60650" cy="157527"/>
            </a:xfrm>
            <a:custGeom>
              <a:avLst/>
              <a:gdLst>
                <a:gd name="T0" fmla="*/ 0 w 124"/>
                <a:gd name="T1" fmla="*/ 4 h 346"/>
                <a:gd name="T2" fmla="*/ 0 w 124"/>
                <a:gd name="T3" fmla="*/ 5 h 346"/>
                <a:gd name="T4" fmla="*/ 2 w 124"/>
                <a:gd name="T5" fmla="*/ 5 h 346"/>
                <a:gd name="T6" fmla="*/ 1 w 124"/>
                <a:gd name="T7" fmla="*/ 7 h 346"/>
                <a:gd name="T8" fmla="*/ 2 w 124"/>
                <a:gd name="T9" fmla="*/ 8 h 346"/>
                <a:gd name="T10" fmla="*/ 3 w 124"/>
                <a:gd name="T11" fmla="*/ 6 h 346"/>
                <a:gd name="T12" fmla="*/ 2 w 124"/>
                <a:gd name="T13" fmla="*/ 4 h 346"/>
                <a:gd name="T14" fmla="*/ 2 w 124"/>
                <a:gd name="T15" fmla="*/ 5 h 346"/>
                <a:gd name="T16" fmla="*/ 2 w 124"/>
                <a:gd name="T17" fmla="*/ 5 h 346"/>
                <a:gd name="T18" fmla="*/ 1 w 124"/>
                <a:gd name="T19" fmla="*/ 3 h 346"/>
                <a:gd name="T20" fmla="*/ 1 w 124"/>
                <a:gd name="T21" fmla="*/ 0 h 346"/>
                <a:gd name="T22" fmla="*/ 0 w 124"/>
                <a:gd name="T23" fmla="*/ 0 h 346"/>
                <a:gd name="T24" fmla="*/ 1 w 124"/>
                <a:gd name="T25" fmla="*/ 1 h 346"/>
                <a:gd name="T26" fmla="*/ 0 w 124"/>
                <a:gd name="T27" fmla="*/ 4 h 3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4"/>
                <a:gd name="T43" fmla="*/ 0 h 346"/>
                <a:gd name="T44" fmla="*/ 124 w 124"/>
                <a:gd name="T45" fmla="*/ 346 h 3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4" h="346">
                  <a:moveTo>
                    <a:pt x="0" y="189"/>
                  </a:moveTo>
                  <a:lnTo>
                    <a:pt x="16" y="209"/>
                  </a:lnTo>
                  <a:lnTo>
                    <a:pt x="64" y="228"/>
                  </a:lnTo>
                  <a:lnTo>
                    <a:pt x="61" y="292"/>
                  </a:lnTo>
                  <a:lnTo>
                    <a:pt x="100" y="346"/>
                  </a:lnTo>
                  <a:lnTo>
                    <a:pt x="124" y="248"/>
                  </a:lnTo>
                  <a:lnTo>
                    <a:pt x="84" y="182"/>
                  </a:lnTo>
                  <a:lnTo>
                    <a:pt x="95" y="219"/>
                  </a:lnTo>
                  <a:lnTo>
                    <a:pt x="72" y="217"/>
                  </a:lnTo>
                  <a:lnTo>
                    <a:pt x="47" y="128"/>
                  </a:lnTo>
                  <a:lnTo>
                    <a:pt x="46" y="9"/>
                  </a:lnTo>
                  <a:lnTo>
                    <a:pt x="10" y="0"/>
                  </a:lnTo>
                  <a:lnTo>
                    <a:pt x="38" y="58"/>
                  </a:lnTo>
                  <a:lnTo>
                    <a:pt x="0" y="18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4" name="Freeform 460"/>
            <p:cNvSpPr/>
            <p:nvPr/>
          </p:nvSpPr>
          <p:spPr bwMode="auto">
            <a:xfrm>
              <a:off x="1039995" y="3455298"/>
              <a:ext cx="298196" cy="303915"/>
            </a:xfrm>
            <a:custGeom>
              <a:avLst/>
              <a:gdLst>
                <a:gd name="T0" fmla="*/ 0 w 618"/>
                <a:gd name="T1" fmla="*/ 11 h 673"/>
                <a:gd name="T2" fmla="*/ 1 w 618"/>
                <a:gd name="T3" fmla="*/ 10 h 673"/>
                <a:gd name="T4" fmla="*/ 1 w 618"/>
                <a:gd name="T5" fmla="*/ 10 h 673"/>
                <a:gd name="T6" fmla="*/ 6 w 618"/>
                <a:gd name="T7" fmla="*/ 10 h 673"/>
                <a:gd name="T8" fmla="*/ 5 w 618"/>
                <a:gd name="T9" fmla="*/ 0 h 673"/>
                <a:gd name="T10" fmla="*/ 7 w 618"/>
                <a:gd name="T11" fmla="*/ 0 h 673"/>
                <a:gd name="T12" fmla="*/ 14 w 618"/>
                <a:gd name="T13" fmla="*/ 5 h 673"/>
                <a:gd name="T14" fmla="*/ 14 w 618"/>
                <a:gd name="T15" fmla="*/ 6 h 673"/>
                <a:gd name="T16" fmla="*/ 15 w 618"/>
                <a:gd name="T17" fmla="*/ 6 h 673"/>
                <a:gd name="T18" fmla="*/ 15 w 618"/>
                <a:gd name="T19" fmla="*/ 9 h 673"/>
                <a:gd name="T20" fmla="*/ 14 w 618"/>
                <a:gd name="T21" fmla="*/ 10 h 673"/>
                <a:gd name="T22" fmla="*/ 11 w 618"/>
                <a:gd name="T23" fmla="*/ 11 h 673"/>
                <a:gd name="T24" fmla="*/ 7 w 618"/>
                <a:gd name="T25" fmla="*/ 12 h 673"/>
                <a:gd name="T26" fmla="*/ 6 w 618"/>
                <a:gd name="T27" fmla="*/ 15 h 673"/>
                <a:gd name="T28" fmla="*/ 5 w 618"/>
                <a:gd name="T29" fmla="*/ 15 h 673"/>
                <a:gd name="T30" fmla="*/ 4 w 618"/>
                <a:gd name="T31" fmla="*/ 15 h 673"/>
                <a:gd name="T32" fmla="*/ 3 w 618"/>
                <a:gd name="T33" fmla="*/ 13 h 673"/>
                <a:gd name="T34" fmla="*/ 1 w 618"/>
                <a:gd name="T35" fmla="*/ 14 h 673"/>
                <a:gd name="T36" fmla="*/ 1 w 618"/>
                <a:gd name="T37" fmla="*/ 13 h 673"/>
                <a:gd name="T38" fmla="*/ 0 w 618"/>
                <a:gd name="T39" fmla="*/ 11 h 67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18"/>
                <a:gd name="T61" fmla="*/ 0 h 673"/>
                <a:gd name="T62" fmla="*/ 618 w 618"/>
                <a:gd name="T63" fmla="*/ 673 h 67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18" h="673">
                  <a:moveTo>
                    <a:pt x="0" y="468"/>
                  </a:moveTo>
                  <a:lnTo>
                    <a:pt x="26" y="418"/>
                  </a:lnTo>
                  <a:lnTo>
                    <a:pt x="56" y="450"/>
                  </a:lnTo>
                  <a:lnTo>
                    <a:pt x="248" y="435"/>
                  </a:lnTo>
                  <a:lnTo>
                    <a:pt x="208" y="0"/>
                  </a:lnTo>
                  <a:lnTo>
                    <a:pt x="279" y="0"/>
                  </a:lnTo>
                  <a:lnTo>
                    <a:pt x="583" y="236"/>
                  </a:lnTo>
                  <a:lnTo>
                    <a:pt x="585" y="275"/>
                  </a:lnTo>
                  <a:lnTo>
                    <a:pt x="617" y="271"/>
                  </a:lnTo>
                  <a:lnTo>
                    <a:pt x="618" y="409"/>
                  </a:lnTo>
                  <a:lnTo>
                    <a:pt x="591" y="439"/>
                  </a:lnTo>
                  <a:lnTo>
                    <a:pt x="467" y="458"/>
                  </a:lnTo>
                  <a:lnTo>
                    <a:pt x="310" y="537"/>
                  </a:lnTo>
                  <a:lnTo>
                    <a:pt x="261" y="665"/>
                  </a:lnTo>
                  <a:lnTo>
                    <a:pt x="223" y="649"/>
                  </a:lnTo>
                  <a:lnTo>
                    <a:pt x="155" y="673"/>
                  </a:lnTo>
                  <a:lnTo>
                    <a:pt x="117" y="566"/>
                  </a:lnTo>
                  <a:lnTo>
                    <a:pt x="53" y="592"/>
                  </a:lnTo>
                  <a:lnTo>
                    <a:pt x="26" y="569"/>
                  </a:lnTo>
                  <a:lnTo>
                    <a:pt x="0" y="46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5" name="Freeform 461"/>
            <p:cNvSpPr/>
            <p:nvPr/>
          </p:nvSpPr>
          <p:spPr bwMode="auto">
            <a:xfrm>
              <a:off x="950704" y="3405971"/>
              <a:ext cx="224068" cy="260953"/>
            </a:xfrm>
            <a:custGeom>
              <a:avLst/>
              <a:gdLst>
                <a:gd name="T0" fmla="*/ 0 w 467"/>
                <a:gd name="T1" fmla="*/ 7 h 575"/>
                <a:gd name="T2" fmla="*/ 1 w 467"/>
                <a:gd name="T3" fmla="*/ 7 h 575"/>
                <a:gd name="T4" fmla="*/ 1 w 467"/>
                <a:gd name="T5" fmla="*/ 9 h 575"/>
                <a:gd name="T6" fmla="*/ 0 w 467"/>
                <a:gd name="T7" fmla="*/ 12 h 575"/>
                <a:gd name="T8" fmla="*/ 2 w 467"/>
                <a:gd name="T9" fmla="*/ 11 h 575"/>
                <a:gd name="T10" fmla="*/ 4 w 467"/>
                <a:gd name="T11" fmla="*/ 13 h 575"/>
                <a:gd name="T12" fmla="*/ 5 w 467"/>
                <a:gd name="T13" fmla="*/ 12 h 575"/>
                <a:gd name="T14" fmla="*/ 6 w 467"/>
                <a:gd name="T15" fmla="*/ 13 h 575"/>
                <a:gd name="T16" fmla="*/ 10 w 467"/>
                <a:gd name="T17" fmla="*/ 13 h 575"/>
                <a:gd name="T18" fmla="*/ 9 w 467"/>
                <a:gd name="T19" fmla="*/ 3 h 575"/>
                <a:gd name="T20" fmla="*/ 11 w 467"/>
                <a:gd name="T21" fmla="*/ 3 h 575"/>
                <a:gd name="T22" fmla="*/ 7 w 467"/>
                <a:gd name="T23" fmla="*/ 0 h 575"/>
                <a:gd name="T24" fmla="*/ 7 w 467"/>
                <a:gd name="T25" fmla="*/ 1 h 575"/>
                <a:gd name="T26" fmla="*/ 5 w 467"/>
                <a:gd name="T27" fmla="*/ 1 h 575"/>
                <a:gd name="T28" fmla="*/ 5 w 467"/>
                <a:gd name="T29" fmla="*/ 4 h 575"/>
                <a:gd name="T30" fmla="*/ 3 w 467"/>
                <a:gd name="T31" fmla="*/ 5 h 575"/>
                <a:gd name="T32" fmla="*/ 4 w 467"/>
                <a:gd name="T33" fmla="*/ 6 h 575"/>
                <a:gd name="T34" fmla="*/ 0 w 467"/>
                <a:gd name="T35" fmla="*/ 7 h 5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7"/>
                <a:gd name="T55" fmla="*/ 0 h 575"/>
                <a:gd name="T56" fmla="*/ 467 w 467"/>
                <a:gd name="T57" fmla="*/ 575 h 5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7" h="575">
                  <a:moveTo>
                    <a:pt x="0" y="288"/>
                  </a:moveTo>
                  <a:lnTo>
                    <a:pt x="30" y="320"/>
                  </a:lnTo>
                  <a:lnTo>
                    <a:pt x="36" y="408"/>
                  </a:lnTo>
                  <a:lnTo>
                    <a:pt x="13" y="515"/>
                  </a:lnTo>
                  <a:lnTo>
                    <a:pt x="101" y="492"/>
                  </a:lnTo>
                  <a:lnTo>
                    <a:pt x="188" y="575"/>
                  </a:lnTo>
                  <a:lnTo>
                    <a:pt x="214" y="525"/>
                  </a:lnTo>
                  <a:lnTo>
                    <a:pt x="244" y="557"/>
                  </a:lnTo>
                  <a:lnTo>
                    <a:pt x="436" y="542"/>
                  </a:lnTo>
                  <a:lnTo>
                    <a:pt x="396" y="107"/>
                  </a:lnTo>
                  <a:lnTo>
                    <a:pt x="467" y="107"/>
                  </a:lnTo>
                  <a:lnTo>
                    <a:pt x="322" y="0"/>
                  </a:lnTo>
                  <a:lnTo>
                    <a:pt x="317" y="58"/>
                  </a:lnTo>
                  <a:lnTo>
                    <a:pt x="197" y="54"/>
                  </a:lnTo>
                  <a:lnTo>
                    <a:pt x="196" y="176"/>
                  </a:lnTo>
                  <a:lnTo>
                    <a:pt x="152" y="199"/>
                  </a:lnTo>
                  <a:lnTo>
                    <a:pt x="156" y="270"/>
                  </a:lnTo>
                  <a:lnTo>
                    <a:pt x="0" y="28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6" name="Freeform 462"/>
            <p:cNvSpPr/>
            <p:nvPr/>
          </p:nvSpPr>
          <p:spPr bwMode="auto">
            <a:xfrm>
              <a:off x="1024832" y="3221394"/>
              <a:ext cx="213960" cy="176621"/>
            </a:xfrm>
            <a:custGeom>
              <a:avLst/>
              <a:gdLst>
                <a:gd name="T0" fmla="*/ 0 w 447"/>
                <a:gd name="T1" fmla="*/ 9 h 392"/>
                <a:gd name="T2" fmla="*/ 3 w 447"/>
                <a:gd name="T3" fmla="*/ 7 h 392"/>
                <a:gd name="T4" fmla="*/ 3 w 447"/>
                <a:gd name="T5" fmla="*/ 3 h 392"/>
                <a:gd name="T6" fmla="*/ 6 w 447"/>
                <a:gd name="T7" fmla="*/ 2 h 392"/>
                <a:gd name="T8" fmla="*/ 6 w 447"/>
                <a:gd name="T9" fmla="*/ 0 h 392"/>
                <a:gd name="T10" fmla="*/ 9 w 447"/>
                <a:gd name="T11" fmla="*/ 1 h 392"/>
                <a:gd name="T12" fmla="*/ 10 w 447"/>
                <a:gd name="T13" fmla="*/ 4 h 392"/>
                <a:gd name="T14" fmla="*/ 9 w 447"/>
                <a:gd name="T15" fmla="*/ 4 h 392"/>
                <a:gd name="T16" fmla="*/ 8 w 447"/>
                <a:gd name="T17" fmla="*/ 4 h 392"/>
                <a:gd name="T18" fmla="*/ 8 w 447"/>
                <a:gd name="T19" fmla="*/ 5 h 392"/>
                <a:gd name="T20" fmla="*/ 4 w 447"/>
                <a:gd name="T21" fmla="*/ 7 h 392"/>
                <a:gd name="T22" fmla="*/ 4 w 447"/>
                <a:gd name="T23" fmla="*/ 9 h 392"/>
                <a:gd name="T24" fmla="*/ 0 w 447"/>
                <a:gd name="T25" fmla="*/ 9 h 3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7"/>
                <a:gd name="T40" fmla="*/ 0 h 392"/>
                <a:gd name="T41" fmla="*/ 447 w 447"/>
                <a:gd name="T42" fmla="*/ 392 h 39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7" h="392">
                  <a:moveTo>
                    <a:pt x="0" y="387"/>
                  </a:moveTo>
                  <a:lnTo>
                    <a:pt x="109" y="311"/>
                  </a:lnTo>
                  <a:lnTo>
                    <a:pt x="149" y="157"/>
                  </a:lnTo>
                  <a:lnTo>
                    <a:pt x="242" y="77"/>
                  </a:lnTo>
                  <a:lnTo>
                    <a:pt x="273" y="0"/>
                  </a:lnTo>
                  <a:lnTo>
                    <a:pt x="409" y="26"/>
                  </a:lnTo>
                  <a:lnTo>
                    <a:pt x="447" y="172"/>
                  </a:lnTo>
                  <a:lnTo>
                    <a:pt x="387" y="175"/>
                  </a:lnTo>
                  <a:lnTo>
                    <a:pt x="352" y="192"/>
                  </a:lnTo>
                  <a:lnTo>
                    <a:pt x="359" y="230"/>
                  </a:lnTo>
                  <a:lnTo>
                    <a:pt x="184" y="317"/>
                  </a:lnTo>
                  <a:lnTo>
                    <a:pt x="163" y="392"/>
                  </a:lnTo>
                  <a:lnTo>
                    <a:pt x="0" y="38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7" name="Freeform 463"/>
            <p:cNvSpPr/>
            <p:nvPr/>
          </p:nvSpPr>
          <p:spPr bwMode="auto">
            <a:xfrm>
              <a:off x="1813283" y="4172919"/>
              <a:ext cx="192058" cy="335739"/>
            </a:xfrm>
            <a:custGeom>
              <a:avLst/>
              <a:gdLst>
                <a:gd name="T0" fmla="*/ 0 w 398"/>
                <a:gd name="T1" fmla="*/ 5 h 739"/>
                <a:gd name="T2" fmla="*/ 0 w 398"/>
                <a:gd name="T3" fmla="*/ 5 h 739"/>
                <a:gd name="T4" fmla="*/ 2 w 398"/>
                <a:gd name="T5" fmla="*/ 6 h 739"/>
                <a:gd name="T6" fmla="*/ 3 w 398"/>
                <a:gd name="T7" fmla="*/ 7 h 739"/>
                <a:gd name="T8" fmla="*/ 3 w 398"/>
                <a:gd name="T9" fmla="*/ 10 h 739"/>
                <a:gd name="T10" fmla="*/ 1 w 398"/>
                <a:gd name="T11" fmla="*/ 13 h 739"/>
                <a:gd name="T12" fmla="*/ 2 w 398"/>
                <a:gd name="T13" fmla="*/ 16 h 739"/>
                <a:gd name="T14" fmla="*/ 2 w 398"/>
                <a:gd name="T15" fmla="*/ 17 h 739"/>
                <a:gd name="T16" fmla="*/ 3 w 398"/>
                <a:gd name="T17" fmla="*/ 17 h 739"/>
                <a:gd name="T18" fmla="*/ 3 w 398"/>
                <a:gd name="T19" fmla="*/ 16 h 739"/>
                <a:gd name="T20" fmla="*/ 5 w 398"/>
                <a:gd name="T21" fmla="*/ 15 h 739"/>
                <a:gd name="T22" fmla="*/ 4 w 398"/>
                <a:gd name="T23" fmla="*/ 10 h 739"/>
                <a:gd name="T24" fmla="*/ 9 w 398"/>
                <a:gd name="T25" fmla="*/ 5 h 739"/>
                <a:gd name="T26" fmla="*/ 9 w 398"/>
                <a:gd name="T27" fmla="*/ 0 h 739"/>
                <a:gd name="T28" fmla="*/ 8 w 398"/>
                <a:gd name="T29" fmla="*/ 1 h 739"/>
                <a:gd name="T30" fmla="*/ 4 w 398"/>
                <a:gd name="T31" fmla="*/ 1 h 739"/>
                <a:gd name="T32" fmla="*/ 4 w 398"/>
                <a:gd name="T33" fmla="*/ 3 h 739"/>
                <a:gd name="T34" fmla="*/ 5 w 398"/>
                <a:gd name="T35" fmla="*/ 5 h 739"/>
                <a:gd name="T36" fmla="*/ 5 w 398"/>
                <a:gd name="T37" fmla="*/ 7 h 739"/>
                <a:gd name="T38" fmla="*/ 4 w 398"/>
                <a:gd name="T39" fmla="*/ 6 h 739"/>
                <a:gd name="T40" fmla="*/ 4 w 398"/>
                <a:gd name="T41" fmla="*/ 4 h 739"/>
                <a:gd name="T42" fmla="*/ 3 w 398"/>
                <a:gd name="T43" fmla="*/ 4 h 739"/>
                <a:gd name="T44" fmla="*/ 0 w 398"/>
                <a:gd name="T45" fmla="*/ 5 h 73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98"/>
                <a:gd name="T70" fmla="*/ 0 h 739"/>
                <a:gd name="T71" fmla="*/ 398 w 398"/>
                <a:gd name="T72" fmla="*/ 739 h 73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98" h="739">
                  <a:moveTo>
                    <a:pt x="0" y="206"/>
                  </a:moveTo>
                  <a:lnTo>
                    <a:pt x="8" y="230"/>
                  </a:lnTo>
                  <a:lnTo>
                    <a:pt x="102" y="263"/>
                  </a:lnTo>
                  <a:lnTo>
                    <a:pt x="113" y="310"/>
                  </a:lnTo>
                  <a:lnTo>
                    <a:pt x="105" y="428"/>
                  </a:lnTo>
                  <a:lnTo>
                    <a:pt x="57" y="549"/>
                  </a:lnTo>
                  <a:lnTo>
                    <a:pt x="73" y="693"/>
                  </a:lnTo>
                  <a:lnTo>
                    <a:pt x="77" y="739"/>
                  </a:lnTo>
                  <a:lnTo>
                    <a:pt x="104" y="739"/>
                  </a:lnTo>
                  <a:lnTo>
                    <a:pt x="104" y="689"/>
                  </a:lnTo>
                  <a:lnTo>
                    <a:pt x="205" y="622"/>
                  </a:lnTo>
                  <a:lnTo>
                    <a:pt x="175" y="428"/>
                  </a:lnTo>
                  <a:lnTo>
                    <a:pt x="396" y="229"/>
                  </a:lnTo>
                  <a:lnTo>
                    <a:pt x="398" y="0"/>
                  </a:lnTo>
                  <a:lnTo>
                    <a:pt x="342" y="39"/>
                  </a:lnTo>
                  <a:lnTo>
                    <a:pt x="188" y="52"/>
                  </a:lnTo>
                  <a:lnTo>
                    <a:pt x="187" y="134"/>
                  </a:lnTo>
                  <a:lnTo>
                    <a:pt x="227" y="200"/>
                  </a:lnTo>
                  <a:lnTo>
                    <a:pt x="203" y="298"/>
                  </a:lnTo>
                  <a:lnTo>
                    <a:pt x="164" y="244"/>
                  </a:lnTo>
                  <a:lnTo>
                    <a:pt x="167" y="180"/>
                  </a:lnTo>
                  <a:lnTo>
                    <a:pt x="119" y="161"/>
                  </a:lnTo>
                  <a:lnTo>
                    <a:pt x="0" y="20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8" name="Freeform 464"/>
            <p:cNvSpPr/>
            <p:nvPr/>
          </p:nvSpPr>
          <p:spPr bwMode="auto">
            <a:xfrm>
              <a:off x="1265748" y="3487121"/>
              <a:ext cx="291457" cy="241859"/>
            </a:xfrm>
            <a:custGeom>
              <a:avLst/>
              <a:gdLst>
                <a:gd name="T0" fmla="*/ 0 w 607"/>
                <a:gd name="T1" fmla="*/ 9 h 535"/>
                <a:gd name="T2" fmla="*/ 0 w 607"/>
                <a:gd name="T3" fmla="*/ 10 h 535"/>
                <a:gd name="T4" fmla="*/ 2 w 607"/>
                <a:gd name="T5" fmla="*/ 12 h 535"/>
                <a:gd name="T6" fmla="*/ 2 w 607"/>
                <a:gd name="T7" fmla="*/ 12 h 535"/>
                <a:gd name="T8" fmla="*/ 3 w 607"/>
                <a:gd name="T9" fmla="*/ 12 h 535"/>
                <a:gd name="T10" fmla="*/ 4 w 607"/>
                <a:gd name="T11" fmla="*/ 10 h 535"/>
                <a:gd name="T12" fmla="*/ 8 w 607"/>
                <a:gd name="T13" fmla="*/ 11 h 535"/>
                <a:gd name="T14" fmla="*/ 11 w 607"/>
                <a:gd name="T15" fmla="*/ 10 h 535"/>
                <a:gd name="T16" fmla="*/ 12 w 607"/>
                <a:gd name="T17" fmla="*/ 10 h 535"/>
                <a:gd name="T18" fmla="*/ 13 w 607"/>
                <a:gd name="T19" fmla="*/ 7 h 535"/>
                <a:gd name="T20" fmla="*/ 14 w 607"/>
                <a:gd name="T21" fmla="*/ 3 h 535"/>
                <a:gd name="T22" fmla="*/ 13 w 607"/>
                <a:gd name="T23" fmla="*/ 2 h 535"/>
                <a:gd name="T24" fmla="*/ 13 w 607"/>
                <a:gd name="T25" fmla="*/ 1 h 535"/>
                <a:gd name="T26" fmla="*/ 10 w 607"/>
                <a:gd name="T27" fmla="*/ 0 h 535"/>
                <a:gd name="T28" fmla="*/ 5 w 607"/>
                <a:gd name="T29" fmla="*/ 4 h 535"/>
                <a:gd name="T30" fmla="*/ 3 w 607"/>
                <a:gd name="T31" fmla="*/ 5 h 535"/>
                <a:gd name="T32" fmla="*/ 3 w 607"/>
                <a:gd name="T33" fmla="*/ 8 h 535"/>
                <a:gd name="T34" fmla="*/ 3 w 607"/>
                <a:gd name="T35" fmla="*/ 9 h 535"/>
                <a:gd name="T36" fmla="*/ 0 w 607"/>
                <a:gd name="T37" fmla="*/ 9 h 5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35"/>
                <a:gd name="T59" fmla="*/ 607 w 607"/>
                <a:gd name="T60" fmla="*/ 535 h 5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35">
                  <a:moveTo>
                    <a:pt x="0" y="389"/>
                  </a:moveTo>
                  <a:lnTo>
                    <a:pt x="8" y="431"/>
                  </a:lnTo>
                  <a:lnTo>
                    <a:pt x="79" y="524"/>
                  </a:lnTo>
                  <a:lnTo>
                    <a:pt x="100" y="505"/>
                  </a:lnTo>
                  <a:lnTo>
                    <a:pt x="129" y="535"/>
                  </a:lnTo>
                  <a:lnTo>
                    <a:pt x="178" y="442"/>
                  </a:lnTo>
                  <a:lnTo>
                    <a:pt x="349" y="489"/>
                  </a:lnTo>
                  <a:lnTo>
                    <a:pt x="498" y="440"/>
                  </a:lnTo>
                  <a:lnTo>
                    <a:pt x="504" y="418"/>
                  </a:lnTo>
                  <a:lnTo>
                    <a:pt x="579" y="300"/>
                  </a:lnTo>
                  <a:lnTo>
                    <a:pt x="607" y="142"/>
                  </a:lnTo>
                  <a:lnTo>
                    <a:pt x="568" y="92"/>
                  </a:lnTo>
                  <a:lnTo>
                    <a:pt x="568" y="23"/>
                  </a:lnTo>
                  <a:lnTo>
                    <a:pt x="438" y="0"/>
                  </a:lnTo>
                  <a:lnTo>
                    <a:pt x="209" y="185"/>
                  </a:lnTo>
                  <a:lnTo>
                    <a:pt x="150" y="202"/>
                  </a:lnTo>
                  <a:lnTo>
                    <a:pt x="151" y="340"/>
                  </a:lnTo>
                  <a:lnTo>
                    <a:pt x="124" y="370"/>
                  </a:lnTo>
                  <a:lnTo>
                    <a:pt x="0" y="38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9" name="Freeform 465"/>
            <p:cNvSpPr/>
            <p:nvPr/>
          </p:nvSpPr>
          <p:spPr bwMode="auto">
            <a:xfrm>
              <a:off x="1312920" y="3684427"/>
              <a:ext cx="213960" cy="195715"/>
            </a:xfrm>
            <a:custGeom>
              <a:avLst/>
              <a:gdLst>
                <a:gd name="T0" fmla="*/ 0 w 445"/>
                <a:gd name="T1" fmla="*/ 8 h 429"/>
                <a:gd name="T2" fmla="*/ 1 w 445"/>
                <a:gd name="T3" fmla="*/ 2 h 429"/>
                <a:gd name="T4" fmla="*/ 2 w 445"/>
                <a:gd name="T5" fmla="*/ 0 h 429"/>
                <a:gd name="T6" fmla="*/ 6 w 445"/>
                <a:gd name="T7" fmla="*/ 1 h 429"/>
                <a:gd name="T8" fmla="*/ 9 w 445"/>
                <a:gd name="T9" fmla="*/ 0 h 429"/>
                <a:gd name="T10" fmla="*/ 10 w 445"/>
                <a:gd name="T11" fmla="*/ 1 h 429"/>
                <a:gd name="T12" fmla="*/ 10 w 445"/>
                <a:gd name="T13" fmla="*/ 2 h 429"/>
                <a:gd name="T14" fmla="*/ 9 w 445"/>
                <a:gd name="T15" fmla="*/ 3 h 429"/>
                <a:gd name="T16" fmla="*/ 7 w 445"/>
                <a:gd name="T17" fmla="*/ 8 h 429"/>
                <a:gd name="T18" fmla="*/ 6 w 445"/>
                <a:gd name="T19" fmla="*/ 7 h 429"/>
                <a:gd name="T20" fmla="*/ 5 w 445"/>
                <a:gd name="T21" fmla="*/ 9 h 429"/>
                <a:gd name="T22" fmla="*/ 3 w 445"/>
                <a:gd name="T23" fmla="*/ 10 h 429"/>
                <a:gd name="T24" fmla="*/ 2 w 445"/>
                <a:gd name="T25" fmla="*/ 8 h 429"/>
                <a:gd name="T26" fmla="*/ 0 w 445"/>
                <a:gd name="T27" fmla="*/ 8 h 42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45"/>
                <a:gd name="T43" fmla="*/ 0 h 429"/>
                <a:gd name="T44" fmla="*/ 445 w 445"/>
                <a:gd name="T45" fmla="*/ 429 h 42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45" h="429">
                  <a:moveTo>
                    <a:pt x="0" y="335"/>
                  </a:moveTo>
                  <a:lnTo>
                    <a:pt x="29" y="95"/>
                  </a:lnTo>
                  <a:lnTo>
                    <a:pt x="78" y="2"/>
                  </a:lnTo>
                  <a:lnTo>
                    <a:pt x="249" y="49"/>
                  </a:lnTo>
                  <a:lnTo>
                    <a:pt x="398" y="0"/>
                  </a:lnTo>
                  <a:lnTo>
                    <a:pt x="428" y="57"/>
                  </a:lnTo>
                  <a:lnTo>
                    <a:pt x="445" y="95"/>
                  </a:lnTo>
                  <a:lnTo>
                    <a:pt x="406" y="130"/>
                  </a:lnTo>
                  <a:lnTo>
                    <a:pt x="323" y="324"/>
                  </a:lnTo>
                  <a:lnTo>
                    <a:pt x="252" y="312"/>
                  </a:lnTo>
                  <a:lnTo>
                    <a:pt x="214" y="404"/>
                  </a:lnTo>
                  <a:lnTo>
                    <a:pt x="128" y="429"/>
                  </a:lnTo>
                  <a:lnTo>
                    <a:pt x="78" y="347"/>
                  </a:lnTo>
                  <a:lnTo>
                    <a:pt x="0" y="33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0" name="Freeform 466"/>
            <p:cNvSpPr/>
            <p:nvPr/>
          </p:nvSpPr>
          <p:spPr bwMode="auto">
            <a:xfrm>
              <a:off x="954074" y="3708295"/>
              <a:ext cx="55596" cy="36597"/>
            </a:xfrm>
            <a:custGeom>
              <a:avLst/>
              <a:gdLst>
                <a:gd name="T0" fmla="*/ 0 w 117"/>
                <a:gd name="T1" fmla="*/ 0 h 79"/>
                <a:gd name="T2" fmla="*/ 1 w 117"/>
                <a:gd name="T3" fmla="*/ 1 h 79"/>
                <a:gd name="T4" fmla="*/ 2 w 117"/>
                <a:gd name="T5" fmla="*/ 1 h 79"/>
                <a:gd name="T6" fmla="*/ 1 w 117"/>
                <a:gd name="T7" fmla="*/ 1 h 79"/>
                <a:gd name="T8" fmla="*/ 1 w 117"/>
                <a:gd name="T9" fmla="*/ 2 h 79"/>
                <a:gd name="T10" fmla="*/ 3 w 117"/>
                <a:gd name="T11" fmla="*/ 1 h 79"/>
                <a:gd name="T12" fmla="*/ 3 w 117"/>
                <a:gd name="T13" fmla="*/ 0 h 79"/>
                <a:gd name="T14" fmla="*/ 0 w 117"/>
                <a:gd name="T15" fmla="*/ 0 h 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7"/>
                <a:gd name="T25" fmla="*/ 0 h 79"/>
                <a:gd name="T26" fmla="*/ 117 w 117"/>
                <a:gd name="T27" fmla="*/ 79 h 7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7" h="79">
                  <a:moveTo>
                    <a:pt x="0" y="9"/>
                  </a:moveTo>
                  <a:lnTo>
                    <a:pt x="38" y="44"/>
                  </a:lnTo>
                  <a:lnTo>
                    <a:pt x="72" y="33"/>
                  </a:lnTo>
                  <a:lnTo>
                    <a:pt x="54" y="44"/>
                  </a:lnTo>
                  <a:lnTo>
                    <a:pt x="68" y="79"/>
                  </a:lnTo>
                  <a:lnTo>
                    <a:pt x="114" y="44"/>
                  </a:lnTo>
                  <a:lnTo>
                    <a:pt x="117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1" name="Freeform 467"/>
            <p:cNvSpPr/>
            <p:nvPr/>
          </p:nvSpPr>
          <p:spPr bwMode="auto">
            <a:xfrm>
              <a:off x="2194030" y="3429839"/>
              <a:ext cx="10108" cy="35006"/>
            </a:xfrm>
            <a:custGeom>
              <a:avLst/>
              <a:gdLst>
                <a:gd name="T0" fmla="*/ 0 w 22"/>
                <a:gd name="T1" fmla="*/ 1 h 74"/>
                <a:gd name="T2" fmla="*/ 0 w 22"/>
                <a:gd name="T3" fmla="*/ 2 h 74"/>
                <a:gd name="T4" fmla="*/ 1 w 22"/>
                <a:gd name="T5" fmla="*/ 2 h 74"/>
                <a:gd name="T6" fmla="*/ 0 w 22"/>
                <a:gd name="T7" fmla="*/ 0 h 74"/>
                <a:gd name="T8" fmla="*/ 0 w 22"/>
                <a:gd name="T9" fmla="*/ 1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74"/>
                <a:gd name="T17" fmla="*/ 22 w 22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74">
                  <a:moveTo>
                    <a:pt x="0" y="61"/>
                  </a:moveTo>
                  <a:lnTo>
                    <a:pt x="10" y="74"/>
                  </a:lnTo>
                  <a:lnTo>
                    <a:pt x="22" y="70"/>
                  </a:lnTo>
                  <a:lnTo>
                    <a:pt x="12" y="0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2" name="Freeform 468"/>
            <p:cNvSpPr/>
            <p:nvPr/>
          </p:nvSpPr>
          <p:spPr bwMode="auto">
            <a:xfrm>
              <a:off x="1794751" y="3983569"/>
              <a:ext cx="32010" cy="33415"/>
            </a:xfrm>
            <a:custGeom>
              <a:avLst/>
              <a:gdLst>
                <a:gd name="T0" fmla="*/ 0 w 66"/>
                <a:gd name="T1" fmla="*/ 2 h 72"/>
                <a:gd name="T2" fmla="*/ 1 w 66"/>
                <a:gd name="T3" fmla="*/ 0 h 72"/>
                <a:gd name="T4" fmla="*/ 1 w 66"/>
                <a:gd name="T5" fmla="*/ 0 h 72"/>
                <a:gd name="T6" fmla="*/ 1 w 66"/>
                <a:gd name="T7" fmla="*/ 1 h 72"/>
                <a:gd name="T8" fmla="*/ 0 w 66"/>
                <a:gd name="T9" fmla="*/ 2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72"/>
                <a:gd name="T17" fmla="*/ 66 w 66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72">
                  <a:moveTo>
                    <a:pt x="0" y="72"/>
                  </a:moveTo>
                  <a:lnTo>
                    <a:pt x="29" y="12"/>
                  </a:lnTo>
                  <a:lnTo>
                    <a:pt x="56" y="0"/>
                  </a:lnTo>
                  <a:lnTo>
                    <a:pt x="66" y="57"/>
                  </a:lnTo>
                  <a:lnTo>
                    <a:pt x="0" y="7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3" name="Freeform 469"/>
            <p:cNvSpPr/>
            <p:nvPr/>
          </p:nvSpPr>
          <p:spPr bwMode="auto">
            <a:xfrm>
              <a:off x="940596" y="3628736"/>
              <a:ext cx="112876" cy="82741"/>
            </a:xfrm>
            <a:custGeom>
              <a:avLst/>
              <a:gdLst>
                <a:gd name="T0" fmla="*/ 0 w 233"/>
                <a:gd name="T1" fmla="*/ 2 h 184"/>
                <a:gd name="T2" fmla="*/ 1 w 233"/>
                <a:gd name="T3" fmla="*/ 3 h 184"/>
                <a:gd name="T4" fmla="*/ 3 w 233"/>
                <a:gd name="T5" fmla="*/ 3 h 184"/>
                <a:gd name="T6" fmla="*/ 1 w 233"/>
                <a:gd name="T7" fmla="*/ 4 h 184"/>
                <a:gd name="T8" fmla="*/ 1 w 233"/>
                <a:gd name="T9" fmla="*/ 4 h 184"/>
                <a:gd name="T10" fmla="*/ 3 w 233"/>
                <a:gd name="T11" fmla="*/ 4 h 184"/>
                <a:gd name="T12" fmla="*/ 5 w 233"/>
                <a:gd name="T13" fmla="*/ 4 h 184"/>
                <a:gd name="T14" fmla="*/ 5 w 233"/>
                <a:gd name="T15" fmla="*/ 2 h 184"/>
                <a:gd name="T16" fmla="*/ 3 w 233"/>
                <a:gd name="T17" fmla="*/ 0 h 184"/>
                <a:gd name="T18" fmla="*/ 1 w 233"/>
                <a:gd name="T19" fmla="*/ 1 h 184"/>
                <a:gd name="T20" fmla="*/ 0 w 233"/>
                <a:gd name="T21" fmla="*/ 2 h 1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3"/>
                <a:gd name="T34" fmla="*/ 0 h 184"/>
                <a:gd name="T35" fmla="*/ 233 w 233"/>
                <a:gd name="T36" fmla="*/ 184 h 18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3" h="184">
                  <a:moveTo>
                    <a:pt x="0" y="83"/>
                  </a:moveTo>
                  <a:lnTo>
                    <a:pt x="32" y="134"/>
                  </a:lnTo>
                  <a:lnTo>
                    <a:pt x="139" y="143"/>
                  </a:lnTo>
                  <a:lnTo>
                    <a:pt x="25" y="160"/>
                  </a:lnTo>
                  <a:lnTo>
                    <a:pt x="25" y="184"/>
                  </a:lnTo>
                  <a:lnTo>
                    <a:pt x="142" y="175"/>
                  </a:lnTo>
                  <a:lnTo>
                    <a:pt x="233" y="184"/>
                  </a:lnTo>
                  <a:lnTo>
                    <a:pt x="207" y="83"/>
                  </a:lnTo>
                  <a:lnTo>
                    <a:pt x="120" y="0"/>
                  </a:lnTo>
                  <a:lnTo>
                    <a:pt x="32" y="23"/>
                  </a:lnTo>
                  <a:lnTo>
                    <a:pt x="0" y="8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4" name="Freeform 470"/>
            <p:cNvSpPr/>
            <p:nvPr/>
          </p:nvSpPr>
          <p:spPr bwMode="auto">
            <a:xfrm>
              <a:off x="1019778" y="3765577"/>
              <a:ext cx="57281" cy="58874"/>
            </a:xfrm>
            <a:custGeom>
              <a:avLst/>
              <a:gdLst>
                <a:gd name="T0" fmla="*/ 0 w 116"/>
                <a:gd name="T1" fmla="*/ 1 h 133"/>
                <a:gd name="T2" fmla="*/ 0 w 116"/>
                <a:gd name="T3" fmla="*/ 2 h 133"/>
                <a:gd name="T4" fmla="*/ 2 w 116"/>
                <a:gd name="T5" fmla="*/ 3 h 133"/>
                <a:gd name="T6" fmla="*/ 3 w 116"/>
                <a:gd name="T7" fmla="*/ 1 h 133"/>
                <a:gd name="T8" fmla="*/ 2 w 116"/>
                <a:gd name="T9" fmla="*/ 0 h 133"/>
                <a:gd name="T10" fmla="*/ 0 w 116"/>
                <a:gd name="T11" fmla="*/ 1 h 1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6"/>
                <a:gd name="T19" fmla="*/ 0 h 133"/>
                <a:gd name="T20" fmla="*/ 116 w 116"/>
                <a:gd name="T21" fmla="*/ 133 h 1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6" h="133">
                  <a:moveTo>
                    <a:pt x="0" y="37"/>
                  </a:moveTo>
                  <a:lnTo>
                    <a:pt x="11" y="89"/>
                  </a:lnTo>
                  <a:lnTo>
                    <a:pt x="67" y="133"/>
                  </a:lnTo>
                  <a:lnTo>
                    <a:pt x="116" y="66"/>
                  </a:lnTo>
                  <a:lnTo>
                    <a:pt x="76" y="0"/>
                  </a:lnTo>
                  <a:lnTo>
                    <a:pt x="0" y="3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5" name="Freeform 471"/>
            <p:cNvSpPr/>
            <p:nvPr/>
          </p:nvSpPr>
          <p:spPr bwMode="auto">
            <a:xfrm>
              <a:off x="2015449" y="3724207"/>
              <a:ext cx="187004" cy="273683"/>
            </a:xfrm>
            <a:custGeom>
              <a:avLst/>
              <a:gdLst>
                <a:gd name="T0" fmla="*/ 0 w 390"/>
                <a:gd name="T1" fmla="*/ 13 h 602"/>
                <a:gd name="T2" fmla="*/ 0 w 390"/>
                <a:gd name="T3" fmla="*/ 9 h 602"/>
                <a:gd name="T4" fmla="*/ 1 w 390"/>
                <a:gd name="T5" fmla="*/ 8 h 602"/>
                <a:gd name="T6" fmla="*/ 3 w 390"/>
                <a:gd name="T7" fmla="*/ 7 h 602"/>
                <a:gd name="T8" fmla="*/ 6 w 390"/>
                <a:gd name="T9" fmla="*/ 4 h 602"/>
                <a:gd name="T10" fmla="*/ 3 w 390"/>
                <a:gd name="T11" fmla="*/ 3 h 602"/>
                <a:gd name="T12" fmla="*/ 2 w 390"/>
                <a:gd name="T13" fmla="*/ 1 h 602"/>
                <a:gd name="T14" fmla="*/ 2 w 390"/>
                <a:gd name="T15" fmla="*/ 1 h 602"/>
                <a:gd name="T16" fmla="*/ 3 w 390"/>
                <a:gd name="T17" fmla="*/ 2 h 602"/>
                <a:gd name="T18" fmla="*/ 9 w 390"/>
                <a:gd name="T19" fmla="*/ 0 h 602"/>
                <a:gd name="T20" fmla="*/ 9 w 390"/>
                <a:gd name="T21" fmla="*/ 2 h 602"/>
                <a:gd name="T22" fmla="*/ 6 w 390"/>
                <a:gd name="T23" fmla="*/ 8 h 602"/>
                <a:gd name="T24" fmla="*/ 1 w 390"/>
                <a:gd name="T25" fmla="*/ 14 h 602"/>
                <a:gd name="T26" fmla="*/ 0 w 390"/>
                <a:gd name="T27" fmla="*/ 13 h 60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90"/>
                <a:gd name="T43" fmla="*/ 0 h 602"/>
                <a:gd name="T44" fmla="*/ 390 w 390"/>
                <a:gd name="T45" fmla="*/ 602 h 60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90" h="602">
                  <a:moveTo>
                    <a:pt x="0" y="565"/>
                  </a:moveTo>
                  <a:lnTo>
                    <a:pt x="0" y="403"/>
                  </a:lnTo>
                  <a:lnTo>
                    <a:pt x="32" y="354"/>
                  </a:lnTo>
                  <a:lnTo>
                    <a:pt x="151" y="305"/>
                  </a:lnTo>
                  <a:lnTo>
                    <a:pt x="268" y="173"/>
                  </a:lnTo>
                  <a:lnTo>
                    <a:pt x="115" y="128"/>
                  </a:lnTo>
                  <a:lnTo>
                    <a:pt x="71" y="48"/>
                  </a:lnTo>
                  <a:lnTo>
                    <a:pt x="84" y="23"/>
                  </a:lnTo>
                  <a:lnTo>
                    <a:pt x="145" y="70"/>
                  </a:lnTo>
                  <a:lnTo>
                    <a:pt x="373" y="0"/>
                  </a:lnTo>
                  <a:lnTo>
                    <a:pt x="390" y="70"/>
                  </a:lnTo>
                  <a:lnTo>
                    <a:pt x="255" y="351"/>
                  </a:lnTo>
                  <a:lnTo>
                    <a:pt x="20" y="602"/>
                  </a:lnTo>
                  <a:lnTo>
                    <a:pt x="0" y="56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6" name="Freeform 472"/>
            <p:cNvSpPr/>
            <p:nvPr/>
          </p:nvSpPr>
          <p:spPr bwMode="auto">
            <a:xfrm>
              <a:off x="1722308" y="4277937"/>
              <a:ext cx="144886" cy="144797"/>
            </a:xfrm>
            <a:custGeom>
              <a:avLst/>
              <a:gdLst>
                <a:gd name="T0" fmla="*/ 0 w 301"/>
                <a:gd name="T1" fmla="*/ 2 h 319"/>
                <a:gd name="T2" fmla="*/ 1 w 301"/>
                <a:gd name="T3" fmla="*/ 2 h 319"/>
                <a:gd name="T4" fmla="*/ 3 w 301"/>
                <a:gd name="T5" fmla="*/ 1 h 319"/>
                <a:gd name="T6" fmla="*/ 3 w 301"/>
                <a:gd name="T7" fmla="*/ 0 h 319"/>
                <a:gd name="T8" fmla="*/ 5 w 301"/>
                <a:gd name="T9" fmla="*/ 0 h 319"/>
                <a:gd name="T10" fmla="*/ 7 w 301"/>
                <a:gd name="T11" fmla="*/ 1 h 319"/>
                <a:gd name="T12" fmla="*/ 7 w 301"/>
                <a:gd name="T13" fmla="*/ 2 h 319"/>
                <a:gd name="T14" fmla="*/ 7 w 301"/>
                <a:gd name="T15" fmla="*/ 5 h 319"/>
                <a:gd name="T16" fmla="*/ 6 w 301"/>
                <a:gd name="T17" fmla="*/ 7 h 319"/>
                <a:gd name="T18" fmla="*/ 4 w 301"/>
                <a:gd name="T19" fmla="*/ 7 h 319"/>
                <a:gd name="T20" fmla="*/ 3 w 301"/>
                <a:gd name="T21" fmla="*/ 6 h 319"/>
                <a:gd name="T22" fmla="*/ 0 w 301"/>
                <a:gd name="T23" fmla="*/ 2 h 3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01"/>
                <a:gd name="T37" fmla="*/ 0 h 319"/>
                <a:gd name="T38" fmla="*/ 301 w 301"/>
                <a:gd name="T39" fmla="*/ 319 h 3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01" h="319">
                  <a:moveTo>
                    <a:pt x="0" y="99"/>
                  </a:moveTo>
                  <a:lnTo>
                    <a:pt x="66" y="100"/>
                  </a:lnTo>
                  <a:lnTo>
                    <a:pt x="133" y="41"/>
                  </a:lnTo>
                  <a:lnTo>
                    <a:pt x="135" y="14"/>
                  </a:lnTo>
                  <a:lnTo>
                    <a:pt x="196" y="0"/>
                  </a:lnTo>
                  <a:lnTo>
                    <a:pt x="290" y="33"/>
                  </a:lnTo>
                  <a:lnTo>
                    <a:pt x="301" y="80"/>
                  </a:lnTo>
                  <a:lnTo>
                    <a:pt x="293" y="198"/>
                  </a:lnTo>
                  <a:lnTo>
                    <a:pt x="245" y="319"/>
                  </a:lnTo>
                  <a:lnTo>
                    <a:pt x="157" y="296"/>
                  </a:lnTo>
                  <a:lnTo>
                    <a:pt x="105" y="268"/>
                  </a:lnTo>
                  <a:lnTo>
                    <a:pt x="0" y="9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7" name="Freeform 473"/>
            <p:cNvSpPr/>
            <p:nvPr/>
          </p:nvSpPr>
          <p:spPr bwMode="auto">
            <a:xfrm>
              <a:off x="1472969" y="4303396"/>
              <a:ext cx="249339" cy="256180"/>
            </a:xfrm>
            <a:custGeom>
              <a:avLst/>
              <a:gdLst>
                <a:gd name="T0" fmla="*/ 0 w 520"/>
                <a:gd name="T1" fmla="*/ 0 h 565"/>
                <a:gd name="T2" fmla="*/ 1 w 520"/>
                <a:gd name="T3" fmla="*/ 0 h 565"/>
                <a:gd name="T4" fmla="*/ 9 w 520"/>
                <a:gd name="T5" fmla="*/ 1 h 565"/>
                <a:gd name="T6" fmla="*/ 10 w 520"/>
                <a:gd name="T7" fmla="*/ 1 h 565"/>
                <a:gd name="T8" fmla="*/ 12 w 520"/>
                <a:gd name="T9" fmla="*/ 1 h 565"/>
                <a:gd name="T10" fmla="*/ 11 w 520"/>
                <a:gd name="T11" fmla="*/ 2 h 565"/>
                <a:gd name="T12" fmla="*/ 10 w 520"/>
                <a:gd name="T13" fmla="*/ 1 h 565"/>
                <a:gd name="T14" fmla="*/ 8 w 520"/>
                <a:gd name="T15" fmla="*/ 2 h 565"/>
                <a:gd name="T16" fmla="*/ 8 w 520"/>
                <a:gd name="T17" fmla="*/ 5 h 565"/>
                <a:gd name="T18" fmla="*/ 7 w 520"/>
                <a:gd name="T19" fmla="*/ 5 h 565"/>
                <a:gd name="T20" fmla="*/ 7 w 520"/>
                <a:gd name="T21" fmla="*/ 8 h 565"/>
                <a:gd name="T22" fmla="*/ 7 w 520"/>
                <a:gd name="T23" fmla="*/ 13 h 565"/>
                <a:gd name="T24" fmla="*/ 7 w 520"/>
                <a:gd name="T25" fmla="*/ 13 h 565"/>
                <a:gd name="T26" fmla="*/ 5 w 520"/>
                <a:gd name="T27" fmla="*/ 13 h 565"/>
                <a:gd name="T28" fmla="*/ 5 w 520"/>
                <a:gd name="T29" fmla="*/ 12 h 565"/>
                <a:gd name="T30" fmla="*/ 4 w 520"/>
                <a:gd name="T31" fmla="*/ 13 h 565"/>
                <a:gd name="T32" fmla="*/ 3 w 520"/>
                <a:gd name="T33" fmla="*/ 11 h 565"/>
                <a:gd name="T34" fmla="*/ 3 w 520"/>
                <a:gd name="T35" fmla="*/ 7 h 565"/>
                <a:gd name="T36" fmla="*/ 3 w 520"/>
                <a:gd name="T37" fmla="*/ 6 h 565"/>
                <a:gd name="T38" fmla="*/ 0 w 520"/>
                <a:gd name="T39" fmla="*/ 0 h 56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20"/>
                <a:gd name="T61" fmla="*/ 0 h 565"/>
                <a:gd name="T62" fmla="*/ 520 w 520"/>
                <a:gd name="T63" fmla="*/ 565 h 56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20" h="565">
                  <a:moveTo>
                    <a:pt x="0" y="19"/>
                  </a:moveTo>
                  <a:lnTo>
                    <a:pt x="63" y="0"/>
                  </a:lnTo>
                  <a:lnTo>
                    <a:pt x="376" y="54"/>
                  </a:lnTo>
                  <a:lnTo>
                    <a:pt x="446" y="28"/>
                  </a:lnTo>
                  <a:lnTo>
                    <a:pt x="520" y="42"/>
                  </a:lnTo>
                  <a:lnTo>
                    <a:pt x="457" y="81"/>
                  </a:lnTo>
                  <a:lnTo>
                    <a:pt x="434" y="54"/>
                  </a:lnTo>
                  <a:lnTo>
                    <a:pt x="359" y="72"/>
                  </a:lnTo>
                  <a:lnTo>
                    <a:pt x="359" y="230"/>
                  </a:lnTo>
                  <a:lnTo>
                    <a:pt x="319" y="233"/>
                  </a:lnTo>
                  <a:lnTo>
                    <a:pt x="319" y="356"/>
                  </a:lnTo>
                  <a:lnTo>
                    <a:pt x="319" y="537"/>
                  </a:lnTo>
                  <a:lnTo>
                    <a:pt x="286" y="565"/>
                  </a:lnTo>
                  <a:lnTo>
                    <a:pt x="236" y="565"/>
                  </a:lnTo>
                  <a:lnTo>
                    <a:pt x="210" y="525"/>
                  </a:lnTo>
                  <a:lnTo>
                    <a:pt x="188" y="547"/>
                  </a:lnTo>
                  <a:lnTo>
                    <a:pt x="137" y="486"/>
                  </a:lnTo>
                  <a:lnTo>
                    <a:pt x="113" y="288"/>
                  </a:lnTo>
                  <a:lnTo>
                    <a:pt x="113" y="264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8" name="Freeform 474"/>
            <p:cNvSpPr/>
            <p:nvPr/>
          </p:nvSpPr>
          <p:spPr bwMode="auto">
            <a:xfrm>
              <a:off x="950704" y="3396424"/>
              <a:ext cx="154995" cy="140024"/>
            </a:xfrm>
            <a:custGeom>
              <a:avLst/>
              <a:gdLst>
                <a:gd name="T0" fmla="*/ 0 w 322"/>
                <a:gd name="T1" fmla="*/ 7 h 310"/>
                <a:gd name="T2" fmla="*/ 4 w 322"/>
                <a:gd name="T3" fmla="*/ 0 h 310"/>
                <a:gd name="T4" fmla="*/ 7 w 322"/>
                <a:gd name="T5" fmla="*/ 0 h 310"/>
                <a:gd name="T6" fmla="*/ 7 w 322"/>
                <a:gd name="T7" fmla="*/ 1 h 310"/>
                <a:gd name="T8" fmla="*/ 7 w 322"/>
                <a:gd name="T9" fmla="*/ 2 h 310"/>
                <a:gd name="T10" fmla="*/ 5 w 322"/>
                <a:gd name="T11" fmla="*/ 2 h 310"/>
                <a:gd name="T12" fmla="*/ 5 w 322"/>
                <a:gd name="T13" fmla="*/ 5 h 310"/>
                <a:gd name="T14" fmla="*/ 3 w 322"/>
                <a:gd name="T15" fmla="*/ 5 h 310"/>
                <a:gd name="T16" fmla="*/ 4 w 322"/>
                <a:gd name="T17" fmla="*/ 7 h 310"/>
                <a:gd name="T18" fmla="*/ 0 w 322"/>
                <a:gd name="T19" fmla="*/ 7 h 3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2"/>
                <a:gd name="T31" fmla="*/ 0 h 310"/>
                <a:gd name="T32" fmla="*/ 322 w 322"/>
                <a:gd name="T33" fmla="*/ 310 h 3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2" h="310">
                  <a:moveTo>
                    <a:pt x="0" y="310"/>
                  </a:moveTo>
                  <a:lnTo>
                    <a:pt x="154" y="0"/>
                  </a:lnTo>
                  <a:lnTo>
                    <a:pt x="317" y="5"/>
                  </a:lnTo>
                  <a:lnTo>
                    <a:pt x="322" y="22"/>
                  </a:lnTo>
                  <a:lnTo>
                    <a:pt x="317" y="80"/>
                  </a:lnTo>
                  <a:lnTo>
                    <a:pt x="197" y="76"/>
                  </a:lnTo>
                  <a:lnTo>
                    <a:pt x="196" y="198"/>
                  </a:lnTo>
                  <a:lnTo>
                    <a:pt x="152" y="221"/>
                  </a:lnTo>
                  <a:lnTo>
                    <a:pt x="156" y="292"/>
                  </a:lnTo>
                  <a:lnTo>
                    <a:pt x="0" y="31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9" name="Freeform 475"/>
            <p:cNvSpPr/>
            <p:nvPr/>
          </p:nvSpPr>
          <p:spPr bwMode="auto">
            <a:xfrm>
              <a:off x="1665027" y="3495077"/>
              <a:ext cx="303250" cy="396203"/>
            </a:xfrm>
            <a:custGeom>
              <a:avLst/>
              <a:gdLst>
                <a:gd name="T0" fmla="*/ 0 w 634"/>
                <a:gd name="T1" fmla="*/ 11 h 874"/>
                <a:gd name="T2" fmla="*/ 1 w 634"/>
                <a:gd name="T3" fmla="*/ 13 h 874"/>
                <a:gd name="T4" fmla="*/ 1 w 634"/>
                <a:gd name="T5" fmla="*/ 15 h 874"/>
                <a:gd name="T6" fmla="*/ 3 w 634"/>
                <a:gd name="T7" fmla="*/ 16 h 874"/>
                <a:gd name="T8" fmla="*/ 5 w 634"/>
                <a:gd name="T9" fmla="*/ 19 h 874"/>
                <a:gd name="T10" fmla="*/ 8 w 634"/>
                <a:gd name="T11" fmla="*/ 20 h 874"/>
                <a:gd name="T12" fmla="*/ 11 w 634"/>
                <a:gd name="T13" fmla="*/ 20 h 874"/>
                <a:gd name="T14" fmla="*/ 12 w 634"/>
                <a:gd name="T15" fmla="*/ 19 h 874"/>
                <a:gd name="T16" fmla="*/ 11 w 634"/>
                <a:gd name="T17" fmla="*/ 17 h 874"/>
                <a:gd name="T18" fmla="*/ 10 w 634"/>
                <a:gd name="T19" fmla="*/ 16 h 874"/>
                <a:gd name="T20" fmla="*/ 11 w 634"/>
                <a:gd name="T21" fmla="*/ 15 h 874"/>
                <a:gd name="T22" fmla="*/ 11 w 634"/>
                <a:gd name="T23" fmla="*/ 13 h 874"/>
                <a:gd name="T24" fmla="*/ 12 w 634"/>
                <a:gd name="T25" fmla="*/ 11 h 874"/>
                <a:gd name="T26" fmla="*/ 13 w 634"/>
                <a:gd name="T27" fmla="*/ 6 h 874"/>
                <a:gd name="T28" fmla="*/ 14 w 634"/>
                <a:gd name="T29" fmla="*/ 5 h 874"/>
                <a:gd name="T30" fmla="*/ 13 w 634"/>
                <a:gd name="T31" fmla="*/ 5 h 874"/>
                <a:gd name="T32" fmla="*/ 13 w 634"/>
                <a:gd name="T33" fmla="*/ 1 h 874"/>
                <a:gd name="T34" fmla="*/ 12 w 634"/>
                <a:gd name="T35" fmla="*/ 0 h 874"/>
                <a:gd name="T36" fmla="*/ 11 w 634"/>
                <a:gd name="T37" fmla="*/ 1 h 874"/>
                <a:gd name="T38" fmla="*/ 3 w 634"/>
                <a:gd name="T39" fmla="*/ 1 h 874"/>
                <a:gd name="T40" fmla="*/ 3 w 634"/>
                <a:gd name="T41" fmla="*/ 3 h 874"/>
                <a:gd name="T42" fmla="*/ 2 w 634"/>
                <a:gd name="T43" fmla="*/ 3 h 874"/>
                <a:gd name="T44" fmla="*/ 2 w 634"/>
                <a:gd name="T45" fmla="*/ 4 h 874"/>
                <a:gd name="T46" fmla="*/ 2 w 634"/>
                <a:gd name="T47" fmla="*/ 8 h 874"/>
                <a:gd name="T48" fmla="*/ 1 w 634"/>
                <a:gd name="T49" fmla="*/ 8 h 874"/>
                <a:gd name="T50" fmla="*/ 0 w 634"/>
                <a:gd name="T51" fmla="*/ 11 h 8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34"/>
                <a:gd name="T79" fmla="*/ 0 h 874"/>
                <a:gd name="T80" fmla="*/ 634 w 634"/>
                <a:gd name="T81" fmla="*/ 874 h 8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34" h="874">
                  <a:moveTo>
                    <a:pt x="0" y="460"/>
                  </a:moveTo>
                  <a:lnTo>
                    <a:pt x="30" y="549"/>
                  </a:lnTo>
                  <a:lnTo>
                    <a:pt x="59" y="644"/>
                  </a:lnTo>
                  <a:lnTo>
                    <a:pt x="124" y="679"/>
                  </a:lnTo>
                  <a:lnTo>
                    <a:pt x="216" y="807"/>
                  </a:lnTo>
                  <a:lnTo>
                    <a:pt x="344" y="874"/>
                  </a:lnTo>
                  <a:lnTo>
                    <a:pt x="460" y="857"/>
                  </a:lnTo>
                  <a:lnTo>
                    <a:pt x="532" y="832"/>
                  </a:lnTo>
                  <a:lnTo>
                    <a:pt x="488" y="740"/>
                  </a:lnTo>
                  <a:lnTo>
                    <a:pt x="423" y="684"/>
                  </a:lnTo>
                  <a:lnTo>
                    <a:pt x="466" y="652"/>
                  </a:lnTo>
                  <a:lnTo>
                    <a:pt x="474" y="572"/>
                  </a:lnTo>
                  <a:lnTo>
                    <a:pt x="544" y="462"/>
                  </a:lnTo>
                  <a:lnTo>
                    <a:pt x="575" y="273"/>
                  </a:lnTo>
                  <a:lnTo>
                    <a:pt x="634" y="230"/>
                  </a:lnTo>
                  <a:lnTo>
                    <a:pt x="587" y="192"/>
                  </a:lnTo>
                  <a:lnTo>
                    <a:pt x="570" y="50"/>
                  </a:lnTo>
                  <a:lnTo>
                    <a:pt x="521" y="0"/>
                  </a:lnTo>
                  <a:lnTo>
                    <a:pt x="460" y="59"/>
                  </a:lnTo>
                  <a:lnTo>
                    <a:pt x="116" y="49"/>
                  </a:lnTo>
                  <a:lnTo>
                    <a:pt x="116" y="138"/>
                  </a:lnTo>
                  <a:lnTo>
                    <a:pt x="83" y="139"/>
                  </a:lnTo>
                  <a:lnTo>
                    <a:pt x="83" y="166"/>
                  </a:lnTo>
                  <a:lnTo>
                    <a:pt x="82" y="334"/>
                  </a:lnTo>
                  <a:lnTo>
                    <a:pt x="42" y="343"/>
                  </a:lnTo>
                  <a:lnTo>
                    <a:pt x="0" y="46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0" name="Freeform 476"/>
            <p:cNvSpPr/>
            <p:nvPr/>
          </p:nvSpPr>
          <p:spPr bwMode="auto">
            <a:xfrm>
              <a:off x="1826760" y="4487972"/>
              <a:ext cx="23586" cy="31824"/>
            </a:xfrm>
            <a:custGeom>
              <a:avLst/>
              <a:gdLst>
                <a:gd name="T0" fmla="*/ 0 w 46"/>
                <a:gd name="T1" fmla="*/ 1 h 72"/>
                <a:gd name="T2" fmla="*/ 1 w 46"/>
                <a:gd name="T3" fmla="*/ 2 h 72"/>
                <a:gd name="T4" fmla="*/ 1 w 46"/>
                <a:gd name="T5" fmla="*/ 1 h 72"/>
                <a:gd name="T6" fmla="*/ 1 w 46"/>
                <a:gd name="T7" fmla="*/ 0 h 72"/>
                <a:gd name="T8" fmla="*/ 0 w 46"/>
                <a:gd name="T9" fmla="*/ 1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72"/>
                <a:gd name="T17" fmla="*/ 46 w 46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72">
                  <a:moveTo>
                    <a:pt x="0" y="40"/>
                  </a:moveTo>
                  <a:lnTo>
                    <a:pt x="25" y="72"/>
                  </a:lnTo>
                  <a:lnTo>
                    <a:pt x="46" y="46"/>
                  </a:lnTo>
                  <a:lnTo>
                    <a:pt x="42" y="0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1" name="Freeform 477"/>
            <p:cNvSpPr/>
            <p:nvPr/>
          </p:nvSpPr>
          <p:spPr bwMode="auto">
            <a:xfrm>
              <a:off x="1806544" y="3981978"/>
              <a:ext cx="198797" cy="216400"/>
            </a:xfrm>
            <a:custGeom>
              <a:avLst/>
              <a:gdLst>
                <a:gd name="T0" fmla="*/ 0 w 409"/>
                <a:gd name="T1" fmla="*/ 3 h 475"/>
                <a:gd name="T2" fmla="*/ 0 w 409"/>
                <a:gd name="T3" fmla="*/ 6 h 475"/>
                <a:gd name="T4" fmla="*/ 1 w 409"/>
                <a:gd name="T5" fmla="*/ 8 h 475"/>
                <a:gd name="T6" fmla="*/ 3 w 409"/>
                <a:gd name="T7" fmla="*/ 9 h 475"/>
                <a:gd name="T8" fmla="*/ 4 w 409"/>
                <a:gd name="T9" fmla="*/ 9 h 475"/>
                <a:gd name="T10" fmla="*/ 5 w 409"/>
                <a:gd name="T11" fmla="*/ 11 h 475"/>
                <a:gd name="T12" fmla="*/ 8 w 409"/>
                <a:gd name="T13" fmla="*/ 11 h 475"/>
                <a:gd name="T14" fmla="*/ 10 w 409"/>
                <a:gd name="T15" fmla="*/ 10 h 475"/>
                <a:gd name="T16" fmla="*/ 8 w 409"/>
                <a:gd name="T17" fmla="*/ 5 h 475"/>
                <a:gd name="T18" fmla="*/ 9 w 409"/>
                <a:gd name="T19" fmla="*/ 4 h 475"/>
                <a:gd name="T20" fmla="*/ 4 w 409"/>
                <a:gd name="T21" fmla="*/ 0 h 475"/>
                <a:gd name="T22" fmla="*/ 3 w 409"/>
                <a:gd name="T23" fmla="*/ 2 h 475"/>
                <a:gd name="T24" fmla="*/ 2 w 409"/>
                <a:gd name="T25" fmla="*/ 1 h 475"/>
                <a:gd name="T26" fmla="*/ 2 w 409"/>
                <a:gd name="T27" fmla="*/ 2 h 475"/>
                <a:gd name="T28" fmla="*/ 2 w 409"/>
                <a:gd name="T29" fmla="*/ 0 h 475"/>
                <a:gd name="T30" fmla="*/ 1 w 409"/>
                <a:gd name="T31" fmla="*/ 0 h 475"/>
                <a:gd name="T32" fmla="*/ 1 w 409"/>
                <a:gd name="T33" fmla="*/ 1 h 475"/>
                <a:gd name="T34" fmla="*/ 1 w 409"/>
                <a:gd name="T35" fmla="*/ 2 h 475"/>
                <a:gd name="T36" fmla="*/ 0 w 409"/>
                <a:gd name="T37" fmla="*/ 3 h 4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09"/>
                <a:gd name="T58" fmla="*/ 0 h 475"/>
                <a:gd name="T59" fmla="*/ 409 w 409"/>
                <a:gd name="T60" fmla="*/ 475 h 47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09" h="475">
                  <a:moveTo>
                    <a:pt x="0" y="150"/>
                  </a:moveTo>
                  <a:lnTo>
                    <a:pt x="3" y="242"/>
                  </a:lnTo>
                  <a:lnTo>
                    <a:pt x="52" y="334"/>
                  </a:lnTo>
                  <a:lnTo>
                    <a:pt x="124" y="375"/>
                  </a:lnTo>
                  <a:lnTo>
                    <a:pt x="160" y="384"/>
                  </a:lnTo>
                  <a:lnTo>
                    <a:pt x="199" y="475"/>
                  </a:lnTo>
                  <a:lnTo>
                    <a:pt x="353" y="462"/>
                  </a:lnTo>
                  <a:lnTo>
                    <a:pt x="409" y="423"/>
                  </a:lnTo>
                  <a:lnTo>
                    <a:pt x="351" y="237"/>
                  </a:lnTo>
                  <a:lnTo>
                    <a:pt x="367" y="165"/>
                  </a:lnTo>
                  <a:lnTo>
                    <a:pt x="175" y="0"/>
                  </a:lnTo>
                  <a:lnTo>
                    <a:pt x="118" y="84"/>
                  </a:lnTo>
                  <a:lnTo>
                    <a:pt x="98" y="61"/>
                  </a:lnTo>
                  <a:lnTo>
                    <a:pt x="84" y="80"/>
                  </a:lnTo>
                  <a:lnTo>
                    <a:pt x="82" y="0"/>
                  </a:lnTo>
                  <a:lnTo>
                    <a:pt x="29" y="5"/>
                  </a:lnTo>
                  <a:lnTo>
                    <a:pt x="39" y="62"/>
                  </a:lnTo>
                  <a:lnTo>
                    <a:pt x="42" y="97"/>
                  </a:lnTo>
                  <a:lnTo>
                    <a:pt x="0" y="15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2" name="Freeform 478"/>
            <p:cNvSpPr/>
            <p:nvPr/>
          </p:nvSpPr>
          <p:spPr bwMode="auto">
            <a:xfrm>
              <a:off x="1259009" y="3740119"/>
              <a:ext cx="40433" cy="103427"/>
            </a:xfrm>
            <a:custGeom>
              <a:avLst/>
              <a:gdLst>
                <a:gd name="T0" fmla="*/ 0 w 82"/>
                <a:gd name="T1" fmla="*/ 0 h 227"/>
                <a:gd name="T2" fmla="*/ 1 w 82"/>
                <a:gd name="T3" fmla="*/ 0 h 227"/>
                <a:gd name="T4" fmla="*/ 2 w 82"/>
                <a:gd name="T5" fmla="*/ 5 h 227"/>
                <a:gd name="T6" fmla="*/ 1 w 82"/>
                <a:gd name="T7" fmla="*/ 5 h 227"/>
                <a:gd name="T8" fmla="*/ 0 w 82"/>
                <a:gd name="T9" fmla="*/ 0 h 2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227"/>
                <a:gd name="T17" fmla="*/ 82 w 82"/>
                <a:gd name="T18" fmla="*/ 227 h 2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227">
                  <a:moveTo>
                    <a:pt x="0" y="0"/>
                  </a:moveTo>
                  <a:lnTo>
                    <a:pt x="41" y="10"/>
                  </a:lnTo>
                  <a:lnTo>
                    <a:pt x="82" y="219"/>
                  </a:lnTo>
                  <a:lnTo>
                    <a:pt x="53" y="2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3" name="Freeform 479"/>
            <p:cNvSpPr/>
            <p:nvPr/>
          </p:nvSpPr>
          <p:spPr bwMode="auto">
            <a:xfrm>
              <a:off x="1808229" y="3883325"/>
              <a:ext cx="96029" cy="106609"/>
            </a:xfrm>
            <a:custGeom>
              <a:avLst/>
              <a:gdLst>
                <a:gd name="T0" fmla="*/ 0 w 198"/>
                <a:gd name="T1" fmla="*/ 5 h 234"/>
                <a:gd name="T2" fmla="*/ 1 w 198"/>
                <a:gd name="T3" fmla="*/ 5 h 234"/>
                <a:gd name="T4" fmla="*/ 2 w 198"/>
                <a:gd name="T5" fmla="*/ 5 h 234"/>
                <a:gd name="T6" fmla="*/ 2 w 198"/>
                <a:gd name="T7" fmla="*/ 4 h 234"/>
                <a:gd name="T8" fmla="*/ 4 w 198"/>
                <a:gd name="T9" fmla="*/ 4 h 234"/>
                <a:gd name="T10" fmla="*/ 5 w 198"/>
                <a:gd name="T11" fmla="*/ 2 h 234"/>
                <a:gd name="T12" fmla="*/ 4 w 198"/>
                <a:gd name="T13" fmla="*/ 0 h 234"/>
                <a:gd name="T14" fmla="*/ 1 w 198"/>
                <a:gd name="T15" fmla="*/ 0 h 234"/>
                <a:gd name="T16" fmla="*/ 1 w 198"/>
                <a:gd name="T17" fmla="*/ 2 h 234"/>
                <a:gd name="T18" fmla="*/ 1 w 198"/>
                <a:gd name="T19" fmla="*/ 3 h 234"/>
                <a:gd name="T20" fmla="*/ 0 w 198"/>
                <a:gd name="T21" fmla="*/ 5 h 2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8"/>
                <a:gd name="T34" fmla="*/ 0 h 234"/>
                <a:gd name="T35" fmla="*/ 198 w 198"/>
                <a:gd name="T36" fmla="*/ 234 h 2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8" h="234">
                  <a:moveTo>
                    <a:pt x="0" y="234"/>
                  </a:moveTo>
                  <a:lnTo>
                    <a:pt x="27" y="222"/>
                  </a:lnTo>
                  <a:lnTo>
                    <a:pt x="80" y="217"/>
                  </a:lnTo>
                  <a:lnTo>
                    <a:pt x="82" y="186"/>
                  </a:lnTo>
                  <a:lnTo>
                    <a:pt x="159" y="165"/>
                  </a:lnTo>
                  <a:lnTo>
                    <a:pt x="198" y="87"/>
                  </a:lnTo>
                  <a:lnTo>
                    <a:pt x="159" y="0"/>
                  </a:lnTo>
                  <a:lnTo>
                    <a:pt x="43" y="17"/>
                  </a:lnTo>
                  <a:lnTo>
                    <a:pt x="56" y="82"/>
                  </a:lnTo>
                  <a:lnTo>
                    <a:pt x="29" y="124"/>
                  </a:lnTo>
                  <a:lnTo>
                    <a:pt x="0" y="23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4" name="Freeform 480"/>
            <p:cNvSpPr/>
            <p:nvPr/>
          </p:nvSpPr>
          <p:spPr bwMode="auto">
            <a:xfrm>
              <a:off x="1712199" y="3310500"/>
              <a:ext cx="205536" cy="211627"/>
            </a:xfrm>
            <a:custGeom>
              <a:avLst/>
              <a:gdLst>
                <a:gd name="T0" fmla="*/ 0 w 429"/>
                <a:gd name="T1" fmla="*/ 2 h 464"/>
                <a:gd name="T2" fmla="*/ 0 w 429"/>
                <a:gd name="T3" fmla="*/ 11 h 464"/>
                <a:gd name="T4" fmla="*/ 8 w 429"/>
                <a:gd name="T5" fmla="*/ 11 h 464"/>
                <a:gd name="T6" fmla="*/ 10 w 429"/>
                <a:gd name="T7" fmla="*/ 9 h 464"/>
                <a:gd name="T8" fmla="*/ 10 w 429"/>
                <a:gd name="T9" fmla="*/ 9 h 464"/>
                <a:gd name="T10" fmla="*/ 7 w 429"/>
                <a:gd name="T11" fmla="*/ 2 h 464"/>
                <a:gd name="T12" fmla="*/ 8 w 429"/>
                <a:gd name="T13" fmla="*/ 4 h 464"/>
                <a:gd name="T14" fmla="*/ 9 w 429"/>
                <a:gd name="T15" fmla="*/ 3 h 464"/>
                <a:gd name="T16" fmla="*/ 8 w 429"/>
                <a:gd name="T17" fmla="*/ 0 h 464"/>
                <a:gd name="T18" fmla="*/ 7 w 429"/>
                <a:gd name="T19" fmla="*/ 1 h 464"/>
                <a:gd name="T20" fmla="*/ 7 w 429"/>
                <a:gd name="T21" fmla="*/ 0 h 464"/>
                <a:gd name="T22" fmla="*/ 5 w 429"/>
                <a:gd name="T23" fmla="*/ 0 h 464"/>
                <a:gd name="T24" fmla="*/ 4 w 429"/>
                <a:gd name="T25" fmla="*/ 1 h 464"/>
                <a:gd name="T26" fmla="*/ 0 w 429"/>
                <a:gd name="T27" fmla="*/ 0 h 464"/>
                <a:gd name="T28" fmla="*/ 0 w 429"/>
                <a:gd name="T29" fmla="*/ 2 h 4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29"/>
                <a:gd name="T46" fmla="*/ 0 h 464"/>
                <a:gd name="T47" fmla="*/ 429 w 429"/>
                <a:gd name="T48" fmla="*/ 464 h 46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29" h="464">
                  <a:moveTo>
                    <a:pt x="0" y="75"/>
                  </a:moveTo>
                  <a:lnTo>
                    <a:pt x="17" y="454"/>
                  </a:lnTo>
                  <a:lnTo>
                    <a:pt x="361" y="464"/>
                  </a:lnTo>
                  <a:lnTo>
                    <a:pt x="422" y="405"/>
                  </a:lnTo>
                  <a:lnTo>
                    <a:pt x="429" y="364"/>
                  </a:lnTo>
                  <a:lnTo>
                    <a:pt x="298" y="98"/>
                  </a:lnTo>
                  <a:lnTo>
                    <a:pt x="361" y="183"/>
                  </a:lnTo>
                  <a:lnTo>
                    <a:pt x="392" y="110"/>
                  </a:lnTo>
                  <a:lnTo>
                    <a:pt x="361" y="17"/>
                  </a:lnTo>
                  <a:lnTo>
                    <a:pt x="284" y="30"/>
                  </a:lnTo>
                  <a:lnTo>
                    <a:pt x="282" y="4"/>
                  </a:lnTo>
                  <a:lnTo>
                    <a:pt x="239" y="4"/>
                  </a:lnTo>
                  <a:lnTo>
                    <a:pt x="166" y="40"/>
                  </a:lnTo>
                  <a:lnTo>
                    <a:pt x="17" y="0"/>
                  </a:lnTo>
                  <a:lnTo>
                    <a:pt x="0" y="7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5" name="Freeform 481"/>
            <p:cNvSpPr/>
            <p:nvPr/>
          </p:nvSpPr>
          <p:spPr bwMode="auto">
            <a:xfrm>
              <a:off x="1166349" y="3662151"/>
              <a:ext cx="136463" cy="109791"/>
            </a:xfrm>
            <a:custGeom>
              <a:avLst/>
              <a:gdLst>
                <a:gd name="T0" fmla="*/ 0 w 285"/>
                <a:gd name="T1" fmla="*/ 5 h 242"/>
                <a:gd name="T2" fmla="*/ 1 w 285"/>
                <a:gd name="T3" fmla="*/ 5 h 242"/>
                <a:gd name="T4" fmla="*/ 2 w 285"/>
                <a:gd name="T5" fmla="*/ 6 h 242"/>
                <a:gd name="T6" fmla="*/ 2 w 285"/>
                <a:gd name="T7" fmla="*/ 4 h 242"/>
                <a:gd name="T8" fmla="*/ 5 w 285"/>
                <a:gd name="T9" fmla="*/ 4 h 242"/>
                <a:gd name="T10" fmla="*/ 5 w 285"/>
                <a:gd name="T11" fmla="*/ 4 h 242"/>
                <a:gd name="T12" fmla="*/ 7 w 285"/>
                <a:gd name="T13" fmla="*/ 3 h 242"/>
                <a:gd name="T14" fmla="*/ 5 w 285"/>
                <a:gd name="T15" fmla="*/ 1 h 242"/>
                <a:gd name="T16" fmla="*/ 5 w 285"/>
                <a:gd name="T17" fmla="*/ 0 h 242"/>
                <a:gd name="T18" fmla="*/ 1 w 285"/>
                <a:gd name="T19" fmla="*/ 2 h 242"/>
                <a:gd name="T20" fmla="*/ 0 w 285"/>
                <a:gd name="T21" fmla="*/ 5 h 2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5"/>
                <a:gd name="T34" fmla="*/ 0 h 242"/>
                <a:gd name="T35" fmla="*/ 285 w 285"/>
                <a:gd name="T36" fmla="*/ 242 h 24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5" h="242">
                  <a:moveTo>
                    <a:pt x="0" y="207"/>
                  </a:moveTo>
                  <a:lnTo>
                    <a:pt x="23" y="233"/>
                  </a:lnTo>
                  <a:lnTo>
                    <a:pt x="102" y="242"/>
                  </a:lnTo>
                  <a:lnTo>
                    <a:pt x="92" y="181"/>
                  </a:lnTo>
                  <a:lnTo>
                    <a:pt x="192" y="171"/>
                  </a:lnTo>
                  <a:lnTo>
                    <a:pt x="233" y="181"/>
                  </a:lnTo>
                  <a:lnTo>
                    <a:pt x="285" y="135"/>
                  </a:lnTo>
                  <a:lnTo>
                    <a:pt x="214" y="42"/>
                  </a:lnTo>
                  <a:lnTo>
                    <a:pt x="206" y="0"/>
                  </a:lnTo>
                  <a:lnTo>
                    <a:pt x="49" y="79"/>
                  </a:lnTo>
                  <a:lnTo>
                    <a:pt x="0" y="20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6" name="Freeform 482"/>
            <p:cNvSpPr/>
            <p:nvPr/>
          </p:nvSpPr>
          <p:spPr bwMode="auto">
            <a:xfrm>
              <a:off x="1665027" y="4126775"/>
              <a:ext cx="215645" cy="195715"/>
            </a:xfrm>
            <a:custGeom>
              <a:avLst/>
              <a:gdLst>
                <a:gd name="T0" fmla="*/ 0 w 450"/>
                <a:gd name="T1" fmla="*/ 5 h 434"/>
                <a:gd name="T2" fmla="*/ 0 w 450"/>
                <a:gd name="T3" fmla="*/ 9 h 434"/>
                <a:gd name="T4" fmla="*/ 1 w 450"/>
                <a:gd name="T5" fmla="*/ 10 h 434"/>
                <a:gd name="T6" fmla="*/ 3 w 450"/>
                <a:gd name="T7" fmla="*/ 10 h 434"/>
                <a:gd name="T8" fmla="*/ 4 w 450"/>
                <a:gd name="T9" fmla="*/ 10 h 434"/>
                <a:gd name="T10" fmla="*/ 6 w 450"/>
                <a:gd name="T11" fmla="*/ 9 h 434"/>
                <a:gd name="T12" fmla="*/ 6 w 450"/>
                <a:gd name="T13" fmla="*/ 8 h 434"/>
                <a:gd name="T14" fmla="*/ 7 w 450"/>
                <a:gd name="T15" fmla="*/ 8 h 434"/>
                <a:gd name="T16" fmla="*/ 7 w 450"/>
                <a:gd name="T17" fmla="*/ 7 h 434"/>
                <a:gd name="T18" fmla="*/ 10 w 450"/>
                <a:gd name="T19" fmla="*/ 6 h 434"/>
                <a:gd name="T20" fmla="*/ 9 w 450"/>
                <a:gd name="T21" fmla="*/ 6 h 434"/>
                <a:gd name="T22" fmla="*/ 10 w 450"/>
                <a:gd name="T23" fmla="*/ 3 h 434"/>
                <a:gd name="T24" fmla="*/ 10 w 450"/>
                <a:gd name="T25" fmla="*/ 1 h 434"/>
                <a:gd name="T26" fmla="*/ 8 w 450"/>
                <a:gd name="T27" fmla="*/ 0 h 434"/>
                <a:gd name="T28" fmla="*/ 8 w 450"/>
                <a:gd name="T29" fmla="*/ 0 h 434"/>
                <a:gd name="T30" fmla="*/ 6 w 450"/>
                <a:gd name="T31" fmla="*/ 1 h 434"/>
                <a:gd name="T32" fmla="*/ 6 w 450"/>
                <a:gd name="T33" fmla="*/ 3 h 434"/>
                <a:gd name="T34" fmla="*/ 7 w 450"/>
                <a:gd name="T35" fmla="*/ 4 h 434"/>
                <a:gd name="T36" fmla="*/ 7 w 450"/>
                <a:gd name="T37" fmla="*/ 5 h 434"/>
                <a:gd name="T38" fmla="*/ 2 w 450"/>
                <a:gd name="T39" fmla="*/ 3 h 434"/>
                <a:gd name="T40" fmla="*/ 2 w 450"/>
                <a:gd name="T41" fmla="*/ 5 h 434"/>
                <a:gd name="T42" fmla="*/ 0 w 450"/>
                <a:gd name="T43" fmla="*/ 5 h 4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50"/>
                <a:gd name="T67" fmla="*/ 0 h 434"/>
                <a:gd name="T68" fmla="*/ 450 w 450"/>
                <a:gd name="T69" fmla="*/ 434 h 43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50" h="434">
                  <a:moveTo>
                    <a:pt x="0" y="212"/>
                  </a:moveTo>
                  <a:lnTo>
                    <a:pt x="0" y="379"/>
                  </a:lnTo>
                  <a:lnTo>
                    <a:pt x="47" y="419"/>
                  </a:lnTo>
                  <a:lnTo>
                    <a:pt x="121" y="433"/>
                  </a:lnTo>
                  <a:lnTo>
                    <a:pt x="187" y="434"/>
                  </a:lnTo>
                  <a:lnTo>
                    <a:pt x="254" y="375"/>
                  </a:lnTo>
                  <a:lnTo>
                    <a:pt x="256" y="348"/>
                  </a:lnTo>
                  <a:lnTo>
                    <a:pt x="317" y="334"/>
                  </a:lnTo>
                  <a:lnTo>
                    <a:pt x="309" y="310"/>
                  </a:lnTo>
                  <a:lnTo>
                    <a:pt x="428" y="265"/>
                  </a:lnTo>
                  <a:lnTo>
                    <a:pt x="412" y="245"/>
                  </a:lnTo>
                  <a:lnTo>
                    <a:pt x="450" y="114"/>
                  </a:lnTo>
                  <a:lnTo>
                    <a:pt x="422" y="56"/>
                  </a:lnTo>
                  <a:lnTo>
                    <a:pt x="350" y="15"/>
                  </a:lnTo>
                  <a:lnTo>
                    <a:pt x="329" y="0"/>
                  </a:lnTo>
                  <a:lnTo>
                    <a:pt x="260" y="42"/>
                  </a:lnTo>
                  <a:lnTo>
                    <a:pt x="254" y="156"/>
                  </a:lnTo>
                  <a:lnTo>
                    <a:pt x="298" y="177"/>
                  </a:lnTo>
                  <a:lnTo>
                    <a:pt x="300" y="225"/>
                  </a:lnTo>
                  <a:lnTo>
                    <a:pt x="81" y="122"/>
                  </a:lnTo>
                  <a:lnTo>
                    <a:pt x="86" y="212"/>
                  </a:lnTo>
                  <a:lnTo>
                    <a:pt x="0" y="21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7" name="Freeform 483"/>
            <p:cNvSpPr/>
            <p:nvPr/>
          </p:nvSpPr>
          <p:spPr bwMode="auto">
            <a:xfrm>
              <a:off x="1563944" y="4413187"/>
              <a:ext cx="299881" cy="264136"/>
            </a:xfrm>
            <a:custGeom>
              <a:avLst/>
              <a:gdLst>
                <a:gd name="T0" fmla="*/ 0 w 624"/>
                <a:gd name="T1" fmla="*/ 7 h 583"/>
                <a:gd name="T2" fmla="*/ 1 w 624"/>
                <a:gd name="T3" fmla="*/ 7 h 583"/>
                <a:gd name="T4" fmla="*/ 1 w 624"/>
                <a:gd name="T5" fmla="*/ 7 h 583"/>
                <a:gd name="T6" fmla="*/ 2 w 624"/>
                <a:gd name="T7" fmla="*/ 7 h 583"/>
                <a:gd name="T8" fmla="*/ 3 w 624"/>
                <a:gd name="T9" fmla="*/ 7 h 583"/>
                <a:gd name="T10" fmla="*/ 3 w 624"/>
                <a:gd name="T11" fmla="*/ 3 h 583"/>
                <a:gd name="T12" fmla="*/ 4 w 624"/>
                <a:gd name="T13" fmla="*/ 4 h 583"/>
                <a:gd name="T14" fmla="*/ 4 w 624"/>
                <a:gd name="T15" fmla="*/ 5 h 583"/>
                <a:gd name="T16" fmla="*/ 5 w 624"/>
                <a:gd name="T17" fmla="*/ 5 h 583"/>
                <a:gd name="T18" fmla="*/ 6 w 624"/>
                <a:gd name="T19" fmla="*/ 4 h 583"/>
                <a:gd name="T20" fmla="*/ 8 w 624"/>
                <a:gd name="T21" fmla="*/ 4 h 583"/>
                <a:gd name="T22" fmla="*/ 11 w 624"/>
                <a:gd name="T23" fmla="*/ 0 h 583"/>
                <a:gd name="T24" fmla="*/ 13 w 624"/>
                <a:gd name="T25" fmla="*/ 1 h 583"/>
                <a:gd name="T26" fmla="*/ 14 w 624"/>
                <a:gd name="T27" fmla="*/ 4 h 583"/>
                <a:gd name="T28" fmla="*/ 13 w 624"/>
                <a:gd name="T29" fmla="*/ 5 h 583"/>
                <a:gd name="T30" fmla="*/ 13 w 624"/>
                <a:gd name="T31" fmla="*/ 5 h 583"/>
                <a:gd name="T32" fmla="*/ 14 w 624"/>
                <a:gd name="T33" fmla="*/ 5 h 583"/>
                <a:gd name="T34" fmla="*/ 15 w 624"/>
                <a:gd name="T35" fmla="*/ 5 h 583"/>
                <a:gd name="T36" fmla="*/ 14 w 624"/>
                <a:gd name="T37" fmla="*/ 7 h 583"/>
                <a:gd name="T38" fmla="*/ 12 w 624"/>
                <a:gd name="T39" fmla="*/ 10 h 583"/>
                <a:gd name="T40" fmla="*/ 9 w 624"/>
                <a:gd name="T41" fmla="*/ 13 h 583"/>
                <a:gd name="T42" fmla="*/ 7 w 624"/>
                <a:gd name="T43" fmla="*/ 13 h 583"/>
                <a:gd name="T44" fmla="*/ 2 w 624"/>
                <a:gd name="T45" fmla="*/ 13 h 583"/>
                <a:gd name="T46" fmla="*/ 1 w 624"/>
                <a:gd name="T47" fmla="*/ 12 h 583"/>
                <a:gd name="T48" fmla="*/ 1 w 624"/>
                <a:gd name="T49" fmla="*/ 11 h 583"/>
                <a:gd name="T50" fmla="*/ 0 w 624"/>
                <a:gd name="T51" fmla="*/ 7 h 58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24"/>
                <a:gd name="T79" fmla="*/ 0 h 583"/>
                <a:gd name="T80" fmla="*/ 624 w 624"/>
                <a:gd name="T81" fmla="*/ 583 h 58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24" h="583">
                  <a:moveTo>
                    <a:pt x="0" y="308"/>
                  </a:moveTo>
                  <a:lnTo>
                    <a:pt x="22" y="286"/>
                  </a:lnTo>
                  <a:lnTo>
                    <a:pt x="48" y="326"/>
                  </a:lnTo>
                  <a:lnTo>
                    <a:pt x="98" y="326"/>
                  </a:lnTo>
                  <a:lnTo>
                    <a:pt x="131" y="298"/>
                  </a:lnTo>
                  <a:lnTo>
                    <a:pt x="131" y="117"/>
                  </a:lnTo>
                  <a:lnTo>
                    <a:pt x="165" y="163"/>
                  </a:lnTo>
                  <a:lnTo>
                    <a:pt x="163" y="213"/>
                  </a:lnTo>
                  <a:lnTo>
                    <a:pt x="217" y="211"/>
                  </a:lnTo>
                  <a:lnTo>
                    <a:pt x="262" y="156"/>
                  </a:lnTo>
                  <a:lnTo>
                    <a:pt x="347" y="156"/>
                  </a:lnTo>
                  <a:lnTo>
                    <a:pt x="489" y="0"/>
                  </a:lnTo>
                  <a:lnTo>
                    <a:pt x="577" y="23"/>
                  </a:lnTo>
                  <a:lnTo>
                    <a:pt x="593" y="167"/>
                  </a:lnTo>
                  <a:lnTo>
                    <a:pt x="551" y="207"/>
                  </a:lnTo>
                  <a:lnTo>
                    <a:pt x="576" y="239"/>
                  </a:lnTo>
                  <a:lnTo>
                    <a:pt x="597" y="213"/>
                  </a:lnTo>
                  <a:lnTo>
                    <a:pt x="624" y="213"/>
                  </a:lnTo>
                  <a:lnTo>
                    <a:pt x="608" y="298"/>
                  </a:lnTo>
                  <a:lnTo>
                    <a:pt x="521" y="429"/>
                  </a:lnTo>
                  <a:lnTo>
                    <a:pt x="404" y="543"/>
                  </a:lnTo>
                  <a:lnTo>
                    <a:pt x="319" y="581"/>
                  </a:lnTo>
                  <a:lnTo>
                    <a:pt x="75" y="583"/>
                  </a:lnTo>
                  <a:lnTo>
                    <a:pt x="53" y="517"/>
                  </a:lnTo>
                  <a:lnTo>
                    <a:pt x="65" y="468"/>
                  </a:lnTo>
                  <a:lnTo>
                    <a:pt x="0" y="30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8" name="Freeform 484"/>
            <p:cNvSpPr/>
            <p:nvPr/>
          </p:nvSpPr>
          <p:spPr bwMode="auto">
            <a:xfrm>
              <a:off x="1756002" y="4554802"/>
              <a:ext cx="42118" cy="47735"/>
            </a:xfrm>
            <a:custGeom>
              <a:avLst/>
              <a:gdLst>
                <a:gd name="T0" fmla="*/ 0 w 86"/>
                <a:gd name="T1" fmla="*/ 1 h 106"/>
                <a:gd name="T2" fmla="*/ 1 w 86"/>
                <a:gd name="T3" fmla="*/ 2 h 106"/>
                <a:gd name="T4" fmla="*/ 2 w 86"/>
                <a:gd name="T5" fmla="*/ 1 h 106"/>
                <a:gd name="T6" fmla="*/ 1 w 86"/>
                <a:gd name="T7" fmla="*/ 0 h 106"/>
                <a:gd name="T8" fmla="*/ 0 w 86"/>
                <a:gd name="T9" fmla="*/ 1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106"/>
                <a:gd name="T17" fmla="*/ 86 w 86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106">
                  <a:moveTo>
                    <a:pt x="0" y="52"/>
                  </a:moveTo>
                  <a:lnTo>
                    <a:pt x="33" y="106"/>
                  </a:lnTo>
                  <a:lnTo>
                    <a:pt x="86" y="52"/>
                  </a:lnTo>
                  <a:lnTo>
                    <a:pt x="61" y="0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9" name="Freeform 485"/>
            <p:cNvSpPr/>
            <p:nvPr/>
          </p:nvSpPr>
          <p:spPr bwMode="auto">
            <a:xfrm>
              <a:off x="1688613" y="2723356"/>
              <a:ext cx="144886" cy="122521"/>
            </a:xfrm>
            <a:custGeom>
              <a:avLst/>
              <a:gdLst>
                <a:gd name="T0" fmla="*/ 2 w 302"/>
                <a:gd name="T1" fmla="*/ 0 h 272"/>
                <a:gd name="T2" fmla="*/ 3 w 302"/>
                <a:gd name="T3" fmla="*/ 0 h 272"/>
                <a:gd name="T4" fmla="*/ 3 w 302"/>
                <a:gd name="T5" fmla="*/ 1 h 272"/>
                <a:gd name="T6" fmla="*/ 4 w 302"/>
                <a:gd name="T7" fmla="*/ 1 h 272"/>
                <a:gd name="T8" fmla="*/ 5 w 302"/>
                <a:gd name="T9" fmla="*/ 1 h 272"/>
                <a:gd name="T10" fmla="*/ 6 w 302"/>
                <a:gd name="T11" fmla="*/ 1 h 272"/>
                <a:gd name="T12" fmla="*/ 6 w 302"/>
                <a:gd name="T13" fmla="*/ 3 h 272"/>
                <a:gd name="T14" fmla="*/ 6 w 302"/>
                <a:gd name="T15" fmla="*/ 3 h 272"/>
                <a:gd name="T16" fmla="*/ 7 w 302"/>
                <a:gd name="T17" fmla="*/ 3 h 272"/>
                <a:gd name="T18" fmla="*/ 7 w 302"/>
                <a:gd name="T19" fmla="*/ 3 h 272"/>
                <a:gd name="T20" fmla="*/ 7 w 302"/>
                <a:gd name="T21" fmla="*/ 4 h 272"/>
                <a:gd name="T22" fmla="*/ 7 w 302"/>
                <a:gd name="T23" fmla="*/ 4 h 272"/>
                <a:gd name="T24" fmla="*/ 6 w 302"/>
                <a:gd name="T25" fmla="*/ 4 h 272"/>
                <a:gd name="T26" fmla="*/ 6 w 302"/>
                <a:gd name="T27" fmla="*/ 4 h 272"/>
                <a:gd name="T28" fmla="*/ 6 w 302"/>
                <a:gd name="T29" fmla="*/ 5 h 272"/>
                <a:gd name="T30" fmla="*/ 7 w 302"/>
                <a:gd name="T31" fmla="*/ 5 h 272"/>
                <a:gd name="T32" fmla="*/ 6 w 302"/>
                <a:gd name="T33" fmla="*/ 5 h 272"/>
                <a:gd name="T34" fmla="*/ 6 w 302"/>
                <a:gd name="T35" fmla="*/ 5 h 272"/>
                <a:gd name="T36" fmla="*/ 6 w 302"/>
                <a:gd name="T37" fmla="*/ 5 h 272"/>
                <a:gd name="T38" fmla="*/ 5 w 302"/>
                <a:gd name="T39" fmla="*/ 6 h 272"/>
                <a:gd name="T40" fmla="*/ 5 w 302"/>
                <a:gd name="T41" fmla="*/ 6 h 272"/>
                <a:gd name="T42" fmla="*/ 5 w 302"/>
                <a:gd name="T43" fmla="*/ 6 h 272"/>
                <a:gd name="T44" fmla="*/ 5 w 302"/>
                <a:gd name="T45" fmla="*/ 6 h 272"/>
                <a:gd name="T46" fmla="*/ 4 w 302"/>
                <a:gd name="T47" fmla="*/ 6 h 272"/>
                <a:gd name="T48" fmla="*/ 4 w 302"/>
                <a:gd name="T49" fmla="*/ 6 h 272"/>
                <a:gd name="T50" fmla="*/ 3 w 302"/>
                <a:gd name="T51" fmla="*/ 6 h 272"/>
                <a:gd name="T52" fmla="*/ 2 w 302"/>
                <a:gd name="T53" fmla="*/ 5 h 272"/>
                <a:gd name="T54" fmla="*/ 1 w 302"/>
                <a:gd name="T55" fmla="*/ 5 h 272"/>
                <a:gd name="T56" fmla="*/ 1 w 302"/>
                <a:gd name="T57" fmla="*/ 5 h 272"/>
                <a:gd name="T58" fmla="*/ 0 w 302"/>
                <a:gd name="T59" fmla="*/ 6 h 272"/>
                <a:gd name="T60" fmla="*/ 0 w 302"/>
                <a:gd name="T61" fmla="*/ 5 h 272"/>
                <a:gd name="T62" fmla="*/ 1 w 302"/>
                <a:gd name="T63" fmla="*/ 4 h 272"/>
                <a:gd name="T64" fmla="*/ 0 w 302"/>
                <a:gd name="T65" fmla="*/ 3 h 272"/>
                <a:gd name="T66" fmla="*/ 1 w 302"/>
                <a:gd name="T67" fmla="*/ 3 h 272"/>
                <a:gd name="T68" fmla="*/ 1 w 302"/>
                <a:gd name="T69" fmla="*/ 2 h 272"/>
                <a:gd name="T70" fmla="*/ 1 w 302"/>
                <a:gd name="T71" fmla="*/ 2 h 272"/>
                <a:gd name="T72" fmla="*/ 1 w 302"/>
                <a:gd name="T73" fmla="*/ 2 h 272"/>
                <a:gd name="T74" fmla="*/ 1 w 302"/>
                <a:gd name="T75" fmla="*/ 1 h 272"/>
                <a:gd name="T76" fmla="*/ 1 w 302"/>
                <a:gd name="T77" fmla="*/ 1 h 272"/>
                <a:gd name="T78" fmla="*/ 2 w 302"/>
                <a:gd name="T79" fmla="*/ 0 h 272"/>
                <a:gd name="T80" fmla="*/ 2 w 302"/>
                <a:gd name="T81" fmla="*/ 0 h 27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2"/>
                <a:gd name="T124" fmla="*/ 0 h 272"/>
                <a:gd name="T125" fmla="*/ 302 w 302"/>
                <a:gd name="T126" fmla="*/ 272 h 27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2" h="272">
                  <a:moveTo>
                    <a:pt x="96" y="0"/>
                  </a:moveTo>
                  <a:lnTo>
                    <a:pt x="125" y="5"/>
                  </a:lnTo>
                  <a:lnTo>
                    <a:pt x="147" y="25"/>
                  </a:lnTo>
                  <a:lnTo>
                    <a:pt x="189" y="25"/>
                  </a:lnTo>
                  <a:lnTo>
                    <a:pt x="232" y="31"/>
                  </a:lnTo>
                  <a:lnTo>
                    <a:pt x="254" y="65"/>
                  </a:lnTo>
                  <a:lnTo>
                    <a:pt x="270" y="109"/>
                  </a:lnTo>
                  <a:lnTo>
                    <a:pt x="274" y="127"/>
                  </a:lnTo>
                  <a:lnTo>
                    <a:pt x="293" y="142"/>
                  </a:lnTo>
                  <a:lnTo>
                    <a:pt x="302" y="154"/>
                  </a:lnTo>
                  <a:lnTo>
                    <a:pt x="302" y="172"/>
                  </a:lnTo>
                  <a:lnTo>
                    <a:pt x="284" y="172"/>
                  </a:lnTo>
                  <a:lnTo>
                    <a:pt x="260" y="172"/>
                  </a:lnTo>
                  <a:lnTo>
                    <a:pt x="270" y="189"/>
                  </a:lnTo>
                  <a:lnTo>
                    <a:pt x="278" y="200"/>
                  </a:lnTo>
                  <a:lnTo>
                    <a:pt x="284" y="223"/>
                  </a:lnTo>
                  <a:lnTo>
                    <a:pt x="270" y="234"/>
                  </a:lnTo>
                  <a:lnTo>
                    <a:pt x="248" y="234"/>
                  </a:lnTo>
                  <a:lnTo>
                    <a:pt x="246" y="234"/>
                  </a:lnTo>
                  <a:lnTo>
                    <a:pt x="232" y="245"/>
                  </a:lnTo>
                  <a:lnTo>
                    <a:pt x="232" y="268"/>
                  </a:lnTo>
                  <a:lnTo>
                    <a:pt x="215" y="272"/>
                  </a:lnTo>
                  <a:lnTo>
                    <a:pt x="200" y="261"/>
                  </a:lnTo>
                  <a:lnTo>
                    <a:pt x="176" y="255"/>
                  </a:lnTo>
                  <a:lnTo>
                    <a:pt x="155" y="245"/>
                  </a:lnTo>
                  <a:lnTo>
                    <a:pt x="135" y="250"/>
                  </a:lnTo>
                  <a:lnTo>
                    <a:pt x="73" y="223"/>
                  </a:lnTo>
                  <a:lnTo>
                    <a:pt x="47" y="227"/>
                  </a:lnTo>
                  <a:lnTo>
                    <a:pt x="26" y="223"/>
                  </a:lnTo>
                  <a:lnTo>
                    <a:pt x="12" y="245"/>
                  </a:lnTo>
                  <a:lnTo>
                    <a:pt x="0" y="199"/>
                  </a:lnTo>
                  <a:lnTo>
                    <a:pt x="28" y="169"/>
                  </a:lnTo>
                  <a:lnTo>
                    <a:pt x="8" y="109"/>
                  </a:lnTo>
                  <a:lnTo>
                    <a:pt x="26" y="117"/>
                  </a:lnTo>
                  <a:lnTo>
                    <a:pt x="29" y="104"/>
                  </a:lnTo>
                  <a:lnTo>
                    <a:pt x="34" y="82"/>
                  </a:lnTo>
                  <a:lnTo>
                    <a:pt x="42" y="71"/>
                  </a:lnTo>
                  <a:lnTo>
                    <a:pt x="47" y="46"/>
                  </a:lnTo>
                  <a:lnTo>
                    <a:pt x="68" y="21"/>
                  </a:lnTo>
                  <a:lnTo>
                    <a:pt x="82" y="0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0" name="Freeform 486"/>
            <p:cNvSpPr/>
            <p:nvPr/>
          </p:nvSpPr>
          <p:spPr bwMode="auto">
            <a:xfrm>
              <a:off x="1666712" y="2810871"/>
              <a:ext cx="323467" cy="203671"/>
            </a:xfrm>
            <a:custGeom>
              <a:avLst/>
              <a:gdLst>
                <a:gd name="T0" fmla="*/ 8 w 671"/>
                <a:gd name="T1" fmla="*/ 0 h 446"/>
                <a:gd name="T2" fmla="*/ 9 w 671"/>
                <a:gd name="T3" fmla="*/ 0 h 446"/>
                <a:gd name="T4" fmla="*/ 10 w 671"/>
                <a:gd name="T5" fmla="*/ 1 h 446"/>
                <a:gd name="T6" fmla="*/ 10 w 671"/>
                <a:gd name="T7" fmla="*/ 1 h 446"/>
                <a:gd name="T8" fmla="*/ 11 w 671"/>
                <a:gd name="T9" fmla="*/ 2 h 446"/>
                <a:gd name="T10" fmla="*/ 13 w 671"/>
                <a:gd name="T11" fmla="*/ 3 h 446"/>
                <a:gd name="T12" fmla="*/ 14 w 671"/>
                <a:gd name="T13" fmla="*/ 3 h 446"/>
                <a:gd name="T14" fmla="*/ 15 w 671"/>
                <a:gd name="T15" fmla="*/ 4 h 446"/>
                <a:gd name="T16" fmla="*/ 15 w 671"/>
                <a:gd name="T17" fmla="*/ 6 h 446"/>
                <a:gd name="T18" fmla="*/ 13 w 671"/>
                <a:gd name="T19" fmla="*/ 7 h 446"/>
                <a:gd name="T20" fmla="*/ 11 w 671"/>
                <a:gd name="T21" fmla="*/ 9 h 446"/>
                <a:gd name="T22" fmla="*/ 11 w 671"/>
                <a:gd name="T23" fmla="*/ 9 h 446"/>
                <a:gd name="T24" fmla="*/ 11 w 671"/>
                <a:gd name="T25" fmla="*/ 11 h 446"/>
                <a:gd name="T26" fmla="*/ 10 w 671"/>
                <a:gd name="T27" fmla="*/ 9 h 446"/>
                <a:gd name="T28" fmla="*/ 9 w 671"/>
                <a:gd name="T29" fmla="*/ 8 h 446"/>
                <a:gd name="T30" fmla="*/ 9 w 671"/>
                <a:gd name="T31" fmla="*/ 7 h 446"/>
                <a:gd name="T32" fmla="*/ 7 w 671"/>
                <a:gd name="T33" fmla="*/ 9 h 446"/>
                <a:gd name="T34" fmla="*/ 6 w 671"/>
                <a:gd name="T35" fmla="*/ 8 h 446"/>
                <a:gd name="T36" fmla="*/ 7 w 671"/>
                <a:gd name="T37" fmla="*/ 8 h 446"/>
                <a:gd name="T38" fmla="*/ 7 w 671"/>
                <a:gd name="T39" fmla="*/ 7 h 446"/>
                <a:gd name="T40" fmla="*/ 6 w 671"/>
                <a:gd name="T41" fmla="*/ 6 h 446"/>
                <a:gd name="T42" fmla="*/ 5 w 671"/>
                <a:gd name="T43" fmla="*/ 5 h 446"/>
                <a:gd name="T44" fmla="*/ 2 w 671"/>
                <a:gd name="T45" fmla="*/ 6 h 446"/>
                <a:gd name="T46" fmla="*/ 1 w 671"/>
                <a:gd name="T47" fmla="*/ 6 h 446"/>
                <a:gd name="T48" fmla="*/ 0 w 671"/>
                <a:gd name="T49" fmla="*/ 4 h 446"/>
                <a:gd name="T50" fmla="*/ 2 w 671"/>
                <a:gd name="T51" fmla="*/ 2 h 446"/>
                <a:gd name="T52" fmla="*/ 1 w 671"/>
                <a:gd name="T53" fmla="*/ 1 h 446"/>
                <a:gd name="T54" fmla="*/ 2 w 671"/>
                <a:gd name="T55" fmla="*/ 1 h 446"/>
                <a:gd name="T56" fmla="*/ 3 w 671"/>
                <a:gd name="T57" fmla="*/ 1 h 446"/>
                <a:gd name="T58" fmla="*/ 5 w 671"/>
                <a:gd name="T59" fmla="*/ 1 h 446"/>
                <a:gd name="T60" fmla="*/ 6 w 671"/>
                <a:gd name="T61" fmla="*/ 1 h 446"/>
                <a:gd name="T62" fmla="*/ 7 w 671"/>
                <a:gd name="T63" fmla="*/ 2 h 446"/>
                <a:gd name="T64" fmla="*/ 7 w 671"/>
                <a:gd name="T65" fmla="*/ 1 h 446"/>
                <a:gd name="T66" fmla="*/ 7 w 671"/>
                <a:gd name="T67" fmla="*/ 1 h 44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71"/>
                <a:gd name="T103" fmla="*/ 0 h 446"/>
                <a:gd name="T104" fmla="*/ 671 w 671"/>
                <a:gd name="T105" fmla="*/ 446 h 44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71" h="446">
                  <a:moveTo>
                    <a:pt x="334" y="20"/>
                  </a:moveTo>
                  <a:lnTo>
                    <a:pt x="344" y="17"/>
                  </a:lnTo>
                  <a:lnTo>
                    <a:pt x="362" y="4"/>
                  </a:lnTo>
                  <a:lnTo>
                    <a:pt x="379" y="0"/>
                  </a:lnTo>
                  <a:lnTo>
                    <a:pt x="406" y="4"/>
                  </a:lnTo>
                  <a:lnTo>
                    <a:pt x="418" y="27"/>
                  </a:lnTo>
                  <a:lnTo>
                    <a:pt x="424" y="54"/>
                  </a:lnTo>
                  <a:lnTo>
                    <a:pt x="435" y="63"/>
                  </a:lnTo>
                  <a:lnTo>
                    <a:pt x="448" y="58"/>
                  </a:lnTo>
                  <a:lnTo>
                    <a:pt x="481" y="95"/>
                  </a:lnTo>
                  <a:lnTo>
                    <a:pt x="498" y="124"/>
                  </a:lnTo>
                  <a:lnTo>
                    <a:pt x="542" y="145"/>
                  </a:lnTo>
                  <a:lnTo>
                    <a:pt x="574" y="150"/>
                  </a:lnTo>
                  <a:lnTo>
                    <a:pt x="587" y="145"/>
                  </a:lnTo>
                  <a:lnTo>
                    <a:pt x="617" y="160"/>
                  </a:lnTo>
                  <a:lnTo>
                    <a:pt x="650" y="165"/>
                  </a:lnTo>
                  <a:lnTo>
                    <a:pt x="671" y="233"/>
                  </a:lnTo>
                  <a:lnTo>
                    <a:pt x="638" y="242"/>
                  </a:lnTo>
                  <a:lnTo>
                    <a:pt x="631" y="276"/>
                  </a:lnTo>
                  <a:lnTo>
                    <a:pt x="579" y="311"/>
                  </a:lnTo>
                  <a:lnTo>
                    <a:pt x="500" y="334"/>
                  </a:lnTo>
                  <a:lnTo>
                    <a:pt x="491" y="366"/>
                  </a:lnTo>
                  <a:lnTo>
                    <a:pt x="462" y="352"/>
                  </a:lnTo>
                  <a:lnTo>
                    <a:pt x="493" y="395"/>
                  </a:lnTo>
                  <a:lnTo>
                    <a:pt x="540" y="400"/>
                  </a:lnTo>
                  <a:lnTo>
                    <a:pt x="453" y="446"/>
                  </a:lnTo>
                  <a:lnTo>
                    <a:pt x="400" y="396"/>
                  </a:lnTo>
                  <a:lnTo>
                    <a:pt x="444" y="358"/>
                  </a:lnTo>
                  <a:lnTo>
                    <a:pt x="400" y="349"/>
                  </a:lnTo>
                  <a:lnTo>
                    <a:pt x="376" y="349"/>
                  </a:lnTo>
                  <a:lnTo>
                    <a:pt x="383" y="315"/>
                  </a:lnTo>
                  <a:lnTo>
                    <a:pt x="374" y="320"/>
                  </a:lnTo>
                  <a:lnTo>
                    <a:pt x="310" y="338"/>
                  </a:lnTo>
                  <a:lnTo>
                    <a:pt x="289" y="396"/>
                  </a:lnTo>
                  <a:lnTo>
                    <a:pt x="244" y="394"/>
                  </a:lnTo>
                  <a:lnTo>
                    <a:pt x="254" y="352"/>
                  </a:lnTo>
                  <a:lnTo>
                    <a:pt x="255" y="334"/>
                  </a:lnTo>
                  <a:lnTo>
                    <a:pt x="283" y="325"/>
                  </a:lnTo>
                  <a:lnTo>
                    <a:pt x="295" y="312"/>
                  </a:lnTo>
                  <a:lnTo>
                    <a:pt x="298" y="302"/>
                  </a:lnTo>
                  <a:lnTo>
                    <a:pt x="283" y="296"/>
                  </a:lnTo>
                  <a:lnTo>
                    <a:pt x="262" y="253"/>
                  </a:lnTo>
                  <a:lnTo>
                    <a:pt x="236" y="227"/>
                  </a:lnTo>
                  <a:lnTo>
                    <a:pt x="203" y="227"/>
                  </a:lnTo>
                  <a:lnTo>
                    <a:pt x="162" y="239"/>
                  </a:lnTo>
                  <a:lnTo>
                    <a:pt x="100" y="242"/>
                  </a:lnTo>
                  <a:lnTo>
                    <a:pt x="72" y="250"/>
                  </a:lnTo>
                  <a:lnTo>
                    <a:pt x="24" y="250"/>
                  </a:lnTo>
                  <a:lnTo>
                    <a:pt x="0" y="224"/>
                  </a:lnTo>
                  <a:lnTo>
                    <a:pt x="16" y="185"/>
                  </a:lnTo>
                  <a:lnTo>
                    <a:pt x="41" y="143"/>
                  </a:lnTo>
                  <a:lnTo>
                    <a:pt x="73" y="99"/>
                  </a:lnTo>
                  <a:lnTo>
                    <a:pt x="56" y="47"/>
                  </a:lnTo>
                  <a:lnTo>
                    <a:pt x="57" y="38"/>
                  </a:lnTo>
                  <a:lnTo>
                    <a:pt x="70" y="27"/>
                  </a:lnTo>
                  <a:lnTo>
                    <a:pt x="91" y="31"/>
                  </a:lnTo>
                  <a:lnTo>
                    <a:pt x="117" y="27"/>
                  </a:lnTo>
                  <a:lnTo>
                    <a:pt x="143" y="39"/>
                  </a:lnTo>
                  <a:lnTo>
                    <a:pt x="177" y="54"/>
                  </a:lnTo>
                  <a:lnTo>
                    <a:pt x="199" y="47"/>
                  </a:lnTo>
                  <a:lnTo>
                    <a:pt x="220" y="59"/>
                  </a:lnTo>
                  <a:lnTo>
                    <a:pt x="244" y="65"/>
                  </a:lnTo>
                  <a:lnTo>
                    <a:pt x="259" y="76"/>
                  </a:lnTo>
                  <a:lnTo>
                    <a:pt x="276" y="72"/>
                  </a:lnTo>
                  <a:lnTo>
                    <a:pt x="279" y="49"/>
                  </a:lnTo>
                  <a:lnTo>
                    <a:pt x="290" y="38"/>
                  </a:lnTo>
                  <a:lnTo>
                    <a:pt x="314" y="38"/>
                  </a:lnTo>
                  <a:lnTo>
                    <a:pt x="322" y="31"/>
                  </a:lnTo>
                  <a:lnTo>
                    <a:pt x="334" y="2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1" name="Freeform 487"/>
            <p:cNvSpPr/>
            <p:nvPr/>
          </p:nvSpPr>
          <p:spPr bwMode="auto">
            <a:xfrm>
              <a:off x="1749263" y="2914297"/>
              <a:ext cx="62335" cy="74785"/>
            </a:xfrm>
            <a:custGeom>
              <a:avLst/>
              <a:gdLst>
                <a:gd name="T0" fmla="*/ 1 w 129"/>
                <a:gd name="T1" fmla="*/ 1 h 165"/>
                <a:gd name="T2" fmla="*/ 1 w 129"/>
                <a:gd name="T3" fmla="*/ 2 h 165"/>
                <a:gd name="T4" fmla="*/ 1 w 129"/>
                <a:gd name="T5" fmla="*/ 2 h 165"/>
                <a:gd name="T6" fmla="*/ 1 w 129"/>
                <a:gd name="T7" fmla="*/ 4 h 165"/>
                <a:gd name="T8" fmla="*/ 2 w 129"/>
                <a:gd name="T9" fmla="*/ 4 h 165"/>
                <a:gd name="T10" fmla="*/ 2 w 129"/>
                <a:gd name="T11" fmla="*/ 3 h 165"/>
                <a:gd name="T12" fmla="*/ 2 w 129"/>
                <a:gd name="T13" fmla="*/ 3 h 165"/>
                <a:gd name="T14" fmla="*/ 3 w 129"/>
                <a:gd name="T15" fmla="*/ 2 h 165"/>
                <a:gd name="T16" fmla="*/ 3 w 129"/>
                <a:gd name="T17" fmla="*/ 2 h 165"/>
                <a:gd name="T18" fmla="*/ 3 w 129"/>
                <a:gd name="T19" fmla="*/ 2 h 165"/>
                <a:gd name="T20" fmla="*/ 2 w 129"/>
                <a:gd name="T21" fmla="*/ 1 h 165"/>
                <a:gd name="T22" fmla="*/ 1 w 129"/>
                <a:gd name="T23" fmla="*/ 0 h 165"/>
                <a:gd name="T24" fmla="*/ 1 w 129"/>
                <a:gd name="T25" fmla="*/ 0 h 165"/>
                <a:gd name="T26" fmla="*/ 0 w 129"/>
                <a:gd name="T27" fmla="*/ 0 h 165"/>
                <a:gd name="T28" fmla="*/ 1 w 129"/>
                <a:gd name="T29" fmla="*/ 1 h 16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9"/>
                <a:gd name="T46" fmla="*/ 0 h 165"/>
                <a:gd name="T47" fmla="*/ 129 w 129"/>
                <a:gd name="T48" fmla="*/ 165 h 16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9" h="165">
                  <a:moveTo>
                    <a:pt x="29" y="45"/>
                  </a:moveTo>
                  <a:lnTo>
                    <a:pt x="46" y="69"/>
                  </a:lnTo>
                  <a:lnTo>
                    <a:pt x="53" y="87"/>
                  </a:lnTo>
                  <a:lnTo>
                    <a:pt x="61" y="164"/>
                  </a:lnTo>
                  <a:lnTo>
                    <a:pt x="73" y="165"/>
                  </a:lnTo>
                  <a:lnTo>
                    <a:pt x="83" y="125"/>
                  </a:lnTo>
                  <a:lnTo>
                    <a:pt x="84" y="106"/>
                  </a:lnTo>
                  <a:lnTo>
                    <a:pt x="121" y="93"/>
                  </a:lnTo>
                  <a:lnTo>
                    <a:pt x="129" y="76"/>
                  </a:lnTo>
                  <a:lnTo>
                    <a:pt x="115" y="71"/>
                  </a:lnTo>
                  <a:lnTo>
                    <a:pt x="93" y="27"/>
                  </a:lnTo>
                  <a:lnTo>
                    <a:pt x="65" y="3"/>
                  </a:lnTo>
                  <a:lnTo>
                    <a:pt x="32" y="0"/>
                  </a:lnTo>
                  <a:lnTo>
                    <a:pt x="0" y="6"/>
                  </a:lnTo>
                  <a:lnTo>
                    <a:pt x="29" y="4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2" name="Freeform 488"/>
            <p:cNvSpPr/>
            <p:nvPr/>
          </p:nvSpPr>
          <p:spPr bwMode="auto">
            <a:xfrm>
              <a:off x="1969962" y="3014541"/>
              <a:ext cx="134778" cy="66829"/>
            </a:xfrm>
            <a:custGeom>
              <a:avLst/>
              <a:gdLst>
                <a:gd name="T0" fmla="*/ 0 w 282"/>
                <a:gd name="T1" fmla="*/ 0 h 147"/>
                <a:gd name="T2" fmla="*/ 1 w 282"/>
                <a:gd name="T3" fmla="*/ 0 h 147"/>
                <a:gd name="T4" fmla="*/ 3 w 282"/>
                <a:gd name="T5" fmla="*/ 1 h 147"/>
                <a:gd name="T6" fmla="*/ 4 w 282"/>
                <a:gd name="T7" fmla="*/ 1 h 147"/>
                <a:gd name="T8" fmla="*/ 4 w 282"/>
                <a:gd name="T9" fmla="*/ 1 h 147"/>
                <a:gd name="T10" fmla="*/ 5 w 282"/>
                <a:gd name="T11" fmla="*/ 1 h 147"/>
                <a:gd name="T12" fmla="*/ 5 w 282"/>
                <a:gd name="T13" fmla="*/ 1 h 147"/>
                <a:gd name="T14" fmla="*/ 6 w 282"/>
                <a:gd name="T15" fmla="*/ 2 h 147"/>
                <a:gd name="T16" fmla="*/ 6 w 282"/>
                <a:gd name="T17" fmla="*/ 2 h 147"/>
                <a:gd name="T18" fmla="*/ 6 w 282"/>
                <a:gd name="T19" fmla="*/ 2 h 147"/>
                <a:gd name="T20" fmla="*/ 7 w 282"/>
                <a:gd name="T21" fmla="*/ 3 h 147"/>
                <a:gd name="T22" fmla="*/ 6 w 282"/>
                <a:gd name="T23" fmla="*/ 3 h 147"/>
                <a:gd name="T24" fmla="*/ 6 w 282"/>
                <a:gd name="T25" fmla="*/ 3 h 147"/>
                <a:gd name="T26" fmla="*/ 5 w 282"/>
                <a:gd name="T27" fmla="*/ 3 h 147"/>
                <a:gd name="T28" fmla="*/ 5 w 282"/>
                <a:gd name="T29" fmla="*/ 3 h 147"/>
                <a:gd name="T30" fmla="*/ 5 w 282"/>
                <a:gd name="T31" fmla="*/ 3 h 147"/>
                <a:gd name="T32" fmla="*/ 4 w 282"/>
                <a:gd name="T33" fmla="*/ 3 h 147"/>
                <a:gd name="T34" fmla="*/ 3 w 282"/>
                <a:gd name="T35" fmla="*/ 3 h 147"/>
                <a:gd name="T36" fmla="*/ 3 w 282"/>
                <a:gd name="T37" fmla="*/ 3 h 147"/>
                <a:gd name="T38" fmla="*/ 3 w 282"/>
                <a:gd name="T39" fmla="*/ 2 h 147"/>
                <a:gd name="T40" fmla="*/ 1 w 282"/>
                <a:gd name="T41" fmla="*/ 1 h 147"/>
                <a:gd name="T42" fmla="*/ 0 w 282"/>
                <a:gd name="T43" fmla="*/ 0 h 14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82"/>
                <a:gd name="T67" fmla="*/ 0 h 147"/>
                <a:gd name="T68" fmla="*/ 282 w 282"/>
                <a:gd name="T69" fmla="*/ 147 h 14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82" h="147">
                  <a:moveTo>
                    <a:pt x="0" y="8"/>
                  </a:moveTo>
                  <a:lnTo>
                    <a:pt x="68" y="0"/>
                  </a:lnTo>
                  <a:lnTo>
                    <a:pt x="130" y="31"/>
                  </a:lnTo>
                  <a:lnTo>
                    <a:pt x="160" y="63"/>
                  </a:lnTo>
                  <a:lnTo>
                    <a:pt x="192" y="63"/>
                  </a:lnTo>
                  <a:lnTo>
                    <a:pt x="214" y="50"/>
                  </a:lnTo>
                  <a:lnTo>
                    <a:pt x="235" y="43"/>
                  </a:lnTo>
                  <a:lnTo>
                    <a:pt x="249" y="78"/>
                  </a:lnTo>
                  <a:lnTo>
                    <a:pt x="278" y="86"/>
                  </a:lnTo>
                  <a:lnTo>
                    <a:pt x="275" y="100"/>
                  </a:lnTo>
                  <a:lnTo>
                    <a:pt x="282" y="125"/>
                  </a:lnTo>
                  <a:lnTo>
                    <a:pt x="278" y="144"/>
                  </a:lnTo>
                  <a:lnTo>
                    <a:pt x="249" y="115"/>
                  </a:lnTo>
                  <a:lnTo>
                    <a:pt x="235" y="105"/>
                  </a:lnTo>
                  <a:lnTo>
                    <a:pt x="215" y="105"/>
                  </a:lnTo>
                  <a:lnTo>
                    <a:pt x="208" y="139"/>
                  </a:lnTo>
                  <a:lnTo>
                    <a:pt x="187" y="130"/>
                  </a:lnTo>
                  <a:lnTo>
                    <a:pt x="152" y="147"/>
                  </a:lnTo>
                  <a:lnTo>
                    <a:pt x="110" y="142"/>
                  </a:lnTo>
                  <a:lnTo>
                    <a:pt x="109" y="86"/>
                  </a:lnTo>
                  <a:lnTo>
                    <a:pt x="39" y="35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3" name="Freeform 489"/>
            <p:cNvSpPr/>
            <p:nvPr/>
          </p:nvSpPr>
          <p:spPr bwMode="auto">
            <a:xfrm>
              <a:off x="2071045" y="3054321"/>
              <a:ext cx="112876" cy="100244"/>
            </a:xfrm>
            <a:custGeom>
              <a:avLst/>
              <a:gdLst>
                <a:gd name="T0" fmla="*/ 2 w 234"/>
                <a:gd name="T1" fmla="*/ 0 h 221"/>
                <a:gd name="T2" fmla="*/ 2 w 234"/>
                <a:gd name="T3" fmla="*/ 0 h 221"/>
                <a:gd name="T4" fmla="*/ 3 w 234"/>
                <a:gd name="T5" fmla="*/ 0 h 221"/>
                <a:gd name="T6" fmla="*/ 4 w 234"/>
                <a:gd name="T7" fmla="*/ 1 h 221"/>
                <a:gd name="T8" fmla="*/ 5 w 234"/>
                <a:gd name="T9" fmla="*/ 2 h 221"/>
                <a:gd name="T10" fmla="*/ 5 w 234"/>
                <a:gd name="T11" fmla="*/ 3 h 221"/>
                <a:gd name="T12" fmla="*/ 5 w 234"/>
                <a:gd name="T13" fmla="*/ 3 h 221"/>
                <a:gd name="T14" fmla="*/ 5 w 234"/>
                <a:gd name="T15" fmla="*/ 4 h 221"/>
                <a:gd name="T16" fmla="*/ 5 w 234"/>
                <a:gd name="T17" fmla="*/ 4 h 221"/>
                <a:gd name="T18" fmla="*/ 4 w 234"/>
                <a:gd name="T19" fmla="*/ 5 h 221"/>
                <a:gd name="T20" fmla="*/ 4 w 234"/>
                <a:gd name="T21" fmla="*/ 5 h 221"/>
                <a:gd name="T22" fmla="*/ 3 w 234"/>
                <a:gd name="T23" fmla="*/ 4 h 221"/>
                <a:gd name="T24" fmla="*/ 3 w 234"/>
                <a:gd name="T25" fmla="*/ 4 h 221"/>
                <a:gd name="T26" fmla="*/ 2 w 234"/>
                <a:gd name="T27" fmla="*/ 5 h 221"/>
                <a:gd name="T28" fmla="*/ 1 w 234"/>
                <a:gd name="T29" fmla="*/ 5 h 221"/>
                <a:gd name="T30" fmla="*/ 1 w 234"/>
                <a:gd name="T31" fmla="*/ 4 h 221"/>
                <a:gd name="T32" fmla="*/ 1 w 234"/>
                <a:gd name="T33" fmla="*/ 4 h 221"/>
                <a:gd name="T34" fmla="*/ 1 w 234"/>
                <a:gd name="T35" fmla="*/ 3 h 221"/>
                <a:gd name="T36" fmla="*/ 1 w 234"/>
                <a:gd name="T37" fmla="*/ 4 h 221"/>
                <a:gd name="T38" fmla="*/ 2 w 234"/>
                <a:gd name="T39" fmla="*/ 4 h 221"/>
                <a:gd name="T40" fmla="*/ 3 w 234"/>
                <a:gd name="T41" fmla="*/ 4 h 221"/>
                <a:gd name="T42" fmla="*/ 1 w 234"/>
                <a:gd name="T43" fmla="*/ 3 h 221"/>
                <a:gd name="T44" fmla="*/ 1 w 234"/>
                <a:gd name="T45" fmla="*/ 2 h 221"/>
                <a:gd name="T46" fmla="*/ 1 w 234"/>
                <a:gd name="T47" fmla="*/ 2 h 221"/>
                <a:gd name="T48" fmla="*/ 1 w 234"/>
                <a:gd name="T49" fmla="*/ 1 h 221"/>
                <a:gd name="T50" fmla="*/ 1 w 234"/>
                <a:gd name="T51" fmla="*/ 1 h 221"/>
                <a:gd name="T52" fmla="*/ 0 w 234"/>
                <a:gd name="T53" fmla="*/ 1 h 221"/>
                <a:gd name="T54" fmla="*/ 0 w 234"/>
                <a:gd name="T55" fmla="*/ 1 h 221"/>
                <a:gd name="T56" fmla="*/ 0 w 234"/>
                <a:gd name="T57" fmla="*/ 0 h 221"/>
                <a:gd name="T58" fmla="*/ 1 w 234"/>
                <a:gd name="T59" fmla="*/ 0 h 221"/>
                <a:gd name="T60" fmla="*/ 1 w 234"/>
                <a:gd name="T61" fmla="*/ 1 h 221"/>
                <a:gd name="T62" fmla="*/ 2 w 234"/>
                <a:gd name="T63" fmla="*/ 1 h 221"/>
                <a:gd name="T64" fmla="*/ 2 w 234"/>
                <a:gd name="T65" fmla="*/ 1 h 221"/>
                <a:gd name="T66" fmla="*/ 1 w 234"/>
                <a:gd name="T67" fmla="*/ 0 h 221"/>
                <a:gd name="T68" fmla="*/ 2 w 234"/>
                <a:gd name="T69" fmla="*/ 0 h 221"/>
                <a:gd name="T70" fmla="*/ 2 w 234"/>
                <a:gd name="T71" fmla="*/ 0 h 22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34"/>
                <a:gd name="T109" fmla="*/ 0 h 221"/>
                <a:gd name="T110" fmla="*/ 234 w 234"/>
                <a:gd name="T111" fmla="*/ 221 h 22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34" h="221">
                  <a:moveTo>
                    <a:pt x="89" y="8"/>
                  </a:moveTo>
                  <a:lnTo>
                    <a:pt x="103" y="8"/>
                  </a:lnTo>
                  <a:lnTo>
                    <a:pt x="137" y="19"/>
                  </a:lnTo>
                  <a:lnTo>
                    <a:pt x="171" y="49"/>
                  </a:lnTo>
                  <a:lnTo>
                    <a:pt x="193" y="83"/>
                  </a:lnTo>
                  <a:lnTo>
                    <a:pt x="234" y="125"/>
                  </a:lnTo>
                  <a:lnTo>
                    <a:pt x="211" y="134"/>
                  </a:lnTo>
                  <a:lnTo>
                    <a:pt x="199" y="160"/>
                  </a:lnTo>
                  <a:lnTo>
                    <a:pt x="196" y="172"/>
                  </a:lnTo>
                  <a:lnTo>
                    <a:pt x="185" y="221"/>
                  </a:lnTo>
                  <a:lnTo>
                    <a:pt x="153" y="207"/>
                  </a:lnTo>
                  <a:lnTo>
                    <a:pt x="143" y="165"/>
                  </a:lnTo>
                  <a:lnTo>
                    <a:pt x="114" y="181"/>
                  </a:lnTo>
                  <a:lnTo>
                    <a:pt x="79" y="206"/>
                  </a:lnTo>
                  <a:lnTo>
                    <a:pt x="59" y="200"/>
                  </a:lnTo>
                  <a:lnTo>
                    <a:pt x="42" y="180"/>
                  </a:lnTo>
                  <a:lnTo>
                    <a:pt x="34" y="160"/>
                  </a:lnTo>
                  <a:lnTo>
                    <a:pt x="46" y="141"/>
                  </a:lnTo>
                  <a:lnTo>
                    <a:pt x="56" y="156"/>
                  </a:lnTo>
                  <a:lnTo>
                    <a:pt x="98" y="179"/>
                  </a:lnTo>
                  <a:lnTo>
                    <a:pt x="108" y="158"/>
                  </a:lnTo>
                  <a:lnTo>
                    <a:pt x="68" y="123"/>
                  </a:lnTo>
                  <a:lnTo>
                    <a:pt x="53" y="94"/>
                  </a:lnTo>
                  <a:lnTo>
                    <a:pt x="41" y="83"/>
                  </a:lnTo>
                  <a:lnTo>
                    <a:pt x="41" y="65"/>
                  </a:lnTo>
                  <a:lnTo>
                    <a:pt x="27" y="58"/>
                  </a:lnTo>
                  <a:lnTo>
                    <a:pt x="0" y="54"/>
                  </a:lnTo>
                  <a:lnTo>
                    <a:pt x="6" y="33"/>
                  </a:lnTo>
                  <a:lnTo>
                    <a:pt x="8" y="19"/>
                  </a:lnTo>
                  <a:lnTo>
                    <a:pt x="30" y="19"/>
                  </a:lnTo>
                  <a:lnTo>
                    <a:pt x="41" y="29"/>
                  </a:lnTo>
                  <a:lnTo>
                    <a:pt x="70" y="58"/>
                  </a:lnTo>
                  <a:lnTo>
                    <a:pt x="74" y="39"/>
                  </a:lnTo>
                  <a:lnTo>
                    <a:pt x="67" y="16"/>
                  </a:lnTo>
                  <a:lnTo>
                    <a:pt x="70" y="0"/>
                  </a:lnTo>
                  <a:lnTo>
                    <a:pt x="89" y="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4" name="Freeform 490"/>
            <p:cNvSpPr/>
            <p:nvPr/>
          </p:nvSpPr>
          <p:spPr bwMode="auto">
            <a:xfrm>
              <a:off x="2047459" y="3073415"/>
              <a:ext cx="75813" cy="62056"/>
            </a:xfrm>
            <a:custGeom>
              <a:avLst/>
              <a:gdLst>
                <a:gd name="T0" fmla="*/ 0 w 156"/>
                <a:gd name="T1" fmla="*/ 0 h 135"/>
                <a:gd name="T2" fmla="*/ 0 w 156"/>
                <a:gd name="T3" fmla="*/ 1 h 135"/>
                <a:gd name="T4" fmla="*/ 1 w 156"/>
                <a:gd name="T5" fmla="*/ 2 h 135"/>
                <a:gd name="T6" fmla="*/ 2 w 156"/>
                <a:gd name="T7" fmla="*/ 3 h 135"/>
                <a:gd name="T8" fmla="*/ 2 w 156"/>
                <a:gd name="T9" fmla="*/ 2 h 135"/>
                <a:gd name="T10" fmla="*/ 2 w 156"/>
                <a:gd name="T11" fmla="*/ 3 h 135"/>
                <a:gd name="T12" fmla="*/ 3 w 156"/>
                <a:gd name="T13" fmla="*/ 3 h 135"/>
                <a:gd name="T14" fmla="*/ 3 w 156"/>
                <a:gd name="T15" fmla="*/ 3 h 135"/>
                <a:gd name="T16" fmla="*/ 4 w 156"/>
                <a:gd name="T17" fmla="*/ 3 h 135"/>
                <a:gd name="T18" fmla="*/ 3 w 156"/>
                <a:gd name="T19" fmla="*/ 2 h 135"/>
                <a:gd name="T20" fmla="*/ 3 w 156"/>
                <a:gd name="T21" fmla="*/ 1 h 135"/>
                <a:gd name="T22" fmla="*/ 2 w 156"/>
                <a:gd name="T23" fmla="*/ 1 h 135"/>
                <a:gd name="T24" fmla="*/ 2 w 156"/>
                <a:gd name="T25" fmla="*/ 1 h 135"/>
                <a:gd name="T26" fmla="*/ 2 w 156"/>
                <a:gd name="T27" fmla="*/ 0 h 135"/>
                <a:gd name="T28" fmla="*/ 1 w 156"/>
                <a:gd name="T29" fmla="*/ 0 h 135"/>
                <a:gd name="T30" fmla="*/ 1 w 156"/>
                <a:gd name="T31" fmla="*/ 0 h 135"/>
                <a:gd name="T32" fmla="*/ 0 w 156"/>
                <a:gd name="T33" fmla="*/ 0 h 135"/>
                <a:gd name="T34" fmla="*/ 0 w 156"/>
                <a:gd name="T35" fmla="*/ 0 h 1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6"/>
                <a:gd name="T55" fmla="*/ 0 h 135"/>
                <a:gd name="T56" fmla="*/ 156 w 156"/>
                <a:gd name="T57" fmla="*/ 135 h 13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6" h="135">
                  <a:moveTo>
                    <a:pt x="0" y="18"/>
                  </a:moveTo>
                  <a:lnTo>
                    <a:pt x="16" y="40"/>
                  </a:lnTo>
                  <a:lnTo>
                    <a:pt x="40" y="74"/>
                  </a:lnTo>
                  <a:lnTo>
                    <a:pt x="77" y="117"/>
                  </a:lnTo>
                  <a:lnTo>
                    <a:pt x="99" y="91"/>
                  </a:lnTo>
                  <a:lnTo>
                    <a:pt x="100" y="114"/>
                  </a:lnTo>
                  <a:lnTo>
                    <a:pt x="117" y="117"/>
                  </a:lnTo>
                  <a:lnTo>
                    <a:pt x="145" y="135"/>
                  </a:lnTo>
                  <a:lnTo>
                    <a:pt x="156" y="114"/>
                  </a:lnTo>
                  <a:lnTo>
                    <a:pt x="116" y="79"/>
                  </a:lnTo>
                  <a:lnTo>
                    <a:pt x="104" y="52"/>
                  </a:lnTo>
                  <a:lnTo>
                    <a:pt x="89" y="39"/>
                  </a:lnTo>
                  <a:lnTo>
                    <a:pt x="89" y="21"/>
                  </a:lnTo>
                  <a:lnTo>
                    <a:pt x="75" y="14"/>
                  </a:lnTo>
                  <a:lnTo>
                    <a:pt x="47" y="9"/>
                  </a:lnTo>
                  <a:lnTo>
                    <a:pt x="26" y="0"/>
                  </a:lnTo>
                  <a:lnTo>
                    <a:pt x="5" y="4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5" name="Freeform 491"/>
            <p:cNvSpPr/>
            <p:nvPr/>
          </p:nvSpPr>
          <p:spPr bwMode="auto">
            <a:xfrm>
              <a:off x="2089577" y="2729720"/>
              <a:ext cx="766549" cy="361197"/>
            </a:xfrm>
            <a:custGeom>
              <a:avLst/>
              <a:gdLst>
                <a:gd name="T0" fmla="*/ 35 w 1596"/>
                <a:gd name="T1" fmla="*/ 8 h 795"/>
                <a:gd name="T2" fmla="*/ 31 w 1596"/>
                <a:gd name="T3" fmla="*/ 7 h 795"/>
                <a:gd name="T4" fmla="*/ 30 w 1596"/>
                <a:gd name="T5" fmla="*/ 6 h 795"/>
                <a:gd name="T6" fmla="*/ 29 w 1596"/>
                <a:gd name="T7" fmla="*/ 6 h 795"/>
                <a:gd name="T8" fmla="*/ 27 w 1596"/>
                <a:gd name="T9" fmla="*/ 5 h 795"/>
                <a:gd name="T10" fmla="*/ 24 w 1596"/>
                <a:gd name="T11" fmla="*/ 3 h 795"/>
                <a:gd name="T12" fmla="*/ 20 w 1596"/>
                <a:gd name="T13" fmla="*/ 2 h 795"/>
                <a:gd name="T14" fmla="*/ 17 w 1596"/>
                <a:gd name="T15" fmla="*/ 1 h 795"/>
                <a:gd name="T16" fmla="*/ 15 w 1596"/>
                <a:gd name="T17" fmla="*/ 1 h 795"/>
                <a:gd name="T18" fmla="*/ 12 w 1596"/>
                <a:gd name="T19" fmla="*/ 1 h 795"/>
                <a:gd name="T20" fmla="*/ 9 w 1596"/>
                <a:gd name="T21" fmla="*/ 1 h 795"/>
                <a:gd name="T22" fmla="*/ 9 w 1596"/>
                <a:gd name="T23" fmla="*/ 4 h 795"/>
                <a:gd name="T24" fmla="*/ 10 w 1596"/>
                <a:gd name="T25" fmla="*/ 5 h 795"/>
                <a:gd name="T26" fmla="*/ 10 w 1596"/>
                <a:gd name="T27" fmla="*/ 6 h 795"/>
                <a:gd name="T28" fmla="*/ 9 w 1596"/>
                <a:gd name="T29" fmla="*/ 6 h 795"/>
                <a:gd name="T30" fmla="*/ 7 w 1596"/>
                <a:gd name="T31" fmla="*/ 5 h 795"/>
                <a:gd name="T32" fmla="*/ 6 w 1596"/>
                <a:gd name="T33" fmla="*/ 6 h 795"/>
                <a:gd name="T34" fmla="*/ 5 w 1596"/>
                <a:gd name="T35" fmla="*/ 5 h 795"/>
                <a:gd name="T36" fmla="*/ 2 w 1596"/>
                <a:gd name="T37" fmla="*/ 5 h 795"/>
                <a:gd name="T38" fmla="*/ 1 w 1596"/>
                <a:gd name="T39" fmla="*/ 6 h 795"/>
                <a:gd name="T40" fmla="*/ 1 w 1596"/>
                <a:gd name="T41" fmla="*/ 7 h 795"/>
                <a:gd name="T42" fmla="*/ 0 w 1596"/>
                <a:gd name="T43" fmla="*/ 7 h 795"/>
                <a:gd name="T44" fmla="*/ 0 w 1596"/>
                <a:gd name="T45" fmla="*/ 9 h 795"/>
                <a:gd name="T46" fmla="*/ 1 w 1596"/>
                <a:gd name="T47" fmla="*/ 10 h 795"/>
                <a:gd name="T48" fmla="*/ 2 w 1596"/>
                <a:gd name="T49" fmla="*/ 10 h 795"/>
                <a:gd name="T50" fmla="*/ 3 w 1596"/>
                <a:gd name="T51" fmla="*/ 12 h 795"/>
                <a:gd name="T52" fmla="*/ 7 w 1596"/>
                <a:gd name="T53" fmla="*/ 11 h 795"/>
                <a:gd name="T54" fmla="*/ 6 w 1596"/>
                <a:gd name="T55" fmla="*/ 13 h 795"/>
                <a:gd name="T56" fmla="*/ 4 w 1596"/>
                <a:gd name="T57" fmla="*/ 15 h 795"/>
                <a:gd name="T58" fmla="*/ 7 w 1596"/>
                <a:gd name="T59" fmla="*/ 17 h 795"/>
                <a:gd name="T60" fmla="*/ 8 w 1596"/>
                <a:gd name="T61" fmla="*/ 17 h 795"/>
                <a:gd name="T62" fmla="*/ 9 w 1596"/>
                <a:gd name="T63" fmla="*/ 17 h 795"/>
                <a:gd name="T64" fmla="*/ 9 w 1596"/>
                <a:gd name="T65" fmla="*/ 13 h 795"/>
                <a:gd name="T66" fmla="*/ 11 w 1596"/>
                <a:gd name="T67" fmla="*/ 12 h 795"/>
                <a:gd name="T68" fmla="*/ 11 w 1596"/>
                <a:gd name="T69" fmla="*/ 11 h 795"/>
                <a:gd name="T70" fmla="*/ 12 w 1596"/>
                <a:gd name="T71" fmla="*/ 11 h 795"/>
                <a:gd name="T72" fmla="*/ 13 w 1596"/>
                <a:gd name="T73" fmla="*/ 12 h 795"/>
                <a:gd name="T74" fmla="*/ 13 w 1596"/>
                <a:gd name="T75" fmla="*/ 13 h 795"/>
                <a:gd name="T76" fmla="*/ 14 w 1596"/>
                <a:gd name="T77" fmla="*/ 15 h 795"/>
                <a:gd name="T78" fmla="*/ 17 w 1596"/>
                <a:gd name="T79" fmla="*/ 15 h 795"/>
                <a:gd name="T80" fmla="*/ 17 w 1596"/>
                <a:gd name="T81" fmla="*/ 17 h 795"/>
                <a:gd name="T82" fmla="*/ 18 w 1596"/>
                <a:gd name="T83" fmla="*/ 19 h 795"/>
                <a:gd name="T84" fmla="*/ 21 w 1596"/>
                <a:gd name="T85" fmla="*/ 18 h 795"/>
                <a:gd name="T86" fmla="*/ 23 w 1596"/>
                <a:gd name="T87" fmla="*/ 18 h 795"/>
                <a:gd name="T88" fmla="*/ 23 w 1596"/>
                <a:gd name="T89" fmla="*/ 17 h 795"/>
                <a:gd name="T90" fmla="*/ 23 w 1596"/>
                <a:gd name="T91" fmla="*/ 16 h 795"/>
                <a:gd name="T92" fmla="*/ 25 w 1596"/>
                <a:gd name="T93" fmla="*/ 17 h 795"/>
                <a:gd name="T94" fmla="*/ 27 w 1596"/>
                <a:gd name="T95" fmla="*/ 16 h 795"/>
                <a:gd name="T96" fmla="*/ 31 w 1596"/>
                <a:gd name="T97" fmla="*/ 17 h 795"/>
                <a:gd name="T98" fmla="*/ 31 w 1596"/>
                <a:gd name="T99" fmla="*/ 14 h 795"/>
                <a:gd name="T100" fmla="*/ 34 w 1596"/>
                <a:gd name="T101" fmla="*/ 11 h 79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596"/>
                <a:gd name="T154" fmla="*/ 0 h 795"/>
                <a:gd name="T155" fmla="*/ 1596 w 1596"/>
                <a:gd name="T156" fmla="*/ 795 h 79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596" h="795">
                  <a:moveTo>
                    <a:pt x="1561" y="408"/>
                  </a:moveTo>
                  <a:lnTo>
                    <a:pt x="1596" y="391"/>
                  </a:lnTo>
                  <a:lnTo>
                    <a:pt x="1516" y="328"/>
                  </a:lnTo>
                  <a:lnTo>
                    <a:pt x="1467" y="354"/>
                  </a:lnTo>
                  <a:lnTo>
                    <a:pt x="1395" y="331"/>
                  </a:lnTo>
                  <a:lnTo>
                    <a:pt x="1358" y="311"/>
                  </a:lnTo>
                  <a:lnTo>
                    <a:pt x="1327" y="311"/>
                  </a:lnTo>
                  <a:lnTo>
                    <a:pt x="1310" y="272"/>
                  </a:lnTo>
                  <a:lnTo>
                    <a:pt x="1297" y="246"/>
                  </a:lnTo>
                  <a:lnTo>
                    <a:pt x="1273" y="246"/>
                  </a:lnTo>
                  <a:lnTo>
                    <a:pt x="1247" y="246"/>
                  </a:lnTo>
                  <a:lnTo>
                    <a:pt x="1226" y="257"/>
                  </a:lnTo>
                  <a:lnTo>
                    <a:pt x="1186" y="212"/>
                  </a:lnTo>
                  <a:lnTo>
                    <a:pt x="1171" y="220"/>
                  </a:lnTo>
                  <a:lnTo>
                    <a:pt x="1150" y="230"/>
                  </a:lnTo>
                  <a:lnTo>
                    <a:pt x="1133" y="239"/>
                  </a:lnTo>
                  <a:lnTo>
                    <a:pt x="1098" y="207"/>
                  </a:lnTo>
                  <a:lnTo>
                    <a:pt x="1017" y="134"/>
                  </a:lnTo>
                  <a:lnTo>
                    <a:pt x="958" y="89"/>
                  </a:lnTo>
                  <a:lnTo>
                    <a:pt x="919" y="50"/>
                  </a:lnTo>
                  <a:lnTo>
                    <a:pt x="852" y="97"/>
                  </a:lnTo>
                  <a:lnTo>
                    <a:pt x="841" y="62"/>
                  </a:lnTo>
                  <a:lnTo>
                    <a:pt x="750" y="58"/>
                  </a:lnTo>
                  <a:lnTo>
                    <a:pt x="739" y="58"/>
                  </a:lnTo>
                  <a:lnTo>
                    <a:pt x="696" y="0"/>
                  </a:lnTo>
                  <a:lnTo>
                    <a:pt x="654" y="8"/>
                  </a:lnTo>
                  <a:lnTo>
                    <a:pt x="623" y="31"/>
                  </a:lnTo>
                  <a:lnTo>
                    <a:pt x="566" y="44"/>
                  </a:lnTo>
                  <a:lnTo>
                    <a:pt x="546" y="32"/>
                  </a:lnTo>
                  <a:lnTo>
                    <a:pt x="516" y="67"/>
                  </a:lnTo>
                  <a:lnTo>
                    <a:pt x="492" y="62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4" y="75"/>
                  </a:lnTo>
                  <a:lnTo>
                    <a:pt x="417" y="119"/>
                  </a:lnTo>
                  <a:lnTo>
                    <a:pt x="395" y="159"/>
                  </a:lnTo>
                  <a:lnTo>
                    <a:pt x="396" y="189"/>
                  </a:lnTo>
                  <a:lnTo>
                    <a:pt x="396" y="204"/>
                  </a:lnTo>
                  <a:lnTo>
                    <a:pt x="441" y="204"/>
                  </a:lnTo>
                  <a:lnTo>
                    <a:pt x="454" y="230"/>
                  </a:lnTo>
                  <a:lnTo>
                    <a:pt x="454" y="257"/>
                  </a:lnTo>
                  <a:lnTo>
                    <a:pt x="441" y="263"/>
                  </a:lnTo>
                  <a:lnTo>
                    <a:pt x="425" y="246"/>
                  </a:lnTo>
                  <a:lnTo>
                    <a:pt x="405" y="257"/>
                  </a:lnTo>
                  <a:lnTo>
                    <a:pt x="395" y="269"/>
                  </a:lnTo>
                  <a:lnTo>
                    <a:pt x="361" y="246"/>
                  </a:lnTo>
                  <a:lnTo>
                    <a:pt x="351" y="224"/>
                  </a:lnTo>
                  <a:lnTo>
                    <a:pt x="322" y="235"/>
                  </a:lnTo>
                  <a:lnTo>
                    <a:pt x="322" y="243"/>
                  </a:lnTo>
                  <a:lnTo>
                    <a:pt x="302" y="224"/>
                  </a:lnTo>
                  <a:lnTo>
                    <a:pt x="273" y="246"/>
                  </a:lnTo>
                  <a:lnTo>
                    <a:pt x="240" y="257"/>
                  </a:lnTo>
                  <a:lnTo>
                    <a:pt x="229" y="246"/>
                  </a:lnTo>
                  <a:lnTo>
                    <a:pt x="221" y="224"/>
                  </a:lnTo>
                  <a:lnTo>
                    <a:pt x="176" y="220"/>
                  </a:lnTo>
                  <a:lnTo>
                    <a:pt x="103" y="216"/>
                  </a:lnTo>
                  <a:lnTo>
                    <a:pt x="85" y="220"/>
                  </a:lnTo>
                  <a:lnTo>
                    <a:pt x="81" y="235"/>
                  </a:lnTo>
                  <a:lnTo>
                    <a:pt x="69" y="230"/>
                  </a:lnTo>
                  <a:lnTo>
                    <a:pt x="54" y="254"/>
                  </a:lnTo>
                  <a:lnTo>
                    <a:pt x="43" y="272"/>
                  </a:lnTo>
                  <a:lnTo>
                    <a:pt x="43" y="281"/>
                  </a:lnTo>
                  <a:lnTo>
                    <a:pt x="51" y="299"/>
                  </a:lnTo>
                  <a:lnTo>
                    <a:pt x="39" y="304"/>
                  </a:lnTo>
                  <a:lnTo>
                    <a:pt x="28" y="272"/>
                  </a:lnTo>
                  <a:lnTo>
                    <a:pt x="7" y="276"/>
                  </a:lnTo>
                  <a:lnTo>
                    <a:pt x="0" y="318"/>
                  </a:lnTo>
                  <a:lnTo>
                    <a:pt x="0" y="343"/>
                  </a:lnTo>
                  <a:lnTo>
                    <a:pt x="0" y="366"/>
                  </a:lnTo>
                  <a:lnTo>
                    <a:pt x="11" y="387"/>
                  </a:lnTo>
                  <a:lnTo>
                    <a:pt x="20" y="399"/>
                  </a:lnTo>
                  <a:lnTo>
                    <a:pt x="20" y="424"/>
                  </a:lnTo>
                  <a:lnTo>
                    <a:pt x="39" y="422"/>
                  </a:lnTo>
                  <a:lnTo>
                    <a:pt x="62" y="403"/>
                  </a:lnTo>
                  <a:lnTo>
                    <a:pt x="74" y="422"/>
                  </a:lnTo>
                  <a:lnTo>
                    <a:pt x="91" y="445"/>
                  </a:lnTo>
                  <a:lnTo>
                    <a:pt x="103" y="468"/>
                  </a:lnTo>
                  <a:lnTo>
                    <a:pt x="121" y="512"/>
                  </a:lnTo>
                  <a:lnTo>
                    <a:pt x="157" y="501"/>
                  </a:lnTo>
                  <a:lnTo>
                    <a:pt x="209" y="489"/>
                  </a:lnTo>
                  <a:lnTo>
                    <a:pt x="291" y="477"/>
                  </a:lnTo>
                  <a:lnTo>
                    <a:pt x="312" y="506"/>
                  </a:lnTo>
                  <a:lnTo>
                    <a:pt x="316" y="562"/>
                  </a:lnTo>
                  <a:lnTo>
                    <a:pt x="273" y="573"/>
                  </a:lnTo>
                  <a:lnTo>
                    <a:pt x="240" y="581"/>
                  </a:lnTo>
                  <a:lnTo>
                    <a:pt x="248" y="621"/>
                  </a:lnTo>
                  <a:lnTo>
                    <a:pt x="191" y="621"/>
                  </a:lnTo>
                  <a:lnTo>
                    <a:pt x="240" y="699"/>
                  </a:lnTo>
                  <a:lnTo>
                    <a:pt x="262" y="706"/>
                  </a:lnTo>
                  <a:lnTo>
                    <a:pt x="284" y="710"/>
                  </a:lnTo>
                  <a:lnTo>
                    <a:pt x="298" y="744"/>
                  </a:lnTo>
                  <a:lnTo>
                    <a:pt x="311" y="731"/>
                  </a:lnTo>
                  <a:lnTo>
                    <a:pt x="352" y="723"/>
                  </a:lnTo>
                  <a:lnTo>
                    <a:pt x="378" y="736"/>
                  </a:lnTo>
                  <a:lnTo>
                    <a:pt x="395" y="753"/>
                  </a:lnTo>
                  <a:lnTo>
                    <a:pt x="406" y="736"/>
                  </a:lnTo>
                  <a:lnTo>
                    <a:pt x="435" y="741"/>
                  </a:lnTo>
                  <a:lnTo>
                    <a:pt x="386" y="565"/>
                  </a:lnTo>
                  <a:lnTo>
                    <a:pt x="405" y="556"/>
                  </a:lnTo>
                  <a:lnTo>
                    <a:pt x="469" y="518"/>
                  </a:lnTo>
                  <a:lnTo>
                    <a:pt x="480" y="515"/>
                  </a:lnTo>
                  <a:lnTo>
                    <a:pt x="471" y="501"/>
                  </a:lnTo>
                  <a:lnTo>
                    <a:pt x="484" y="508"/>
                  </a:lnTo>
                  <a:lnTo>
                    <a:pt x="484" y="489"/>
                  </a:lnTo>
                  <a:lnTo>
                    <a:pt x="492" y="477"/>
                  </a:lnTo>
                  <a:lnTo>
                    <a:pt x="498" y="483"/>
                  </a:lnTo>
                  <a:lnTo>
                    <a:pt x="513" y="483"/>
                  </a:lnTo>
                  <a:lnTo>
                    <a:pt x="527" y="493"/>
                  </a:lnTo>
                  <a:lnTo>
                    <a:pt x="544" y="470"/>
                  </a:lnTo>
                  <a:lnTo>
                    <a:pt x="558" y="477"/>
                  </a:lnTo>
                  <a:lnTo>
                    <a:pt x="544" y="508"/>
                  </a:lnTo>
                  <a:lnTo>
                    <a:pt x="554" y="550"/>
                  </a:lnTo>
                  <a:lnTo>
                    <a:pt x="584" y="575"/>
                  </a:lnTo>
                  <a:lnTo>
                    <a:pt x="584" y="581"/>
                  </a:lnTo>
                  <a:lnTo>
                    <a:pt x="575" y="602"/>
                  </a:lnTo>
                  <a:lnTo>
                    <a:pt x="577" y="611"/>
                  </a:lnTo>
                  <a:lnTo>
                    <a:pt x="621" y="629"/>
                  </a:lnTo>
                  <a:lnTo>
                    <a:pt x="632" y="656"/>
                  </a:lnTo>
                  <a:lnTo>
                    <a:pt x="671" y="639"/>
                  </a:lnTo>
                  <a:lnTo>
                    <a:pt x="717" y="629"/>
                  </a:lnTo>
                  <a:lnTo>
                    <a:pt x="750" y="708"/>
                  </a:lnTo>
                  <a:lnTo>
                    <a:pt x="763" y="745"/>
                  </a:lnTo>
                  <a:lnTo>
                    <a:pt x="751" y="754"/>
                  </a:lnTo>
                  <a:lnTo>
                    <a:pt x="746" y="768"/>
                  </a:lnTo>
                  <a:lnTo>
                    <a:pt x="779" y="779"/>
                  </a:lnTo>
                  <a:lnTo>
                    <a:pt x="789" y="795"/>
                  </a:lnTo>
                  <a:lnTo>
                    <a:pt x="835" y="779"/>
                  </a:lnTo>
                  <a:lnTo>
                    <a:pt x="848" y="795"/>
                  </a:lnTo>
                  <a:lnTo>
                    <a:pt x="882" y="776"/>
                  </a:lnTo>
                  <a:lnTo>
                    <a:pt x="904" y="771"/>
                  </a:lnTo>
                  <a:lnTo>
                    <a:pt x="930" y="777"/>
                  </a:lnTo>
                  <a:lnTo>
                    <a:pt x="989" y="777"/>
                  </a:lnTo>
                  <a:lnTo>
                    <a:pt x="977" y="764"/>
                  </a:lnTo>
                  <a:lnTo>
                    <a:pt x="977" y="741"/>
                  </a:lnTo>
                  <a:lnTo>
                    <a:pt x="984" y="726"/>
                  </a:lnTo>
                  <a:lnTo>
                    <a:pt x="984" y="714"/>
                  </a:lnTo>
                  <a:lnTo>
                    <a:pt x="967" y="702"/>
                  </a:lnTo>
                  <a:lnTo>
                    <a:pt x="1004" y="698"/>
                  </a:lnTo>
                  <a:lnTo>
                    <a:pt x="1039" y="702"/>
                  </a:lnTo>
                  <a:lnTo>
                    <a:pt x="1047" y="714"/>
                  </a:lnTo>
                  <a:lnTo>
                    <a:pt x="1071" y="708"/>
                  </a:lnTo>
                  <a:lnTo>
                    <a:pt x="1055" y="673"/>
                  </a:lnTo>
                  <a:lnTo>
                    <a:pt x="1073" y="669"/>
                  </a:lnTo>
                  <a:lnTo>
                    <a:pt x="1166" y="683"/>
                  </a:lnTo>
                  <a:lnTo>
                    <a:pt x="1241" y="691"/>
                  </a:lnTo>
                  <a:lnTo>
                    <a:pt x="1297" y="719"/>
                  </a:lnTo>
                  <a:lnTo>
                    <a:pt x="1327" y="719"/>
                  </a:lnTo>
                  <a:lnTo>
                    <a:pt x="1336" y="753"/>
                  </a:lnTo>
                  <a:lnTo>
                    <a:pt x="1358" y="683"/>
                  </a:lnTo>
                  <a:lnTo>
                    <a:pt x="1327" y="607"/>
                  </a:lnTo>
                  <a:lnTo>
                    <a:pt x="1422" y="581"/>
                  </a:lnTo>
                  <a:lnTo>
                    <a:pt x="1436" y="539"/>
                  </a:lnTo>
                  <a:lnTo>
                    <a:pt x="1448" y="477"/>
                  </a:lnTo>
                  <a:lnTo>
                    <a:pt x="1545" y="483"/>
                  </a:lnTo>
                  <a:lnTo>
                    <a:pt x="1561" y="40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6" name="Freeform 492"/>
            <p:cNvSpPr/>
            <p:nvPr/>
          </p:nvSpPr>
          <p:spPr bwMode="auto">
            <a:xfrm>
              <a:off x="2273212" y="2962032"/>
              <a:ext cx="336945" cy="224356"/>
            </a:xfrm>
            <a:custGeom>
              <a:avLst/>
              <a:gdLst>
                <a:gd name="T0" fmla="*/ 1 w 697"/>
                <a:gd name="T1" fmla="*/ 5 h 492"/>
                <a:gd name="T2" fmla="*/ 2 w 697"/>
                <a:gd name="T3" fmla="*/ 4 h 492"/>
                <a:gd name="T4" fmla="*/ 2 w 697"/>
                <a:gd name="T5" fmla="*/ 4 h 492"/>
                <a:gd name="T6" fmla="*/ 3 w 697"/>
                <a:gd name="T7" fmla="*/ 4 h 492"/>
                <a:gd name="T8" fmla="*/ 4 w 697"/>
                <a:gd name="T9" fmla="*/ 4 h 492"/>
                <a:gd name="T10" fmla="*/ 4 w 697"/>
                <a:gd name="T11" fmla="*/ 5 h 492"/>
                <a:gd name="T12" fmla="*/ 4 w 697"/>
                <a:gd name="T13" fmla="*/ 5 h 492"/>
                <a:gd name="T14" fmla="*/ 5 w 697"/>
                <a:gd name="T15" fmla="*/ 7 h 492"/>
                <a:gd name="T16" fmla="*/ 5 w 697"/>
                <a:gd name="T17" fmla="*/ 6 h 492"/>
                <a:gd name="T18" fmla="*/ 6 w 697"/>
                <a:gd name="T19" fmla="*/ 7 h 492"/>
                <a:gd name="T20" fmla="*/ 8 w 697"/>
                <a:gd name="T21" fmla="*/ 8 h 492"/>
                <a:gd name="T22" fmla="*/ 9 w 697"/>
                <a:gd name="T23" fmla="*/ 9 h 492"/>
                <a:gd name="T24" fmla="*/ 10 w 697"/>
                <a:gd name="T25" fmla="*/ 10 h 492"/>
                <a:gd name="T26" fmla="*/ 11 w 697"/>
                <a:gd name="T27" fmla="*/ 11 h 492"/>
                <a:gd name="T28" fmla="*/ 12 w 697"/>
                <a:gd name="T29" fmla="*/ 10 h 492"/>
                <a:gd name="T30" fmla="*/ 12 w 697"/>
                <a:gd name="T31" fmla="*/ 9 h 492"/>
                <a:gd name="T32" fmla="*/ 11 w 697"/>
                <a:gd name="T33" fmla="*/ 7 h 492"/>
                <a:gd name="T34" fmla="*/ 12 w 697"/>
                <a:gd name="T35" fmla="*/ 7 h 492"/>
                <a:gd name="T36" fmla="*/ 14 w 697"/>
                <a:gd name="T37" fmla="*/ 7 h 492"/>
                <a:gd name="T38" fmla="*/ 16 w 697"/>
                <a:gd name="T39" fmla="*/ 7 h 492"/>
                <a:gd name="T40" fmla="*/ 16 w 697"/>
                <a:gd name="T41" fmla="*/ 6 h 492"/>
                <a:gd name="T42" fmla="*/ 13 w 697"/>
                <a:gd name="T43" fmla="*/ 6 h 492"/>
                <a:gd name="T44" fmla="*/ 12 w 697"/>
                <a:gd name="T45" fmla="*/ 6 h 492"/>
                <a:gd name="T46" fmla="*/ 11 w 697"/>
                <a:gd name="T47" fmla="*/ 7 h 492"/>
                <a:gd name="T48" fmla="*/ 10 w 697"/>
                <a:gd name="T49" fmla="*/ 6 h 492"/>
                <a:gd name="T50" fmla="*/ 9 w 697"/>
                <a:gd name="T51" fmla="*/ 7 h 492"/>
                <a:gd name="T52" fmla="*/ 9 w 697"/>
                <a:gd name="T53" fmla="*/ 6 h 492"/>
                <a:gd name="T54" fmla="*/ 9 w 697"/>
                <a:gd name="T55" fmla="*/ 5 h 492"/>
                <a:gd name="T56" fmla="*/ 9 w 697"/>
                <a:gd name="T57" fmla="*/ 4 h 492"/>
                <a:gd name="T58" fmla="*/ 6 w 697"/>
                <a:gd name="T59" fmla="*/ 3 h 492"/>
                <a:gd name="T60" fmla="*/ 5 w 697"/>
                <a:gd name="T61" fmla="*/ 2 h 492"/>
                <a:gd name="T62" fmla="*/ 3 w 697"/>
                <a:gd name="T63" fmla="*/ 3 h 492"/>
                <a:gd name="T64" fmla="*/ 2 w 697"/>
                <a:gd name="T65" fmla="*/ 1 h 492"/>
                <a:gd name="T66" fmla="*/ 2 w 697"/>
                <a:gd name="T67" fmla="*/ 0 h 492"/>
                <a:gd name="T68" fmla="*/ 1 w 697"/>
                <a:gd name="T69" fmla="*/ 5 h 4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97"/>
                <a:gd name="T106" fmla="*/ 0 h 492"/>
                <a:gd name="T107" fmla="*/ 697 w 697"/>
                <a:gd name="T108" fmla="*/ 492 h 49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97" h="492">
                  <a:moveTo>
                    <a:pt x="49" y="226"/>
                  </a:moveTo>
                  <a:lnTo>
                    <a:pt x="65" y="221"/>
                  </a:lnTo>
                  <a:lnTo>
                    <a:pt x="72" y="202"/>
                  </a:lnTo>
                  <a:lnTo>
                    <a:pt x="81" y="184"/>
                  </a:lnTo>
                  <a:lnTo>
                    <a:pt x="98" y="193"/>
                  </a:lnTo>
                  <a:lnTo>
                    <a:pt x="94" y="168"/>
                  </a:lnTo>
                  <a:lnTo>
                    <a:pt x="112" y="158"/>
                  </a:lnTo>
                  <a:lnTo>
                    <a:pt x="124" y="176"/>
                  </a:lnTo>
                  <a:lnTo>
                    <a:pt x="141" y="176"/>
                  </a:lnTo>
                  <a:lnTo>
                    <a:pt x="158" y="187"/>
                  </a:lnTo>
                  <a:lnTo>
                    <a:pt x="168" y="193"/>
                  </a:lnTo>
                  <a:lnTo>
                    <a:pt x="168" y="199"/>
                  </a:lnTo>
                  <a:lnTo>
                    <a:pt x="169" y="214"/>
                  </a:lnTo>
                  <a:lnTo>
                    <a:pt x="189" y="221"/>
                  </a:lnTo>
                  <a:lnTo>
                    <a:pt x="189" y="244"/>
                  </a:lnTo>
                  <a:lnTo>
                    <a:pt x="205" y="276"/>
                  </a:lnTo>
                  <a:lnTo>
                    <a:pt x="225" y="280"/>
                  </a:lnTo>
                  <a:lnTo>
                    <a:pt x="230" y="272"/>
                  </a:lnTo>
                  <a:lnTo>
                    <a:pt x="251" y="258"/>
                  </a:lnTo>
                  <a:lnTo>
                    <a:pt x="270" y="276"/>
                  </a:lnTo>
                  <a:lnTo>
                    <a:pt x="290" y="306"/>
                  </a:lnTo>
                  <a:lnTo>
                    <a:pt x="325" y="344"/>
                  </a:lnTo>
                  <a:lnTo>
                    <a:pt x="383" y="360"/>
                  </a:lnTo>
                  <a:lnTo>
                    <a:pt x="386" y="384"/>
                  </a:lnTo>
                  <a:lnTo>
                    <a:pt x="423" y="400"/>
                  </a:lnTo>
                  <a:lnTo>
                    <a:pt x="440" y="425"/>
                  </a:lnTo>
                  <a:lnTo>
                    <a:pt x="427" y="491"/>
                  </a:lnTo>
                  <a:lnTo>
                    <a:pt x="459" y="492"/>
                  </a:lnTo>
                  <a:lnTo>
                    <a:pt x="485" y="457"/>
                  </a:lnTo>
                  <a:lnTo>
                    <a:pt x="498" y="440"/>
                  </a:lnTo>
                  <a:lnTo>
                    <a:pt x="507" y="421"/>
                  </a:lnTo>
                  <a:lnTo>
                    <a:pt x="501" y="387"/>
                  </a:lnTo>
                  <a:lnTo>
                    <a:pt x="473" y="373"/>
                  </a:lnTo>
                  <a:lnTo>
                    <a:pt x="481" y="314"/>
                  </a:lnTo>
                  <a:lnTo>
                    <a:pt x="505" y="290"/>
                  </a:lnTo>
                  <a:lnTo>
                    <a:pt x="527" y="298"/>
                  </a:lnTo>
                  <a:lnTo>
                    <a:pt x="579" y="287"/>
                  </a:lnTo>
                  <a:lnTo>
                    <a:pt x="586" y="311"/>
                  </a:lnTo>
                  <a:lnTo>
                    <a:pt x="614" y="310"/>
                  </a:lnTo>
                  <a:lnTo>
                    <a:pt x="680" y="306"/>
                  </a:lnTo>
                  <a:lnTo>
                    <a:pt x="697" y="276"/>
                  </a:lnTo>
                  <a:lnTo>
                    <a:pt x="680" y="261"/>
                  </a:lnTo>
                  <a:lnTo>
                    <a:pt x="637" y="261"/>
                  </a:lnTo>
                  <a:lnTo>
                    <a:pt x="566" y="261"/>
                  </a:lnTo>
                  <a:lnTo>
                    <a:pt x="538" y="261"/>
                  </a:lnTo>
                  <a:lnTo>
                    <a:pt x="510" y="256"/>
                  </a:lnTo>
                  <a:lnTo>
                    <a:pt x="462" y="280"/>
                  </a:lnTo>
                  <a:lnTo>
                    <a:pt x="457" y="276"/>
                  </a:lnTo>
                  <a:lnTo>
                    <a:pt x="449" y="264"/>
                  </a:lnTo>
                  <a:lnTo>
                    <a:pt x="426" y="272"/>
                  </a:lnTo>
                  <a:lnTo>
                    <a:pt x="403" y="280"/>
                  </a:lnTo>
                  <a:lnTo>
                    <a:pt x="398" y="275"/>
                  </a:lnTo>
                  <a:lnTo>
                    <a:pt x="394" y="264"/>
                  </a:lnTo>
                  <a:lnTo>
                    <a:pt x="365" y="256"/>
                  </a:lnTo>
                  <a:lnTo>
                    <a:pt x="360" y="253"/>
                  </a:lnTo>
                  <a:lnTo>
                    <a:pt x="364" y="239"/>
                  </a:lnTo>
                  <a:lnTo>
                    <a:pt x="378" y="230"/>
                  </a:lnTo>
                  <a:lnTo>
                    <a:pt x="360" y="183"/>
                  </a:lnTo>
                  <a:lnTo>
                    <a:pt x="331" y="114"/>
                  </a:lnTo>
                  <a:lnTo>
                    <a:pt x="247" y="137"/>
                  </a:lnTo>
                  <a:lnTo>
                    <a:pt x="230" y="114"/>
                  </a:lnTo>
                  <a:lnTo>
                    <a:pt x="191" y="96"/>
                  </a:lnTo>
                  <a:lnTo>
                    <a:pt x="158" y="123"/>
                  </a:lnTo>
                  <a:lnTo>
                    <a:pt x="126" y="116"/>
                  </a:lnTo>
                  <a:lnTo>
                    <a:pt x="89" y="87"/>
                  </a:lnTo>
                  <a:lnTo>
                    <a:pt x="83" y="51"/>
                  </a:lnTo>
                  <a:lnTo>
                    <a:pt x="85" y="26"/>
                  </a:lnTo>
                  <a:lnTo>
                    <a:pt x="83" y="0"/>
                  </a:lnTo>
                  <a:lnTo>
                    <a:pt x="0" y="51"/>
                  </a:lnTo>
                  <a:lnTo>
                    <a:pt x="49" y="22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7" name="Freeform 493"/>
            <p:cNvSpPr/>
            <p:nvPr/>
          </p:nvSpPr>
          <p:spPr bwMode="auto">
            <a:xfrm>
              <a:off x="2231094" y="3035227"/>
              <a:ext cx="256078" cy="195715"/>
            </a:xfrm>
            <a:custGeom>
              <a:avLst/>
              <a:gdLst>
                <a:gd name="T0" fmla="*/ 0 w 534"/>
                <a:gd name="T1" fmla="*/ 1 h 433"/>
                <a:gd name="T2" fmla="*/ 0 w 534"/>
                <a:gd name="T3" fmla="*/ 3 h 433"/>
                <a:gd name="T4" fmla="*/ 1 w 534"/>
                <a:gd name="T5" fmla="*/ 2 h 433"/>
                <a:gd name="T6" fmla="*/ 2 w 534"/>
                <a:gd name="T7" fmla="*/ 3 h 433"/>
                <a:gd name="T8" fmla="*/ 1 w 534"/>
                <a:gd name="T9" fmla="*/ 3 h 433"/>
                <a:gd name="T10" fmla="*/ 0 w 534"/>
                <a:gd name="T11" fmla="*/ 3 h 433"/>
                <a:gd name="T12" fmla="*/ 0 w 534"/>
                <a:gd name="T13" fmla="*/ 4 h 433"/>
                <a:gd name="T14" fmla="*/ 0 w 534"/>
                <a:gd name="T15" fmla="*/ 4 h 433"/>
                <a:gd name="T16" fmla="*/ 1 w 534"/>
                <a:gd name="T17" fmla="*/ 5 h 433"/>
                <a:gd name="T18" fmla="*/ 1 w 534"/>
                <a:gd name="T19" fmla="*/ 5 h 433"/>
                <a:gd name="T20" fmla="*/ 1 w 534"/>
                <a:gd name="T21" fmla="*/ 5 h 433"/>
                <a:gd name="T22" fmla="*/ 1 w 534"/>
                <a:gd name="T23" fmla="*/ 7 h 433"/>
                <a:gd name="T24" fmla="*/ 3 w 534"/>
                <a:gd name="T25" fmla="*/ 7 h 433"/>
                <a:gd name="T26" fmla="*/ 4 w 534"/>
                <a:gd name="T27" fmla="*/ 6 h 433"/>
                <a:gd name="T28" fmla="*/ 6 w 534"/>
                <a:gd name="T29" fmla="*/ 7 h 433"/>
                <a:gd name="T30" fmla="*/ 7 w 534"/>
                <a:gd name="T31" fmla="*/ 8 h 433"/>
                <a:gd name="T32" fmla="*/ 7 w 534"/>
                <a:gd name="T33" fmla="*/ 9 h 433"/>
                <a:gd name="T34" fmla="*/ 7 w 534"/>
                <a:gd name="T35" fmla="*/ 9 h 433"/>
                <a:gd name="T36" fmla="*/ 9 w 534"/>
                <a:gd name="T37" fmla="*/ 10 h 433"/>
                <a:gd name="T38" fmla="*/ 11 w 534"/>
                <a:gd name="T39" fmla="*/ 7 h 433"/>
                <a:gd name="T40" fmla="*/ 12 w 534"/>
                <a:gd name="T41" fmla="*/ 7 h 433"/>
                <a:gd name="T42" fmla="*/ 12 w 534"/>
                <a:gd name="T43" fmla="*/ 7 h 433"/>
                <a:gd name="T44" fmla="*/ 12 w 534"/>
                <a:gd name="T45" fmla="*/ 6 h 433"/>
                <a:gd name="T46" fmla="*/ 12 w 534"/>
                <a:gd name="T47" fmla="*/ 5 h 433"/>
                <a:gd name="T48" fmla="*/ 11 w 534"/>
                <a:gd name="T49" fmla="*/ 5 h 433"/>
                <a:gd name="T50" fmla="*/ 11 w 534"/>
                <a:gd name="T51" fmla="*/ 5 h 433"/>
                <a:gd name="T52" fmla="*/ 10 w 534"/>
                <a:gd name="T53" fmla="*/ 4 h 433"/>
                <a:gd name="T54" fmla="*/ 9 w 534"/>
                <a:gd name="T55" fmla="*/ 3 h 433"/>
                <a:gd name="T56" fmla="*/ 9 w 534"/>
                <a:gd name="T57" fmla="*/ 3 h 433"/>
                <a:gd name="T58" fmla="*/ 8 w 534"/>
                <a:gd name="T59" fmla="*/ 2 h 433"/>
                <a:gd name="T60" fmla="*/ 7 w 534"/>
                <a:gd name="T61" fmla="*/ 3 h 433"/>
                <a:gd name="T62" fmla="*/ 7 w 534"/>
                <a:gd name="T63" fmla="*/ 3 h 433"/>
                <a:gd name="T64" fmla="*/ 7 w 534"/>
                <a:gd name="T65" fmla="*/ 3 h 433"/>
                <a:gd name="T66" fmla="*/ 7 w 534"/>
                <a:gd name="T67" fmla="*/ 2 h 433"/>
                <a:gd name="T68" fmla="*/ 7 w 534"/>
                <a:gd name="T69" fmla="*/ 1 h 433"/>
                <a:gd name="T70" fmla="*/ 6 w 534"/>
                <a:gd name="T71" fmla="*/ 1 h 433"/>
                <a:gd name="T72" fmla="*/ 6 w 534"/>
                <a:gd name="T73" fmla="*/ 1 h 433"/>
                <a:gd name="T74" fmla="*/ 5 w 534"/>
                <a:gd name="T75" fmla="*/ 0 h 433"/>
                <a:gd name="T76" fmla="*/ 5 w 534"/>
                <a:gd name="T77" fmla="*/ 0 h 433"/>
                <a:gd name="T78" fmla="*/ 5 w 534"/>
                <a:gd name="T79" fmla="*/ 0 h 433"/>
                <a:gd name="T80" fmla="*/ 4 w 534"/>
                <a:gd name="T81" fmla="*/ 0 h 433"/>
                <a:gd name="T82" fmla="*/ 5 w 534"/>
                <a:gd name="T83" fmla="*/ 1 h 433"/>
                <a:gd name="T84" fmla="*/ 4 w 534"/>
                <a:gd name="T85" fmla="*/ 1 h 433"/>
                <a:gd name="T86" fmla="*/ 4 w 534"/>
                <a:gd name="T87" fmla="*/ 1 h 433"/>
                <a:gd name="T88" fmla="*/ 4 w 534"/>
                <a:gd name="T89" fmla="*/ 1 h 433"/>
                <a:gd name="T90" fmla="*/ 3 w 534"/>
                <a:gd name="T91" fmla="*/ 1 h 433"/>
                <a:gd name="T92" fmla="*/ 3 w 534"/>
                <a:gd name="T93" fmla="*/ 1 h 433"/>
                <a:gd name="T94" fmla="*/ 2 w 534"/>
                <a:gd name="T95" fmla="*/ 2 h 433"/>
                <a:gd name="T96" fmla="*/ 2 w 534"/>
                <a:gd name="T97" fmla="*/ 1 h 433"/>
                <a:gd name="T98" fmla="*/ 1 w 534"/>
                <a:gd name="T99" fmla="*/ 1 h 433"/>
                <a:gd name="T100" fmla="*/ 0 w 534"/>
                <a:gd name="T101" fmla="*/ 1 h 43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34"/>
                <a:gd name="T154" fmla="*/ 0 h 433"/>
                <a:gd name="T155" fmla="*/ 534 w 534"/>
                <a:gd name="T156" fmla="*/ 433 h 43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34" h="433">
                  <a:moveTo>
                    <a:pt x="0" y="63"/>
                  </a:moveTo>
                  <a:lnTo>
                    <a:pt x="4" y="118"/>
                  </a:lnTo>
                  <a:lnTo>
                    <a:pt x="32" y="86"/>
                  </a:lnTo>
                  <a:lnTo>
                    <a:pt x="72" y="129"/>
                  </a:lnTo>
                  <a:lnTo>
                    <a:pt x="53" y="156"/>
                  </a:lnTo>
                  <a:lnTo>
                    <a:pt x="7" y="130"/>
                  </a:lnTo>
                  <a:lnTo>
                    <a:pt x="1" y="168"/>
                  </a:lnTo>
                  <a:lnTo>
                    <a:pt x="7" y="191"/>
                  </a:lnTo>
                  <a:lnTo>
                    <a:pt x="32" y="196"/>
                  </a:lnTo>
                  <a:lnTo>
                    <a:pt x="22" y="221"/>
                  </a:lnTo>
                  <a:lnTo>
                    <a:pt x="41" y="238"/>
                  </a:lnTo>
                  <a:lnTo>
                    <a:pt x="41" y="314"/>
                  </a:lnTo>
                  <a:lnTo>
                    <a:pt x="115" y="292"/>
                  </a:lnTo>
                  <a:lnTo>
                    <a:pt x="157" y="269"/>
                  </a:lnTo>
                  <a:lnTo>
                    <a:pt x="250" y="320"/>
                  </a:lnTo>
                  <a:lnTo>
                    <a:pt x="311" y="352"/>
                  </a:lnTo>
                  <a:lnTo>
                    <a:pt x="322" y="366"/>
                  </a:lnTo>
                  <a:lnTo>
                    <a:pt x="328" y="405"/>
                  </a:lnTo>
                  <a:lnTo>
                    <a:pt x="382" y="433"/>
                  </a:lnTo>
                  <a:lnTo>
                    <a:pt x="466" y="329"/>
                  </a:lnTo>
                  <a:lnTo>
                    <a:pt x="519" y="329"/>
                  </a:lnTo>
                  <a:lnTo>
                    <a:pt x="528" y="286"/>
                  </a:lnTo>
                  <a:lnTo>
                    <a:pt x="534" y="268"/>
                  </a:lnTo>
                  <a:lnTo>
                    <a:pt x="517" y="240"/>
                  </a:lnTo>
                  <a:lnTo>
                    <a:pt x="478" y="223"/>
                  </a:lnTo>
                  <a:lnTo>
                    <a:pt x="472" y="202"/>
                  </a:lnTo>
                  <a:lnTo>
                    <a:pt x="417" y="186"/>
                  </a:lnTo>
                  <a:lnTo>
                    <a:pt x="382" y="148"/>
                  </a:lnTo>
                  <a:lnTo>
                    <a:pt x="371" y="122"/>
                  </a:lnTo>
                  <a:lnTo>
                    <a:pt x="343" y="98"/>
                  </a:lnTo>
                  <a:lnTo>
                    <a:pt x="327" y="113"/>
                  </a:lnTo>
                  <a:lnTo>
                    <a:pt x="317" y="122"/>
                  </a:lnTo>
                  <a:lnTo>
                    <a:pt x="297" y="118"/>
                  </a:lnTo>
                  <a:lnTo>
                    <a:pt x="281" y="86"/>
                  </a:lnTo>
                  <a:lnTo>
                    <a:pt x="281" y="63"/>
                  </a:lnTo>
                  <a:lnTo>
                    <a:pt x="261" y="56"/>
                  </a:lnTo>
                  <a:lnTo>
                    <a:pt x="256" y="35"/>
                  </a:lnTo>
                  <a:lnTo>
                    <a:pt x="233" y="18"/>
                  </a:lnTo>
                  <a:lnTo>
                    <a:pt x="216" y="18"/>
                  </a:lnTo>
                  <a:lnTo>
                    <a:pt x="204" y="0"/>
                  </a:lnTo>
                  <a:lnTo>
                    <a:pt x="186" y="10"/>
                  </a:lnTo>
                  <a:lnTo>
                    <a:pt x="192" y="35"/>
                  </a:lnTo>
                  <a:lnTo>
                    <a:pt x="182" y="31"/>
                  </a:lnTo>
                  <a:lnTo>
                    <a:pt x="173" y="26"/>
                  </a:lnTo>
                  <a:lnTo>
                    <a:pt x="157" y="63"/>
                  </a:lnTo>
                  <a:lnTo>
                    <a:pt x="136" y="68"/>
                  </a:lnTo>
                  <a:lnTo>
                    <a:pt x="115" y="61"/>
                  </a:lnTo>
                  <a:lnTo>
                    <a:pt x="101" y="80"/>
                  </a:lnTo>
                  <a:lnTo>
                    <a:pt x="84" y="63"/>
                  </a:lnTo>
                  <a:lnTo>
                    <a:pt x="57" y="46"/>
                  </a:lnTo>
                  <a:lnTo>
                    <a:pt x="0" y="6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8" name="Freeform 494"/>
            <p:cNvSpPr/>
            <p:nvPr/>
          </p:nvSpPr>
          <p:spPr bwMode="auto">
            <a:xfrm>
              <a:off x="2517497" y="3033635"/>
              <a:ext cx="213960" cy="98653"/>
            </a:xfrm>
            <a:custGeom>
              <a:avLst/>
              <a:gdLst>
                <a:gd name="T0" fmla="*/ 3 w 444"/>
                <a:gd name="T1" fmla="*/ 3 h 219"/>
                <a:gd name="T2" fmla="*/ 2 w 444"/>
                <a:gd name="T3" fmla="*/ 3 h 219"/>
                <a:gd name="T4" fmla="*/ 0 w 444"/>
                <a:gd name="T5" fmla="*/ 4 h 219"/>
                <a:gd name="T6" fmla="*/ 0 w 444"/>
                <a:gd name="T7" fmla="*/ 4 h 219"/>
                <a:gd name="T8" fmla="*/ 0 w 444"/>
                <a:gd name="T9" fmla="*/ 5 h 219"/>
                <a:gd name="T10" fmla="*/ 1 w 444"/>
                <a:gd name="T11" fmla="*/ 5 h 219"/>
                <a:gd name="T12" fmla="*/ 3 w 444"/>
                <a:gd name="T13" fmla="*/ 5 h 219"/>
                <a:gd name="T14" fmla="*/ 4 w 444"/>
                <a:gd name="T15" fmla="*/ 5 h 219"/>
                <a:gd name="T16" fmla="*/ 5 w 444"/>
                <a:gd name="T17" fmla="*/ 5 h 219"/>
                <a:gd name="T18" fmla="*/ 5 w 444"/>
                <a:gd name="T19" fmla="*/ 4 h 219"/>
                <a:gd name="T20" fmla="*/ 6 w 444"/>
                <a:gd name="T21" fmla="*/ 4 h 219"/>
                <a:gd name="T22" fmla="*/ 7 w 444"/>
                <a:gd name="T23" fmla="*/ 4 h 219"/>
                <a:gd name="T24" fmla="*/ 7 w 444"/>
                <a:gd name="T25" fmla="*/ 4 h 219"/>
                <a:gd name="T26" fmla="*/ 9 w 444"/>
                <a:gd name="T27" fmla="*/ 3 h 219"/>
                <a:gd name="T28" fmla="*/ 10 w 444"/>
                <a:gd name="T29" fmla="*/ 2 h 219"/>
                <a:gd name="T30" fmla="*/ 10 w 444"/>
                <a:gd name="T31" fmla="*/ 2 h 219"/>
                <a:gd name="T32" fmla="*/ 10 w 444"/>
                <a:gd name="T33" fmla="*/ 1 h 219"/>
                <a:gd name="T34" fmla="*/ 9 w 444"/>
                <a:gd name="T35" fmla="*/ 1 h 219"/>
                <a:gd name="T36" fmla="*/ 9 w 444"/>
                <a:gd name="T37" fmla="*/ 1 h 219"/>
                <a:gd name="T38" fmla="*/ 8 w 444"/>
                <a:gd name="T39" fmla="*/ 1 h 219"/>
                <a:gd name="T40" fmla="*/ 7 w 444"/>
                <a:gd name="T41" fmla="*/ 0 h 219"/>
                <a:gd name="T42" fmla="*/ 4 w 444"/>
                <a:gd name="T43" fmla="*/ 0 h 219"/>
                <a:gd name="T44" fmla="*/ 4 w 444"/>
                <a:gd name="T45" fmla="*/ 0 h 219"/>
                <a:gd name="T46" fmla="*/ 4 w 444"/>
                <a:gd name="T47" fmla="*/ 1 h 219"/>
                <a:gd name="T48" fmla="*/ 4 w 444"/>
                <a:gd name="T49" fmla="*/ 1 h 219"/>
                <a:gd name="T50" fmla="*/ 4 w 444"/>
                <a:gd name="T51" fmla="*/ 1 h 219"/>
                <a:gd name="T52" fmla="*/ 3 w 444"/>
                <a:gd name="T53" fmla="*/ 1 h 219"/>
                <a:gd name="T54" fmla="*/ 3 w 444"/>
                <a:gd name="T55" fmla="*/ 1 h 219"/>
                <a:gd name="T56" fmla="*/ 2 w 444"/>
                <a:gd name="T57" fmla="*/ 1 h 219"/>
                <a:gd name="T58" fmla="*/ 2 w 444"/>
                <a:gd name="T59" fmla="*/ 1 h 219"/>
                <a:gd name="T60" fmla="*/ 2 w 444"/>
                <a:gd name="T61" fmla="*/ 1 h 219"/>
                <a:gd name="T62" fmla="*/ 2 w 444"/>
                <a:gd name="T63" fmla="*/ 2 h 219"/>
                <a:gd name="T64" fmla="*/ 2 w 444"/>
                <a:gd name="T65" fmla="*/ 2 h 219"/>
                <a:gd name="T66" fmla="*/ 2 w 444"/>
                <a:gd name="T67" fmla="*/ 3 h 219"/>
                <a:gd name="T68" fmla="*/ 4 w 444"/>
                <a:gd name="T69" fmla="*/ 3 h 219"/>
                <a:gd name="T70" fmla="*/ 4 w 444"/>
                <a:gd name="T71" fmla="*/ 2 h 219"/>
                <a:gd name="T72" fmla="*/ 5 w 444"/>
                <a:gd name="T73" fmla="*/ 3 h 219"/>
                <a:gd name="T74" fmla="*/ 4 w 444"/>
                <a:gd name="T75" fmla="*/ 3 h 219"/>
                <a:gd name="T76" fmla="*/ 4 w 444"/>
                <a:gd name="T77" fmla="*/ 3 h 219"/>
                <a:gd name="T78" fmla="*/ 3 w 444"/>
                <a:gd name="T79" fmla="*/ 3 h 219"/>
                <a:gd name="T80" fmla="*/ 3 w 444"/>
                <a:gd name="T81" fmla="*/ 3 h 219"/>
                <a:gd name="T82" fmla="*/ 3 w 444"/>
                <a:gd name="T83" fmla="*/ 3 h 2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4"/>
                <a:gd name="T127" fmla="*/ 0 h 219"/>
                <a:gd name="T128" fmla="*/ 444 w 444"/>
                <a:gd name="T129" fmla="*/ 219 h 21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4" h="219">
                  <a:moveTo>
                    <a:pt x="113" y="156"/>
                  </a:moveTo>
                  <a:lnTo>
                    <a:pt x="81" y="156"/>
                  </a:lnTo>
                  <a:lnTo>
                    <a:pt x="16" y="165"/>
                  </a:lnTo>
                  <a:lnTo>
                    <a:pt x="0" y="190"/>
                  </a:lnTo>
                  <a:lnTo>
                    <a:pt x="16" y="200"/>
                  </a:lnTo>
                  <a:lnTo>
                    <a:pt x="29" y="207"/>
                  </a:lnTo>
                  <a:lnTo>
                    <a:pt x="118" y="206"/>
                  </a:lnTo>
                  <a:lnTo>
                    <a:pt x="179" y="206"/>
                  </a:lnTo>
                  <a:lnTo>
                    <a:pt x="207" y="219"/>
                  </a:lnTo>
                  <a:lnTo>
                    <a:pt x="216" y="192"/>
                  </a:lnTo>
                  <a:lnTo>
                    <a:pt x="242" y="190"/>
                  </a:lnTo>
                  <a:lnTo>
                    <a:pt x="278" y="180"/>
                  </a:lnTo>
                  <a:lnTo>
                    <a:pt x="309" y="172"/>
                  </a:lnTo>
                  <a:lnTo>
                    <a:pt x="363" y="136"/>
                  </a:lnTo>
                  <a:lnTo>
                    <a:pt x="423" y="102"/>
                  </a:lnTo>
                  <a:lnTo>
                    <a:pt x="444" y="84"/>
                  </a:lnTo>
                  <a:lnTo>
                    <a:pt x="436" y="50"/>
                  </a:lnTo>
                  <a:lnTo>
                    <a:pt x="406" y="50"/>
                  </a:lnTo>
                  <a:lnTo>
                    <a:pt x="382" y="35"/>
                  </a:lnTo>
                  <a:lnTo>
                    <a:pt x="349" y="22"/>
                  </a:lnTo>
                  <a:lnTo>
                    <a:pt x="275" y="14"/>
                  </a:lnTo>
                  <a:lnTo>
                    <a:pt x="182" y="0"/>
                  </a:lnTo>
                  <a:lnTo>
                    <a:pt x="165" y="4"/>
                  </a:lnTo>
                  <a:lnTo>
                    <a:pt x="171" y="22"/>
                  </a:lnTo>
                  <a:lnTo>
                    <a:pt x="180" y="39"/>
                  </a:lnTo>
                  <a:lnTo>
                    <a:pt x="156" y="45"/>
                  </a:lnTo>
                  <a:lnTo>
                    <a:pt x="148" y="33"/>
                  </a:lnTo>
                  <a:lnTo>
                    <a:pt x="117" y="29"/>
                  </a:lnTo>
                  <a:lnTo>
                    <a:pt x="76" y="33"/>
                  </a:lnTo>
                  <a:lnTo>
                    <a:pt x="93" y="45"/>
                  </a:lnTo>
                  <a:lnTo>
                    <a:pt x="93" y="57"/>
                  </a:lnTo>
                  <a:lnTo>
                    <a:pt x="86" y="72"/>
                  </a:lnTo>
                  <a:lnTo>
                    <a:pt x="86" y="95"/>
                  </a:lnTo>
                  <a:lnTo>
                    <a:pt x="98" y="108"/>
                  </a:lnTo>
                  <a:lnTo>
                    <a:pt x="156" y="108"/>
                  </a:lnTo>
                  <a:lnTo>
                    <a:pt x="174" y="107"/>
                  </a:lnTo>
                  <a:lnTo>
                    <a:pt x="192" y="126"/>
                  </a:lnTo>
                  <a:lnTo>
                    <a:pt x="173" y="153"/>
                  </a:lnTo>
                  <a:lnTo>
                    <a:pt x="154" y="153"/>
                  </a:lnTo>
                  <a:lnTo>
                    <a:pt x="132" y="152"/>
                  </a:lnTo>
                  <a:lnTo>
                    <a:pt x="123" y="153"/>
                  </a:lnTo>
                  <a:lnTo>
                    <a:pt x="113" y="15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9" name="Freeform 495"/>
            <p:cNvSpPr/>
            <p:nvPr/>
          </p:nvSpPr>
          <p:spPr bwMode="auto">
            <a:xfrm>
              <a:off x="2495596" y="3092509"/>
              <a:ext cx="136463" cy="103427"/>
            </a:xfrm>
            <a:custGeom>
              <a:avLst/>
              <a:gdLst>
                <a:gd name="T0" fmla="*/ 0 w 285"/>
                <a:gd name="T1" fmla="*/ 5 h 227"/>
                <a:gd name="T2" fmla="*/ 0 w 285"/>
                <a:gd name="T3" fmla="*/ 5 h 227"/>
                <a:gd name="T4" fmla="*/ 1 w 285"/>
                <a:gd name="T5" fmla="*/ 5 h 227"/>
                <a:gd name="T6" fmla="*/ 2 w 285"/>
                <a:gd name="T7" fmla="*/ 5 h 227"/>
                <a:gd name="T8" fmla="*/ 3 w 285"/>
                <a:gd name="T9" fmla="*/ 3 h 227"/>
                <a:gd name="T10" fmla="*/ 3 w 285"/>
                <a:gd name="T11" fmla="*/ 4 h 227"/>
                <a:gd name="T12" fmla="*/ 4 w 285"/>
                <a:gd name="T13" fmla="*/ 5 h 227"/>
                <a:gd name="T14" fmla="*/ 5 w 285"/>
                <a:gd name="T15" fmla="*/ 5 h 227"/>
                <a:gd name="T16" fmla="*/ 6 w 285"/>
                <a:gd name="T17" fmla="*/ 5 h 227"/>
                <a:gd name="T18" fmla="*/ 7 w 285"/>
                <a:gd name="T19" fmla="*/ 5 h 227"/>
                <a:gd name="T20" fmla="*/ 7 w 285"/>
                <a:gd name="T21" fmla="*/ 3 h 227"/>
                <a:gd name="T22" fmla="*/ 6 w 285"/>
                <a:gd name="T23" fmla="*/ 3 h 227"/>
                <a:gd name="T24" fmla="*/ 6 w 285"/>
                <a:gd name="T25" fmla="*/ 3 h 227"/>
                <a:gd name="T26" fmla="*/ 6 w 285"/>
                <a:gd name="T27" fmla="*/ 2 h 227"/>
                <a:gd name="T28" fmla="*/ 5 w 285"/>
                <a:gd name="T29" fmla="*/ 2 h 227"/>
                <a:gd name="T30" fmla="*/ 5 w 285"/>
                <a:gd name="T31" fmla="*/ 2 h 227"/>
                <a:gd name="T32" fmla="*/ 3 w 285"/>
                <a:gd name="T33" fmla="*/ 2 h 227"/>
                <a:gd name="T34" fmla="*/ 3 w 285"/>
                <a:gd name="T35" fmla="*/ 2 h 227"/>
                <a:gd name="T36" fmla="*/ 2 w 285"/>
                <a:gd name="T37" fmla="*/ 2 h 227"/>
                <a:gd name="T38" fmla="*/ 1 w 285"/>
                <a:gd name="T39" fmla="*/ 1 h 227"/>
                <a:gd name="T40" fmla="*/ 1 w 285"/>
                <a:gd name="T41" fmla="*/ 1 h 227"/>
                <a:gd name="T42" fmla="*/ 1 w 285"/>
                <a:gd name="T43" fmla="*/ 1 h 227"/>
                <a:gd name="T44" fmla="*/ 1 w 285"/>
                <a:gd name="T45" fmla="*/ 1 h 227"/>
                <a:gd name="T46" fmla="*/ 3 w 285"/>
                <a:gd name="T47" fmla="*/ 1 h 227"/>
                <a:gd name="T48" fmla="*/ 3 w 285"/>
                <a:gd name="T49" fmla="*/ 0 h 227"/>
                <a:gd name="T50" fmla="*/ 2 w 285"/>
                <a:gd name="T51" fmla="*/ 0 h 227"/>
                <a:gd name="T52" fmla="*/ 1 w 285"/>
                <a:gd name="T53" fmla="*/ 0 h 227"/>
                <a:gd name="T54" fmla="*/ 0 w 285"/>
                <a:gd name="T55" fmla="*/ 1 h 227"/>
                <a:gd name="T56" fmla="*/ 0 w 285"/>
                <a:gd name="T57" fmla="*/ 2 h 227"/>
                <a:gd name="T58" fmla="*/ 0 w 285"/>
                <a:gd name="T59" fmla="*/ 2 h 227"/>
                <a:gd name="T60" fmla="*/ 0 w 285"/>
                <a:gd name="T61" fmla="*/ 2 h 227"/>
                <a:gd name="T62" fmla="*/ 1 w 285"/>
                <a:gd name="T63" fmla="*/ 2 h 227"/>
                <a:gd name="T64" fmla="*/ 1 w 285"/>
                <a:gd name="T65" fmla="*/ 3 h 227"/>
                <a:gd name="T66" fmla="*/ 1 w 285"/>
                <a:gd name="T67" fmla="*/ 4 h 227"/>
                <a:gd name="T68" fmla="*/ 1 w 285"/>
                <a:gd name="T69" fmla="*/ 4 h 227"/>
                <a:gd name="T70" fmla="*/ 1 w 285"/>
                <a:gd name="T71" fmla="*/ 4 h 227"/>
                <a:gd name="T72" fmla="*/ 0 w 285"/>
                <a:gd name="T73" fmla="*/ 5 h 2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5"/>
                <a:gd name="T112" fmla="*/ 0 h 227"/>
                <a:gd name="T113" fmla="*/ 285 w 285"/>
                <a:gd name="T114" fmla="*/ 227 h 2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5" h="227">
                  <a:moveTo>
                    <a:pt x="0" y="192"/>
                  </a:moveTo>
                  <a:lnTo>
                    <a:pt x="4" y="201"/>
                  </a:lnTo>
                  <a:lnTo>
                    <a:pt x="27" y="205"/>
                  </a:lnTo>
                  <a:lnTo>
                    <a:pt x="76" y="207"/>
                  </a:lnTo>
                  <a:lnTo>
                    <a:pt x="135" y="138"/>
                  </a:lnTo>
                  <a:lnTo>
                    <a:pt x="150" y="181"/>
                  </a:lnTo>
                  <a:lnTo>
                    <a:pt x="166" y="227"/>
                  </a:lnTo>
                  <a:lnTo>
                    <a:pt x="206" y="209"/>
                  </a:lnTo>
                  <a:lnTo>
                    <a:pt x="243" y="191"/>
                  </a:lnTo>
                  <a:lnTo>
                    <a:pt x="285" y="205"/>
                  </a:lnTo>
                  <a:lnTo>
                    <a:pt x="285" y="139"/>
                  </a:lnTo>
                  <a:lnTo>
                    <a:pt x="258" y="127"/>
                  </a:lnTo>
                  <a:lnTo>
                    <a:pt x="242" y="128"/>
                  </a:lnTo>
                  <a:lnTo>
                    <a:pt x="253" y="85"/>
                  </a:lnTo>
                  <a:lnTo>
                    <a:pt x="218" y="76"/>
                  </a:lnTo>
                  <a:lnTo>
                    <a:pt x="192" y="73"/>
                  </a:lnTo>
                  <a:lnTo>
                    <a:pt x="151" y="73"/>
                  </a:lnTo>
                  <a:lnTo>
                    <a:pt x="121" y="73"/>
                  </a:lnTo>
                  <a:lnTo>
                    <a:pt x="81" y="73"/>
                  </a:lnTo>
                  <a:lnTo>
                    <a:pt x="49" y="66"/>
                  </a:lnTo>
                  <a:lnTo>
                    <a:pt x="45" y="59"/>
                  </a:lnTo>
                  <a:lnTo>
                    <a:pt x="50" y="44"/>
                  </a:lnTo>
                  <a:lnTo>
                    <a:pt x="65" y="32"/>
                  </a:lnTo>
                  <a:lnTo>
                    <a:pt x="119" y="21"/>
                  </a:lnTo>
                  <a:lnTo>
                    <a:pt x="117" y="0"/>
                  </a:lnTo>
                  <a:lnTo>
                    <a:pt x="73" y="7"/>
                  </a:lnTo>
                  <a:lnTo>
                    <a:pt x="40" y="4"/>
                  </a:lnTo>
                  <a:lnTo>
                    <a:pt x="19" y="27"/>
                  </a:lnTo>
                  <a:lnTo>
                    <a:pt x="9" y="73"/>
                  </a:lnTo>
                  <a:lnTo>
                    <a:pt x="11" y="84"/>
                  </a:lnTo>
                  <a:lnTo>
                    <a:pt x="8" y="86"/>
                  </a:lnTo>
                  <a:lnTo>
                    <a:pt x="34" y="97"/>
                  </a:lnTo>
                  <a:lnTo>
                    <a:pt x="47" y="122"/>
                  </a:lnTo>
                  <a:lnTo>
                    <a:pt x="39" y="153"/>
                  </a:lnTo>
                  <a:lnTo>
                    <a:pt x="32" y="155"/>
                  </a:lnTo>
                  <a:lnTo>
                    <a:pt x="25" y="166"/>
                  </a:lnTo>
                  <a:lnTo>
                    <a:pt x="0" y="19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80" name="Freeform 496"/>
            <p:cNvSpPr/>
            <p:nvPr/>
          </p:nvSpPr>
          <p:spPr bwMode="auto">
            <a:xfrm>
              <a:off x="3369967" y="3501442"/>
              <a:ext cx="10108" cy="15912"/>
            </a:xfrm>
            <a:custGeom>
              <a:avLst/>
              <a:gdLst>
                <a:gd name="T0" fmla="*/ 0 w 19"/>
                <a:gd name="T1" fmla="*/ 1 h 33"/>
                <a:gd name="T2" fmla="*/ 0 w 19"/>
                <a:gd name="T3" fmla="*/ 0 h 33"/>
                <a:gd name="T4" fmla="*/ 1 w 19"/>
                <a:gd name="T5" fmla="*/ 1 h 33"/>
                <a:gd name="T6" fmla="*/ 0 w 19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3"/>
                <a:gd name="T14" fmla="*/ 19 w 19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3">
                  <a:moveTo>
                    <a:pt x="0" y="33"/>
                  </a:moveTo>
                  <a:lnTo>
                    <a:pt x="11" y="0"/>
                  </a:lnTo>
                  <a:lnTo>
                    <a:pt x="19" y="18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</p:grpSp>
      <p:sp>
        <p:nvSpPr>
          <p:cNvPr id="34" name="文本占位符 33"/>
          <p:cNvSpPr>
            <a:spLocks noGrp="1"/>
          </p:cNvSpPr>
          <p:nvPr>
            <p:ph type="body" sz="quarter" idx="10"/>
          </p:nvPr>
        </p:nvSpPr>
        <p:spPr>
          <a:xfrm>
            <a:off x="764562" y="554577"/>
            <a:ext cx="6371897" cy="584775"/>
          </a:xfrm>
        </p:spPr>
        <p:txBody>
          <a:bodyPr>
            <a:normAutofit/>
          </a:bodyPr>
          <a:lstStyle>
            <a:lvl1pPr marL="0" indent="0">
              <a:buNone/>
              <a:defRPr kumimoji="0" lang="zh-CN" altLang="en-US" sz="3200" b="1" i="0" u="none" strike="noStrike" kern="0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37" name="任意多边形: 形状 36"/>
          <p:cNvSpPr/>
          <p:nvPr userDrawn="1"/>
        </p:nvSpPr>
        <p:spPr>
          <a:xfrm>
            <a:off x="280091" y="471691"/>
            <a:ext cx="1014529" cy="135663"/>
          </a:xfrm>
          <a:custGeom>
            <a:avLst/>
            <a:gdLst>
              <a:gd name="connsiteX0" fmla="*/ 0 w 819150"/>
              <a:gd name="connsiteY0" fmla="*/ 109537 h 109537"/>
              <a:gd name="connsiteX1" fmla="*/ 361950 w 819150"/>
              <a:gd name="connsiteY1" fmla="*/ 109537 h 109537"/>
              <a:gd name="connsiteX2" fmla="*/ 433388 w 819150"/>
              <a:gd name="connsiteY2" fmla="*/ 0 h 109537"/>
              <a:gd name="connsiteX3" fmla="*/ 819150 w 819150"/>
              <a:gd name="connsiteY3" fmla="*/ 0 h 10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9150" h="109537">
                <a:moveTo>
                  <a:pt x="0" y="109537"/>
                </a:moveTo>
                <a:lnTo>
                  <a:pt x="361950" y="109537"/>
                </a:lnTo>
                <a:lnTo>
                  <a:pt x="433388" y="0"/>
                </a:lnTo>
                <a:lnTo>
                  <a:pt x="819150" y="0"/>
                </a:lnTo>
              </a:path>
            </a:pathLst>
          </a:custGeom>
          <a:ln w="12700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 userDrawn="1"/>
        </p:nvSpPr>
        <p:spPr>
          <a:xfrm rot="5400000" flipH="1">
            <a:off x="1294620" y="442784"/>
            <a:ext cx="59017" cy="59017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E60012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1296035"/>
            <a:endParaRPr lang="zh-CN" altLang="en-US" sz="2550">
              <a:solidFill>
                <a:prstClr val="black"/>
              </a:solidFill>
              <a:cs typeface="+mn-ea"/>
              <a:sym typeface="+mn-lt"/>
            </a:endParaRPr>
          </a:p>
        </p:txBody>
      </p:sp>
      <p:cxnSp>
        <p:nvCxnSpPr>
          <p:cNvPr id="42" name="直接连接符 41"/>
          <p:cNvCxnSpPr/>
          <p:nvPr userDrawn="1"/>
        </p:nvCxnSpPr>
        <p:spPr>
          <a:xfrm>
            <a:off x="66675" y="754857"/>
            <a:ext cx="488156" cy="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 userDrawn="1"/>
        </p:nvCxnSpPr>
        <p:spPr>
          <a:xfrm>
            <a:off x="150019" y="895350"/>
            <a:ext cx="590550" cy="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任意多边形: 形状 44"/>
          <p:cNvSpPr/>
          <p:nvPr userDrawn="1"/>
        </p:nvSpPr>
        <p:spPr>
          <a:xfrm flipV="1">
            <a:off x="347664" y="1025179"/>
            <a:ext cx="658122" cy="88004"/>
          </a:xfrm>
          <a:custGeom>
            <a:avLst/>
            <a:gdLst>
              <a:gd name="connsiteX0" fmla="*/ 0 w 819150"/>
              <a:gd name="connsiteY0" fmla="*/ 109537 h 109537"/>
              <a:gd name="connsiteX1" fmla="*/ 361950 w 819150"/>
              <a:gd name="connsiteY1" fmla="*/ 109537 h 109537"/>
              <a:gd name="connsiteX2" fmla="*/ 433388 w 819150"/>
              <a:gd name="connsiteY2" fmla="*/ 0 h 109537"/>
              <a:gd name="connsiteX3" fmla="*/ 819150 w 819150"/>
              <a:gd name="connsiteY3" fmla="*/ 0 h 10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9150" h="109537">
                <a:moveTo>
                  <a:pt x="0" y="109537"/>
                </a:moveTo>
                <a:lnTo>
                  <a:pt x="361950" y="109537"/>
                </a:lnTo>
                <a:lnTo>
                  <a:pt x="433388" y="0"/>
                </a:lnTo>
                <a:lnTo>
                  <a:pt x="819150" y="0"/>
                </a:lnTo>
              </a:path>
            </a:pathLst>
          </a:custGeom>
          <a:ln w="12700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 userDrawn="1"/>
        </p:nvSpPr>
        <p:spPr>
          <a:xfrm rot="5400000" flipH="1">
            <a:off x="1005786" y="1080335"/>
            <a:ext cx="59017" cy="59017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E60012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1296035"/>
            <a:endParaRPr lang="zh-CN" altLang="en-US" sz="2550">
              <a:solidFill>
                <a:prstClr val="black"/>
              </a:solidFill>
              <a:cs typeface="+mn-ea"/>
              <a:sym typeface="+mn-lt"/>
            </a:endParaRPr>
          </a:p>
        </p:txBody>
      </p:sp>
      <p:pic>
        <p:nvPicPr>
          <p:cNvPr id="281" name="图片 1">
            <a:extLst>
              <a:ext uri="{FF2B5EF4-FFF2-40B4-BE49-F238E27FC236}">
                <a16:creationId xmlns:a16="http://schemas.microsoft.com/office/drawing/2014/main" id="{DFDE3B6F-2435-4760-8035-86F7F23D43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783427" y="159845"/>
            <a:ext cx="1219023" cy="91394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模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 userDrawn="1"/>
        </p:nvGrpSpPr>
        <p:grpSpPr>
          <a:xfrm>
            <a:off x="406684" y="4261425"/>
            <a:ext cx="11378632" cy="2245988"/>
            <a:chOff x="940596" y="1700228"/>
            <a:chExt cx="6850085" cy="3506956"/>
          </a:xfrm>
          <a:solidFill>
            <a:schemeClr val="bg1">
              <a:lumMod val="95000"/>
              <a:alpha val="60000"/>
            </a:schemeClr>
          </a:solidFill>
        </p:grpSpPr>
        <p:sp>
          <p:nvSpPr>
            <p:cNvPr id="28" name="Freeform 250"/>
            <p:cNvSpPr/>
            <p:nvPr/>
          </p:nvSpPr>
          <p:spPr bwMode="auto">
            <a:xfrm>
              <a:off x="6781532" y="3590547"/>
              <a:ext cx="26956" cy="7956"/>
            </a:xfrm>
            <a:custGeom>
              <a:avLst/>
              <a:gdLst>
                <a:gd name="T0" fmla="*/ 0 w 54"/>
                <a:gd name="T1" fmla="*/ 0 h 19"/>
                <a:gd name="T2" fmla="*/ 0 w 54"/>
                <a:gd name="T3" fmla="*/ 0 h 19"/>
                <a:gd name="T4" fmla="*/ 1 w 54"/>
                <a:gd name="T5" fmla="*/ 0 h 19"/>
                <a:gd name="T6" fmla="*/ 0 w 54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"/>
                <a:gd name="T13" fmla="*/ 0 h 19"/>
                <a:gd name="T14" fmla="*/ 54 w 54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" h="19">
                  <a:moveTo>
                    <a:pt x="0" y="0"/>
                  </a:moveTo>
                  <a:lnTo>
                    <a:pt x="3" y="19"/>
                  </a:lnTo>
                  <a:lnTo>
                    <a:pt x="54" y="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9" name="Freeform 251"/>
            <p:cNvSpPr/>
            <p:nvPr/>
          </p:nvSpPr>
          <p:spPr bwMode="auto">
            <a:xfrm>
              <a:off x="6668655" y="4405230"/>
              <a:ext cx="360531" cy="709665"/>
            </a:xfrm>
            <a:custGeom>
              <a:avLst/>
              <a:gdLst>
                <a:gd name="T0" fmla="*/ 0 w 750"/>
                <a:gd name="T1" fmla="*/ 33 h 1564"/>
                <a:gd name="T2" fmla="*/ 0 w 750"/>
                <a:gd name="T3" fmla="*/ 34 h 1564"/>
                <a:gd name="T4" fmla="*/ 1 w 750"/>
                <a:gd name="T5" fmla="*/ 34 h 1564"/>
                <a:gd name="T6" fmla="*/ 1 w 750"/>
                <a:gd name="T7" fmla="*/ 36 h 1564"/>
                <a:gd name="T8" fmla="*/ 4 w 750"/>
                <a:gd name="T9" fmla="*/ 36 h 1564"/>
                <a:gd name="T10" fmla="*/ 3 w 750"/>
                <a:gd name="T11" fmla="*/ 35 h 1564"/>
                <a:gd name="T12" fmla="*/ 4 w 750"/>
                <a:gd name="T13" fmla="*/ 33 h 1564"/>
                <a:gd name="T14" fmla="*/ 5 w 750"/>
                <a:gd name="T15" fmla="*/ 33 h 1564"/>
                <a:gd name="T16" fmla="*/ 7 w 750"/>
                <a:gd name="T17" fmla="*/ 30 h 1564"/>
                <a:gd name="T18" fmla="*/ 5 w 750"/>
                <a:gd name="T19" fmla="*/ 28 h 1564"/>
                <a:gd name="T20" fmla="*/ 7 w 750"/>
                <a:gd name="T21" fmla="*/ 27 h 1564"/>
                <a:gd name="T22" fmla="*/ 7 w 750"/>
                <a:gd name="T23" fmla="*/ 25 h 1564"/>
                <a:gd name="T24" fmla="*/ 8 w 750"/>
                <a:gd name="T25" fmla="*/ 24 h 1564"/>
                <a:gd name="T26" fmla="*/ 7 w 750"/>
                <a:gd name="T27" fmla="*/ 24 h 1564"/>
                <a:gd name="T28" fmla="*/ 9 w 750"/>
                <a:gd name="T29" fmla="*/ 24 h 1564"/>
                <a:gd name="T30" fmla="*/ 9 w 750"/>
                <a:gd name="T31" fmla="*/ 23 h 1564"/>
                <a:gd name="T32" fmla="*/ 8 w 750"/>
                <a:gd name="T33" fmla="*/ 24 h 1564"/>
                <a:gd name="T34" fmla="*/ 7 w 750"/>
                <a:gd name="T35" fmla="*/ 23 h 1564"/>
                <a:gd name="T36" fmla="*/ 7 w 750"/>
                <a:gd name="T37" fmla="*/ 22 h 1564"/>
                <a:gd name="T38" fmla="*/ 10 w 750"/>
                <a:gd name="T39" fmla="*/ 22 h 1564"/>
                <a:gd name="T40" fmla="*/ 10 w 750"/>
                <a:gd name="T41" fmla="*/ 19 h 1564"/>
                <a:gd name="T42" fmla="*/ 14 w 750"/>
                <a:gd name="T43" fmla="*/ 19 h 1564"/>
                <a:gd name="T44" fmla="*/ 15 w 750"/>
                <a:gd name="T45" fmla="*/ 17 h 1564"/>
                <a:gd name="T46" fmla="*/ 13 w 750"/>
                <a:gd name="T47" fmla="*/ 13 h 1564"/>
                <a:gd name="T48" fmla="*/ 14 w 750"/>
                <a:gd name="T49" fmla="*/ 9 h 1564"/>
                <a:gd name="T50" fmla="*/ 17 w 750"/>
                <a:gd name="T51" fmla="*/ 6 h 1564"/>
                <a:gd name="T52" fmla="*/ 17 w 750"/>
                <a:gd name="T53" fmla="*/ 4 h 1564"/>
                <a:gd name="T54" fmla="*/ 17 w 750"/>
                <a:gd name="T55" fmla="*/ 4 h 1564"/>
                <a:gd name="T56" fmla="*/ 16 w 750"/>
                <a:gd name="T57" fmla="*/ 6 h 1564"/>
                <a:gd name="T58" fmla="*/ 13 w 750"/>
                <a:gd name="T59" fmla="*/ 6 h 1564"/>
                <a:gd name="T60" fmla="*/ 14 w 750"/>
                <a:gd name="T61" fmla="*/ 4 h 1564"/>
                <a:gd name="T62" fmla="*/ 10 w 750"/>
                <a:gd name="T63" fmla="*/ 1 h 1564"/>
                <a:gd name="T64" fmla="*/ 8 w 750"/>
                <a:gd name="T65" fmla="*/ 0 h 1564"/>
                <a:gd name="T66" fmla="*/ 8 w 750"/>
                <a:gd name="T67" fmla="*/ 1 h 1564"/>
                <a:gd name="T68" fmla="*/ 7 w 750"/>
                <a:gd name="T69" fmla="*/ 0 h 1564"/>
                <a:gd name="T70" fmla="*/ 5 w 750"/>
                <a:gd name="T71" fmla="*/ 1 h 1564"/>
                <a:gd name="T72" fmla="*/ 5 w 750"/>
                <a:gd name="T73" fmla="*/ 3 h 1564"/>
                <a:gd name="T74" fmla="*/ 4 w 750"/>
                <a:gd name="T75" fmla="*/ 3 h 1564"/>
                <a:gd name="T76" fmla="*/ 4 w 750"/>
                <a:gd name="T77" fmla="*/ 5 h 1564"/>
                <a:gd name="T78" fmla="*/ 3 w 750"/>
                <a:gd name="T79" fmla="*/ 7 h 1564"/>
                <a:gd name="T80" fmla="*/ 3 w 750"/>
                <a:gd name="T81" fmla="*/ 11 h 1564"/>
                <a:gd name="T82" fmla="*/ 3 w 750"/>
                <a:gd name="T83" fmla="*/ 14 h 1564"/>
                <a:gd name="T84" fmla="*/ 2 w 750"/>
                <a:gd name="T85" fmla="*/ 17 h 1564"/>
                <a:gd name="T86" fmla="*/ 1 w 750"/>
                <a:gd name="T87" fmla="*/ 24 h 1564"/>
                <a:gd name="T88" fmla="*/ 2 w 750"/>
                <a:gd name="T89" fmla="*/ 26 h 1564"/>
                <a:gd name="T90" fmla="*/ 1 w 750"/>
                <a:gd name="T91" fmla="*/ 27 h 1564"/>
                <a:gd name="T92" fmla="*/ 1 w 750"/>
                <a:gd name="T93" fmla="*/ 29 h 1564"/>
                <a:gd name="T94" fmla="*/ 0 w 750"/>
                <a:gd name="T95" fmla="*/ 33 h 156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50"/>
                <a:gd name="T145" fmla="*/ 0 h 1564"/>
                <a:gd name="T146" fmla="*/ 750 w 750"/>
                <a:gd name="T147" fmla="*/ 1564 h 156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50" h="1564">
                  <a:moveTo>
                    <a:pt x="0" y="1446"/>
                  </a:moveTo>
                  <a:lnTo>
                    <a:pt x="7" y="1480"/>
                  </a:lnTo>
                  <a:lnTo>
                    <a:pt x="38" y="1467"/>
                  </a:lnTo>
                  <a:lnTo>
                    <a:pt x="52" y="1546"/>
                  </a:lnTo>
                  <a:lnTo>
                    <a:pt x="188" y="1564"/>
                  </a:lnTo>
                  <a:lnTo>
                    <a:pt x="152" y="1523"/>
                  </a:lnTo>
                  <a:lnTo>
                    <a:pt x="181" y="1418"/>
                  </a:lnTo>
                  <a:lnTo>
                    <a:pt x="206" y="1438"/>
                  </a:lnTo>
                  <a:lnTo>
                    <a:pt x="290" y="1288"/>
                  </a:lnTo>
                  <a:lnTo>
                    <a:pt x="226" y="1205"/>
                  </a:lnTo>
                  <a:lnTo>
                    <a:pt x="299" y="1154"/>
                  </a:lnTo>
                  <a:lnTo>
                    <a:pt x="311" y="1077"/>
                  </a:lnTo>
                  <a:lnTo>
                    <a:pt x="345" y="1044"/>
                  </a:lnTo>
                  <a:lnTo>
                    <a:pt x="317" y="1030"/>
                  </a:lnTo>
                  <a:lnTo>
                    <a:pt x="374" y="1030"/>
                  </a:lnTo>
                  <a:lnTo>
                    <a:pt x="368" y="992"/>
                  </a:lnTo>
                  <a:lnTo>
                    <a:pt x="341" y="1019"/>
                  </a:lnTo>
                  <a:lnTo>
                    <a:pt x="317" y="990"/>
                  </a:lnTo>
                  <a:lnTo>
                    <a:pt x="313" y="932"/>
                  </a:lnTo>
                  <a:lnTo>
                    <a:pt x="415" y="939"/>
                  </a:lnTo>
                  <a:lnTo>
                    <a:pt x="425" y="824"/>
                  </a:lnTo>
                  <a:lnTo>
                    <a:pt x="587" y="806"/>
                  </a:lnTo>
                  <a:lnTo>
                    <a:pt x="634" y="725"/>
                  </a:lnTo>
                  <a:lnTo>
                    <a:pt x="570" y="582"/>
                  </a:lnTo>
                  <a:lnTo>
                    <a:pt x="601" y="398"/>
                  </a:lnTo>
                  <a:lnTo>
                    <a:pt x="750" y="249"/>
                  </a:lnTo>
                  <a:lnTo>
                    <a:pt x="744" y="181"/>
                  </a:lnTo>
                  <a:lnTo>
                    <a:pt x="718" y="179"/>
                  </a:lnTo>
                  <a:lnTo>
                    <a:pt x="676" y="261"/>
                  </a:lnTo>
                  <a:lnTo>
                    <a:pt x="572" y="255"/>
                  </a:lnTo>
                  <a:lnTo>
                    <a:pt x="593" y="165"/>
                  </a:lnTo>
                  <a:lnTo>
                    <a:pt x="413" y="25"/>
                  </a:lnTo>
                  <a:lnTo>
                    <a:pt x="350" y="14"/>
                  </a:lnTo>
                  <a:lnTo>
                    <a:pt x="344" y="42"/>
                  </a:lnTo>
                  <a:lnTo>
                    <a:pt x="276" y="0"/>
                  </a:lnTo>
                  <a:lnTo>
                    <a:pt x="234" y="52"/>
                  </a:lnTo>
                  <a:lnTo>
                    <a:pt x="229" y="107"/>
                  </a:lnTo>
                  <a:lnTo>
                    <a:pt x="187" y="130"/>
                  </a:lnTo>
                  <a:lnTo>
                    <a:pt x="188" y="238"/>
                  </a:lnTo>
                  <a:lnTo>
                    <a:pt x="143" y="299"/>
                  </a:lnTo>
                  <a:lnTo>
                    <a:pt x="109" y="451"/>
                  </a:lnTo>
                  <a:lnTo>
                    <a:pt x="135" y="594"/>
                  </a:lnTo>
                  <a:lnTo>
                    <a:pt x="85" y="716"/>
                  </a:lnTo>
                  <a:lnTo>
                    <a:pt x="52" y="1021"/>
                  </a:lnTo>
                  <a:lnTo>
                    <a:pt x="79" y="1132"/>
                  </a:lnTo>
                  <a:lnTo>
                    <a:pt x="54" y="1142"/>
                  </a:lnTo>
                  <a:lnTo>
                    <a:pt x="65" y="1241"/>
                  </a:lnTo>
                  <a:lnTo>
                    <a:pt x="0" y="144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0" name="Freeform 252"/>
            <p:cNvSpPr/>
            <p:nvPr/>
          </p:nvSpPr>
          <p:spPr bwMode="auto">
            <a:xfrm>
              <a:off x="6756261" y="5126034"/>
              <a:ext cx="62335" cy="58874"/>
            </a:xfrm>
            <a:custGeom>
              <a:avLst/>
              <a:gdLst>
                <a:gd name="T0" fmla="*/ 0 w 132"/>
                <a:gd name="T1" fmla="*/ 0 h 134"/>
                <a:gd name="T2" fmla="*/ 0 w 132"/>
                <a:gd name="T3" fmla="*/ 3 h 134"/>
                <a:gd name="T4" fmla="*/ 3 w 132"/>
                <a:gd name="T5" fmla="*/ 2 h 134"/>
                <a:gd name="T6" fmla="*/ 1 w 132"/>
                <a:gd name="T7" fmla="*/ 1 h 134"/>
                <a:gd name="T8" fmla="*/ 0 w 132"/>
                <a:gd name="T9" fmla="*/ 0 h 1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134"/>
                <a:gd name="T17" fmla="*/ 132 w 132"/>
                <a:gd name="T18" fmla="*/ 134 h 1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134">
                  <a:moveTo>
                    <a:pt x="0" y="0"/>
                  </a:moveTo>
                  <a:lnTo>
                    <a:pt x="2" y="134"/>
                  </a:lnTo>
                  <a:lnTo>
                    <a:pt x="132" y="119"/>
                  </a:lnTo>
                  <a:lnTo>
                    <a:pt x="29" y="6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1" name="Freeform 253"/>
            <p:cNvSpPr/>
            <p:nvPr/>
          </p:nvSpPr>
          <p:spPr bwMode="auto">
            <a:xfrm>
              <a:off x="6737729" y="4155415"/>
              <a:ext cx="217329" cy="273683"/>
            </a:xfrm>
            <a:custGeom>
              <a:avLst/>
              <a:gdLst>
                <a:gd name="T0" fmla="*/ 0 w 454"/>
                <a:gd name="T1" fmla="*/ 1 h 601"/>
                <a:gd name="T2" fmla="*/ 1 w 454"/>
                <a:gd name="T3" fmla="*/ 3 h 601"/>
                <a:gd name="T4" fmla="*/ 0 w 454"/>
                <a:gd name="T5" fmla="*/ 6 h 601"/>
                <a:gd name="T6" fmla="*/ 1 w 454"/>
                <a:gd name="T7" fmla="*/ 7 h 601"/>
                <a:gd name="T8" fmla="*/ 1 w 454"/>
                <a:gd name="T9" fmla="*/ 7 h 601"/>
                <a:gd name="T10" fmla="*/ 0 w 454"/>
                <a:gd name="T11" fmla="*/ 8 h 601"/>
                <a:gd name="T12" fmla="*/ 1 w 454"/>
                <a:gd name="T13" fmla="*/ 10 h 601"/>
                <a:gd name="T14" fmla="*/ 1 w 454"/>
                <a:gd name="T15" fmla="*/ 14 h 601"/>
                <a:gd name="T16" fmla="*/ 2 w 454"/>
                <a:gd name="T17" fmla="*/ 14 h 601"/>
                <a:gd name="T18" fmla="*/ 3 w 454"/>
                <a:gd name="T19" fmla="*/ 13 h 601"/>
                <a:gd name="T20" fmla="*/ 5 w 454"/>
                <a:gd name="T21" fmla="*/ 14 h 601"/>
                <a:gd name="T22" fmla="*/ 5 w 454"/>
                <a:gd name="T23" fmla="*/ 13 h 601"/>
                <a:gd name="T24" fmla="*/ 6 w 454"/>
                <a:gd name="T25" fmla="*/ 13 h 601"/>
                <a:gd name="T26" fmla="*/ 7 w 454"/>
                <a:gd name="T27" fmla="*/ 11 h 601"/>
                <a:gd name="T28" fmla="*/ 9 w 454"/>
                <a:gd name="T29" fmla="*/ 10 h 601"/>
                <a:gd name="T30" fmla="*/ 10 w 454"/>
                <a:gd name="T31" fmla="*/ 11 h 601"/>
                <a:gd name="T32" fmla="*/ 11 w 454"/>
                <a:gd name="T33" fmla="*/ 9 h 601"/>
                <a:gd name="T34" fmla="*/ 10 w 454"/>
                <a:gd name="T35" fmla="*/ 7 h 601"/>
                <a:gd name="T36" fmla="*/ 9 w 454"/>
                <a:gd name="T37" fmla="*/ 7 h 601"/>
                <a:gd name="T38" fmla="*/ 8 w 454"/>
                <a:gd name="T39" fmla="*/ 4 h 601"/>
                <a:gd name="T40" fmla="*/ 4 w 454"/>
                <a:gd name="T41" fmla="*/ 2 h 601"/>
                <a:gd name="T42" fmla="*/ 4 w 454"/>
                <a:gd name="T43" fmla="*/ 0 h 601"/>
                <a:gd name="T44" fmla="*/ 1 w 454"/>
                <a:gd name="T45" fmla="*/ 1 h 601"/>
                <a:gd name="T46" fmla="*/ 0 w 454"/>
                <a:gd name="T47" fmla="*/ 1 h 60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54"/>
                <a:gd name="T73" fmla="*/ 0 h 601"/>
                <a:gd name="T74" fmla="*/ 454 w 454"/>
                <a:gd name="T75" fmla="*/ 601 h 60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54" h="601">
                  <a:moveTo>
                    <a:pt x="0" y="61"/>
                  </a:moveTo>
                  <a:lnTo>
                    <a:pt x="32" y="123"/>
                  </a:lnTo>
                  <a:lnTo>
                    <a:pt x="11" y="262"/>
                  </a:lnTo>
                  <a:lnTo>
                    <a:pt x="32" y="277"/>
                  </a:lnTo>
                  <a:lnTo>
                    <a:pt x="24" y="295"/>
                  </a:lnTo>
                  <a:lnTo>
                    <a:pt x="2" y="352"/>
                  </a:lnTo>
                  <a:lnTo>
                    <a:pt x="42" y="433"/>
                  </a:lnTo>
                  <a:lnTo>
                    <a:pt x="65" y="598"/>
                  </a:lnTo>
                  <a:lnTo>
                    <a:pt x="93" y="601"/>
                  </a:lnTo>
                  <a:lnTo>
                    <a:pt x="135" y="549"/>
                  </a:lnTo>
                  <a:lnTo>
                    <a:pt x="203" y="591"/>
                  </a:lnTo>
                  <a:lnTo>
                    <a:pt x="209" y="563"/>
                  </a:lnTo>
                  <a:lnTo>
                    <a:pt x="272" y="574"/>
                  </a:lnTo>
                  <a:lnTo>
                    <a:pt x="293" y="456"/>
                  </a:lnTo>
                  <a:lnTo>
                    <a:pt x="406" y="433"/>
                  </a:lnTo>
                  <a:lnTo>
                    <a:pt x="441" y="472"/>
                  </a:lnTo>
                  <a:lnTo>
                    <a:pt x="454" y="381"/>
                  </a:lnTo>
                  <a:lnTo>
                    <a:pt x="431" y="302"/>
                  </a:lnTo>
                  <a:lnTo>
                    <a:pt x="366" y="298"/>
                  </a:lnTo>
                  <a:lnTo>
                    <a:pt x="342" y="180"/>
                  </a:lnTo>
                  <a:lnTo>
                    <a:pt x="170" y="100"/>
                  </a:lnTo>
                  <a:lnTo>
                    <a:pt x="159" y="0"/>
                  </a:lnTo>
                  <a:lnTo>
                    <a:pt x="46" y="65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2" name="Freeform 254"/>
            <p:cNvSpPr/>
            <p:nvPr/>
          </p:nvSpPr>
          <p:spPr bwMode="auto">
            <a:xfrm>
              <a:off x="6660232" y="3861048"/>
              <a:ext cx="714323" cy="801954"/>
            </a:xfrm>
            <a:custGeom>
              <a:avLst/>
              <a:gdLst>
                <a:gd name="T0" fmla="*/ 1 w 1487"/>
                <a:gd name="T1" fmla="*/ 15 h 1768"/>
                <a:gd name="T2" fmla="*/ 3 w 1487"/>
                <a:gd name="T3" fmla="*/ 15 h 1768"/>
                <a:gd name="T4" fmla="*/ 4 w 1487"/>
                <a:gd name="T5" fmla="*/ 17 h 1768"/>
                <a:gd name="T6" fmla="*/ 7 w 1487"/>
                <a:gd name="T7" fmla="*/ 15 h 1768"/>
                <a:gd name="T8" fmla="*/ 11 w 1487"/>
                <a:gd name="T9" fmla="*/ 19 h 1768"/>
                <a:gd name="T10" fmla="*/ 14 w 1487"/>
                <a:gd name="T11" fmla="*/ 22 h 1768"/>
                <a:gd name="T12" fmla="*/ 14 w 1487"/>
                <a:gd name="T13" fmla="*/ 26 h 1768"/>
                <a:gd name="T14" fmla="*/ 16 w 1487"/>
                <a:gd name="T15" fmla="*/ 29 h 1768"/>
                <a:gd name="T16" fmla="*/ 17 w 1487"/>
                <a:gd name="T17" fmla="*/ 30 h 1768"/>
                <a:gd name="T18" fmla="*/ 18 w 1487"/>
                <a:gd name="T19" fmla="*/ 32 h 1768"/>
                <a:gd name="T20" fmla="*/ 14 w 1487"/>
                <a:gd name="T21" fmla="*/ 37 h 1768"/>
                <a:gd name="T22" fmla="*/ 18 w 1487"/>
                <a:gd name="T23" fmla="*/ 39 h 1768"/>
                <a:gd name="T24" fmla="*/ 18 w 1487"/>
                <a:gd name="T25" fmla="*/ 41 h 1768"/>
                <a:gd name="T26" fmla="*/ 23 w 1487"/>
                <a:gd name="T27" fmla="*/ 32 h 1768"/>
                <a:gd name="T28" fmla="*/ 28 w 1487"/>
                <a:gd name="T29" fmla="*/ 29 h 1768"/>
                <a:gd name="T30" fmla="*/ 31 w 1487"/>
                <a:gd name="T31" fmla="*/ 23 h 1768"/>
                <a:gd name="T32" fmla="*/ 34 w 1487"/>
                <a:gd name="T33" fmla="*/ 15 h 1768"/>
                <a:gd name="T34" fmla="*/ 34 w 1487"/>
                <a:gd name="T35" fmla="*/ 11 h 1768"/>
                <a:gd name="T36" fmla="*/ 30 w 1487"/>
                <a:gd name="T37" fmla="*/ 8 h 1768"/>
                <a:gd name="T38" fmla="*/ 26 w 1487"/>
                <a:gd name="T39" fmla="*/ 7 h 1768"/>
                <a:gd name="T40" fmla="*/ 23 w 1487"/>
                <a:gd name="T41" fmla="*/ 6 h 1768"/>
                <a:gd name="T42" fmla="*/ 22 w 1487"/>
                <a:gd name="T43" fmla="*/ 7 h 1768"/>
                <a:gd name="T44" fmla="*/ 21 w 1487"/>
                <a:gd name="T45" fmla="*/ 7 h 1768"/>
                <a:gd name="T46" fmla="*/ 21 w 1487"/>
                <a:gd name="T47" fmla="*/ 4 h 1768"/>
                <a:gd name="T48" fmla="*/ 19 w 1487"/>
                <a:gd name="T49" fmla="*/ 3 h 1768"/>
                <a:gd name="T50" fmla="*/ 15 w 1487"/>
                <a:gd name="T51" fmla="*/ 3 h 1768"/>
                <a:gd name="T52" fmla="*/ 12 w 1487"/>
                <a:gd name="T53" fmla="*/ 3 h 1768"/>
                <a:gd name="T54" fmla="*/ 12 w 1487"/>
                <a:gd name="T55" fmla="*/ 0 h 1768"/>
                <a:gd name="T56" fmla="*/ 8 w 1487"/>
                <a:gd name="T57" fmla="*/ 1 h 1768"/>
                <a:gd name="T58" fmla="*/ 9 w 1487"/>
                <a:gd name="T59" fmla="*/ 3 h 1768"/>
                <a:gd name="T60" fmla="*/ 6 w 1487"/>
                <a:gd name="T61" fmla="*/ 4 h 1768"/>
                <a:gd name="T62" fmla="*/ 4 w 1487"/>
                <a:gd name="T63" fmla="*/ 4 h 1768"/>
                <a:gd name="T64" fmla="*/ 3 w 1487"/>
                <a:gd name="T65" fmla="*/ 5 h 1768"/>
                <a:gd name="T66" fmla="*/ 3 w 1487"/>
                <a:gd name="T67" fmla="*/ 9 h 1768"/>
                <a:gd name="T68" fmla="*/ 0 w 1487"/>
                <a:gd name="T69" fmla="*/ 13 h 17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87"/>
                <a:gd name="T106" fmla="*/ 0 h 1768"/>
                <a:gd name="T107" fmla="*/ 1487 w 1487"/>
                <a:gd name="T108" fmla="*/ 1768 h 17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87" h="1768">
                  <a:moveTo>
                    <a:pt x="0" y="559"/>
                  </a:moveTo>
                  <a:lnTo>
                    <a:pt x="31" y="642"/>
                  </a:lnTo>
                  <a:lnTo>
                    <a:pt x="82" y="670"/>
                  </a:lnTo>
                  <a:lnTo>
                    <a:pt x="125" y="637"/>
                  </a:lnTo>
                  <a:lnTo>
                    <a:pt x="125" y="712"/>
                  </a:lnTo>
                  <a:lnTo>
                    <a:pt x="157" y="712"/>
                  </a:lnTo>
                  <a:lnTo>
                    <a:pt x="203" y="716"/>
                  </a:lnTo>
                  <a:lnTo>
                    <a:pt x="316" y="651"/>
                  </a:lnTo>
                  <a:lnTo>
                    <a:pt x="327" y="751"/>
                  </a:lnTo>
                  <a:lnTo>
                    <a:pt x="499" y="831"/>
                  </a:lnTo>
                  <a:lnTo>
                    <a:pt x="523" y="949"/>
                  </a:lnTo>
                  <a:lnTo>
                    <a:pt x="588" y="953"/>
                  </a:lnTo>
                  <a:lnTo>
                    <a:pt x="611" y="1032"/>
                  </a:lnTo>
                  <a:lnTo>
                    <a:pt x="598" y="1123"/>
                  </a:lnTo>
                  <a:lnTo>
                    <a:pt x="606" y="1214"/>
                  </a:lnTo>
                  <a:lnTo>
                    <a:pt x="689" y="1227"/>
                  </a:lnTo>
                  <a:lnTo>
                    <a:pt x="699" y="1289"/>
                  </a:lnTo>
                  <a:lnTo>
                    <a:pt x="740" y="1302"/>
                  </a:lnTo>
                  <a:lnTo>
                    <a:pt x="734" y="1379"/>
                  </a:lnTo>
                  <a:lnTo>
                    <a:pt x="760" y="1381"/>
                  </a:lnTo>
                  <a:lnTo>
                    <a:pt x="766" y="1449"/>
                  </a:lnTo>
                  <a:lnTo>
                    <a:pt x="617" y="1598"/>
                  </a:lnTo>
                  <a:lnTo>
                    <a:pt x="648" y="1590"/>
                  </a:lnTo>
                  <a:lnTo>
                    <a:pt x="760" y="1684"/>
                  </a:lnTo>
                  <a:lnTo>
                    <a:pt x="785" y="1721"/>
                  </a:lnTo>
                  <a:lnTo>
                    <a:pt x="775" y="1768"/>
                  </a:lnTo>
                  <a:lnTo>
                    <a:pt x="959" y="1503"/>
                  </a:lnTo>
                  <a:lnTo>
                    <a:pt x="969" y="1372"/>
                  </a:lnTo>
                  <a:lnTo>
                    <a:pt x="1112" y="1252"/>
                  </a:lnTo>
                  <a:lnTo>
                    <a:pt x="1205" y="1252"/>
                  </a:lnTo>
                  <a:lnTo>
                    <a:pt x="1245" y="1210"/>
                  </a:lnTo>
                  <a:lnTo>
                    <a:pt x="1320" y="1009"/>
                  </a:lnTo>
                  <a:lnTo>
                    <a:pt x="1330" y="811"/>
                  </a:lnTo>
                  <a:lnTo>
                    <a:pt x="1473" y="623"/>
                  </a:lnTo>
                  <a:lnTo>
                    <a:pt x="1487" y="541"/>
                  </a:lnTo>
                  <a:lnTo>
                    <a:pt x="1465" y="459"/>
                  </a:lnTo>
                  <a:lnTo>
                    <a:pt x="1406" y="449"/>
                  </a:lnTo>
                  <a:lnTo>
                    <a:pt x="1309" y="363"/>
                  </a:lnTo>
                  <a:lnTo>
                    <a:pt x="1120" y="347"/>
                  </a:lnTo>
                  <a:lnTo>
                    <a:pt x="1105" y="295"/>
                  </a:lnTo>
                  <a:lnTo>
                    <a:pt x="1019" y="256"/>
                  </a:lnTo>
                  <a:lnTo>
                    <a:pt x="983" y="257"/>
                  </a:lnTo>
                  <a:lnTo>
                    <a:pt x="932" y="336"/>
                  </a:lnTo>
                  <a:lnTo>
                    <a:pt x="931" y="309"/>
                  </a:lnTo>
                  <a:lnTo>
                    <a:pt x="852" y="321"/>
                  </a:lnTo>
                  <a:lnTo>
                    <a:pt x="886" y="307"/>
                  </a:lnTo>
                  <a:lnTo>
                    <a:pt x="854" y="245"/>
                  </a:lnTo>
                  <a:lnTo>
                    <a:pt x="914" y="160"/>
                  </a:lnTo>
                  <a:lnTo>
                    <a:pt x="851" y="50"/>
                  </a:lnTo>
                  <a:lnTo>
                    <a:pt x="796" y="137"/>
                  </a:lnTo>
                  <a:lnTo>
                    <a:pt x="744" y="132"/>
                  </a:lnTo>
                  <a:lnTo>
                    <a:pt x="660" y="144"/>
                  </a:lnTo>
                  <a:lnTo>
                    <a:pt x="554" y="161"/>
                  </a:lnTo>
                  <a:lnTo>
                    <a:pt x="531" y="115"/>
                  </a:lnTo>
                  <a:lnTo>
                    <a:pt x="538" y="31"/>
                  </a:lnTo>
                  <a:lnTo>
                    <a:pt x="509" y="0"/>
                  </a:lnTo>
                  <a:lnTo>
                    <a:pt x="409" y="53"/>
                  </a:lnTo>
                  <a:lnTo>
                    <a:pt x="347" y="37"/>
                  </a:lnTo>
                  <a:lnTo>
                    <a:pt x="363" y="122"/>
                  </a:lnTo>
                  <a:lnTo>
                    <a:pt x="401" y="133"/>
                  </a:lnTo>
                  <a:lnTo>
                    <a:pt x="306" y="192"/>
                  </a:lnTo>
                  <a:lnTo>
                    <a:pt x="265" y="171"/>
                  </a:lnTo>
                  <a:lnTo>
                    <a:pt x="243" y="141"/>
                  </a:lnTo>
                  <a:lnTo>
                    <a:pt x="155" y="157"/>
                  </a:lnTo>
                  <a:lnTo>
                    <a:pt x="181" y="202"/>
                  </a:lnTo>
                  <a:lnTo>
                    <a:pt x="144" y="205"/>
                  </a:lnTo>
                  <a:lnTo>
                    <a:pt x="165" y="284"/>
                  </a:lnTo>
                  <a:lnTo>
                    <a:pt x="148" y="410"/>
                  </a:lnTo>
                  <a:lnTo>
                    <a:pt x="51" y="458"/>
                  </a:lnTo>
                  <a:lnTo>
                    <a:pt x="0" y="55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3" name="Freeform 255"/>
            <p:cNvSpPr/>
            <p:nvPr/>
          </p:nvSpPr>
          <p:spPr bwMode="auto">
            <a:xfrm>
              <a:off x="6380567" y="3590547"/>
              <a:ext cx="13478" cy="52509"/>
            </a:xfrm>
            <a:custGeom>
              <a:avLst/>
              <a:gdLst>
                <a:gd name="T0" fmla="*/ 0 w 31"/>
                <a:gd name="T1" fmla="*/ 1 h 115"/>
                <a:gd name="T2" fmla="*/ 0 w 31"/>
                <a:gd name="T3" fmla="*/ 3 h 115"/>
                <a:gd name="T4" fmla="*/ 1 w 31"/>
                <a:gd name="T5" fmla="*/ 0 h 115"/>
                <a:gd name="T6" fmla="*/ 0 w 31"/>
                <a:gd name="T7" fmla="*/ 1 h 1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15"/>
                <a:gd name="T14" fmla="*/ 31 w 31"/>
                <a:gd name="T15" fmla="*/ 115 h 1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15">
                  <a:moveTo>
                    <a:pt x="0" y="25"/>
                  </a:moveTo>
                  <a:lnTo>
                    <a:pt x="11" y="115"/>
                  </a:lnTo>
                  <a:lnTo>
                    <a:pt x="31" y="0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5" name="Freeform 256"/>
            <p:cNvSpPr/>
            <p:nvPr/>
          </p:nvSpPr>
          <p:spPr bwMode="auto">
            <a:xfrm>
              <a:off x="5428699" y="2199858"/>
              <a:ext cx="1565108" cy="873557"/>
            </a:xfrm>
            <a:custGeom>
              <a:avLst/>
              <a:gdLst>
                <a:gd name="T0" fmla="*/ 6 w 3259"/>
                <a:gd name="T1" fmla="*/ 5 h 1930"/>
                <a:gd name="T2" fmla="*/ 9 w 3259"/>
                <a:gd name="T3" fmla="*/ 5 h 1930"/>
                <a:gd name="T4" fmla="*/ 13 w 3259"/>
                <a:gd name="T5" fmla="*/ 5 h 1930"/>
                <a:gd name="T6" fmla="*/ 21 w 3259"/>
                <a:gd name="T7" fmla="*/ 5 h 1930"/>
                <a:gd name="T8" fmla="*/ 23 w 3259"/>
                <a:gd name="T9" fmla="*/ 7 h 1930"/>
                <a:gd name="T10" fmla="*/ 30 w 3259"/>
                <a:gd name="T11" fmla="*/ 9 h 1930"/>
                <a:gd name="T12" fmla="*/ 29 w 3259"/>
                <a:gd name="T13" fmla="*/ 7 h 1930"/>
                <a:gd name="T14" fmla="*/ 34 w 3259"/>
                <a:gd name="T15" fmla="*/ 8 h 1930"/>
                <a:gd name="T16" fmla="*/ 39 w 3259"/>
                <a:gd name="T17" fmla="*/ 7 h 1930"/>
                <a:gd name="T18" fmla="*/ 39 w 3259"/>
                <a:gd name="T19" fmla="*/ 7 h 1930"/>
                <a:gd name="T20" fmla="*/ 40 w 3259"/>
                <a:gd name="T21" fmla="*/ 7 h 1930"/>
                <a:gd name="T22" fmla="*/ 42 w 3259"/>
                <a:gd name="T23" fmla="*/ 5 h 1930"/>
                <a:gd name="T24" fmla="*/ 40 w 3259"/>
                <a:gd name="T25" fmla="*/ 0 h 1930"/>
                <a:gd name="T26" fmla="*/ 43 w 3259"/>
                <a:gd name="T27" fmla="*/ 3 h 1930"/>
                <a:gd name="T28" fmla="*/ 44 w 3259"/>
                <a:gd name="T29" fmla="*/ 5 h 1930"/>
                <a:gd name="T30" fmla="*/ 47 w 3259"/>
                <a:gd name="T31" fmla="*/ 7 h 1930"/>
                <a:gd name="T32" fmla="*/ 49 w 3259"/>
                <a:gd name="T33" fmla="*/ 6 h 1930"/>
                <a:gd name="T34" fmla="*/ 53 w 3259"/>
                <a:gd name="T35" fmla="*/ 5 h 1930"/>
                <a:gd name="T36" fmla="*/ 53 w 3259"/>
                <a:gd name="T37" fmla="*/ 9 h 1930"/>
                <a:gd name="T38" fmla="*/ 48 w 3259"/>
                <a:gd name="T39" fmla="*/ 10 h 1930"/>
                <a:gd name="T40" fmla="*/ 46 w 3259"/>
                <a:gd name="T41" fmla="*/ 12 h 1930"/>
                <a:gd name="T42" fmla="*/ 44 w 3259"/>
                <a:gd name="T43" fmla="*/ 15 h 1930"/>
                <a:gd name="T44" fmla="*/ 43 w 3259"/>
                <a:gd name="T45" fmla="*/ 16 h 1930"/>
                <a:gd name="T46" fmla="*/ 41 w 3259"/>
                <a:gd name="T47" fmla="*/ 18 h 1930"/>
                <a:gd name="T48" fmla="*/ 43 w 3259"/>
                <a:gd name="T49" fmla="*/ 24 h 1930"/>
                <a:gd name="T50" fmla="*/ 49 w 3259"/>
                <a:gd name="T51" fmla="*/ 28 h 1930"/>
                <a:gd name="T52" fmla="*/ 52 w 3259"/>
                <a:gd name="T53" fmla="*/ 31 h 1930"/>
                <a:gd name="T54" fmla="*/ 54 w 3259"/>
                <a:gd name="T55" fmla="*/ 33 h 1930"/>
                <a:gd name="T56" fmla="*/ 57 w 3259"/>
                <a:gd name="T57" fmla="*/ 26 h 1930"/>
                <a:gd name="T58" fmla="*/ 56 w 3259"/>
                <a:gd name="T59" fmla="*/ 21 h 1930"/>
                <a:gd name="T60" fmla="*/ 56 w 3259"/>
                <a:gd name="T61" fmla="*/ 18 h 1930"/>
                <a:gd name="T62" fmla="*/ 59 w 3259"/>
                <a:gd name="T63" fmla="*/ 16 h 1930"/>
                <a:gd name="T64" fmla="*/ 63 w 3259"/>
                <a:gd name="T65" fmla="*/ 20 h 1930"/>
                <a:gd name="T66" fmla="*/ 62 w 3259"/>
                <a:gd name="T67" fmla="*/ 22 h 1930"/>
                <a:gd name="T68" fmla="*/ 65 w 3259"/>
                <a:gd name="T69" fmla="*/ 22 h 1930"/>
                <a:gd name="T70" fmla="*/ 67 w 3259"/>
                <a:gd name="T71" fmla="*/ 21 h 1930"/>
                <a:gd name="T72" fmla="*/ 68 w 3259"/>
                <a:gd name="T73" fmla="*/ 22 h 1930"/>
                <a:gd name="T74" fmla="*/ 69 w 3259"/>
                <a:gd name="T75" fmla="*/ 22 h 1930"/>
                <a:gd name="T76" fmla="*/ 70 w 3259"/>
                <a:gd name="T77" fmla="*/ 24 h 1930"/>
                <a:gd name="T78" fmla="*/ 70 w 3259"/>
                <a:gd name="T79" fmla="*/ 26 h 1930"/>
                <a:gd name="T80" fmla="*/ 74 w 3259"/>
                <a:gd name="T81" fmla="*/ 28 h 1930"/>
                <a:gd name="T82" fmla="*/ 74 w 3259"/>
                <a:gd name="T83" fmla="*/ 30 h 1930"/>
                <a:gd name="T84" fmla="*/ 76 w 3259"/>
                <a:gd name="T85" fmla="*/ 31 h 1930"/>
                <a:gd name="T86" fmla="*/ 62 w 3259"/>
                <a:gd name="T87" fmla="*/ 38 h 1930"/>
                <a:gd name="T88" fmla="*/ 66 w 3259"/>
                <a:gd name="T89" fmla="*/ 37 h 1930"/>
                <a:gd name="T90" fmla="*/ 70 w 3259"/>
                <a:gd name="T91" fmla="*/ 40 h 1930"/>
                <a:gd name="T92" fmla="*/ 71 w 3259"/>
                <a:gd name="T93" fmla="*/ 40 h 1930"/>
                <a:gd name="T94" fmla="*/ 69 w 3259"/>
                <a:gd name="T95" fmla="*/ 40 h 1930"/>
                <a:gd name="T96" fmla="*/ 65 w 3259"/>
                <a:gd name="T97" fmla="*/ 40 h 1930"/>
                <a:gd name="T98" fmla="*/ 58 w 3259"/>
                <a:gd name="T99" fmla="*/ 41 h 1930"/>
                <a:gd name="T100" fmla="*/ 55 w 3259"/>
                <a:gd name="T101" fmla="*/ 43 h 1930"/>
                <a:gd name="T102" fmla="*/ 52 w 3259"/>
                <a:gd name="T103" fmla="*/ 43 h 1930"/>
                <a:gd name="T104" fmla="*/ 54 w 3259"/>
                <a:gd name="T105" fmla="*/ 41 h 1930"/>
                <a:gd name="T106" fmla="*/ 50 w 3259"/>
                <a:gd name="T107" fmla="*/ 37 h 1930"/>
                <a:gd name="T108" fmla="*/ 48 w 3259"/>
                <a:gd name="T109" fmla="*/ 36 h 1930"/>
                <a:gd name="T110" fmla="*/ 41 w 3259"/>
                <a:gd name="T111" fmla="*/ 35 h 1930"/>
                <a:gd name="T112" fmla="*/ 15 w 3259"/>
                <a:gd name="T113" fmla="*/ 34 h 1930"/>
                <a:gd name="T114" fmla="*/ 11 w 3259"/>
                <a:gd name="T115" fmla="*/ 31 h 1930"/>
                <a:gd name="T116" fmla="*/ 10 w 3259"/>
                <a:gd name="T117" fmla="*/ 26 h 1930"/>
                <a:gd name="T118" fmla="*/ 3 w 3259"/>
                <a:gd name="T119" fmla="*/ 21 h 193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59"/>
                <a:gd name="T181" fmla="*/ 0 h 1930"/>
                <a:gd name="T182" fmla="*/ 3259 w 3259"/>
                <a:gd name="T183" fmla="*/ 1930 h 193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59" h="1930">
                  <a:moveTo>
                    <a:pt x="0" y="855"/>
                  </a:moveTo>
                  <a:lnTo>
                    <a:pt x="0" y="178"/>
                  </a:lnTo>
                  <a:lnTo>
                    <a:pt x="260" y="266"/>
                  </a:lnTo>
                  <a:lnTo>
                    <a:pt x="243" y="231"/>
                  </a:lnTo>
                  <a:lnTo>
                    <a:pt x="271" y="210"/>
                  </a:lnTo>
                  <a:lnTo>
                    <a:pt x="432" y="135"/>
                  </a:lnTo>
                  <a:lnTo>
                    <a:pt x="308" y="226"/>
                  </a:lnTo>
                  <a:lnTo>
                    <a:pt x="377" y="200"/>
                  </a:lnTo>
                  <a:lnTo>
                    <a:pt x="377" y="218"/>
                  </a:lnTo>
                  <a:lnTo>
                    <a:pt x="511" y="137"/>
                  </a:lnTo>
                  <a:lnTo>
                    <a:pt x="493" y="111"/>
                  </a:lnTo>
                  <a:lnTo>
                    <a:pt x="580" y="207"/>
                  </a:lnTo>
                  <a:lnTo>
                    <a:pt x="636" y="151"/>
                  </a:lnTo>
                  <a:lnTo>
                    <a:pt x="630" y="207"/>
                  </a:lnTo>
                  <a:lnTo>
                    <a:pt x="699" y="168"/>
                  </a:lnTo>
                  <a:lnTo>
                    <a:pt x="891" y="235"/>
                  </a:lnTo>
                  <a:lnTo>
                    <a:pt x="981" y="234"/>
                  </a:lnTo>
                  <a:lnTo>
                    <a:pt x="1029" y="275"/>
                  </a:lnTo>
                  <a:lnTo>
                    <a:pt x="972" y="310"/>
                  </a:lnTo>
                  <a:lnTo>
                    <a:pt x="1006" y="323"/>
                  </a:lnTo>
                  <a:lnTo>
                    <a:pt x="1181" y="306"/>
                  </a:lnTo>
                  <a:lnTo>
                    <a:pt x="1255" y="364"/>
                  </a:lnTo>
                  <a:lnTo>
                    <a:pt x="1268" y="402"/>
                  </a:lnTo>
                  <a:lnTo>
                    <a:pt x="1286" y="376"/>
                  </a:lnTo>
                  <a:lnTo>
                    <a:pt x="1255" y="323"/>
                  </a:lnTo>
                  <a:lnTo>
                    <a:pt x="1339" y="260"/>
                  </a:lnTo>
                  <a:lnTo>
                    <a:pt x="1256" y="300"/>
                  </a:lnTo>
                  <a:lnTo>
                    <a:pt x="1231" y="281"/>
                  </a:lnTo>
                  <a:lnTo>
                    <a:pt x="1330" y="234"/>
                  </a:lnTo>
                  <a:lnTo>
                    <a:pt x="1383" y="302"/>
                  </a:lnTo>
                  <a:lnTo>
                    <a:pt x="1441" y="300"/>
                  </a:lnTo>
                  <a:lnTo>
                    <a:pt x="1474" y="331"/>
                  </a:lnTo>
                  <a:lnTo>
                    <a:pt x="1628" y="323"/>
                  </a:lnTo>
                  <a:lnTo>
                    <a:pt x="1622" y="302"/>
                  </a:lnTo>
                  <a:lnTo>
                    <a:pt x="1668" y="342"/>
                  </a:lnTo>
                  <a:lnTo>
                    <a:pt x="1674" y="310"/>
                  </a:lnTo>
                  <a:lnTo>
                    <a:pt x="1639" y="321"/>
                  </a:lnTo>
                  <a:lnTo>
                    <a:pt x="1614" y="279"/>
                  </a:lnTo>
                  <a:lnTo>
                    <a:pt x="1672" y="275"/>
                  </a:lnTo>
                  <a:lnTo>
                    <a:pt x="1691" y="306"/>
                  </a:lnTo>
                  <a:lnTo>
                    <a:pt x="1714" y="296"/>
                  </a:lnTo>
                  <a:lnTo>
                    <a:pt x="1706" y="345"/>
                  </a:lnTo>
                  <a:lnTo>
                    <a:pt x="1746" y="369"/>
                  </a:lnTo>
                  <a:lnTo>
                    <a:pt x="1734" y="302"/>
                  </a:lnTo>
                  <a:lnTo>
                    <a:pt x="1810" y="262"/>
                  </a:lnTo>
                  <a:lnTo>
                    <a:pt x="1790" y="231"/>
                  </a:lnTo>
                  <a:lnTo>
                    <a:pt x="1768" y="253"/>
                  </a:lnTo>
                  <a:lnTo>
                    <a:pt x="1808" y="196"/>
                  </a:lnTo>
                  <a:lnTo>
                    <a:pt x="1696" y="154"/>
                  </a:lnTo>
                  <a:lnTo>
                    <a:pt x="1707" y="55"/>
                  </a:lnTo>
                  <a:lnTo>
                    <a:pt x="1734" y="57"/>
                  </a:lnTo>
                  <a:lnTo>
                    <a:pt x="1752" y="0"/>
                  </a:lnTo>
                  <a:lnTo>
                    <a:pt x="1832" y="55"/>
                  </a:lnTo>
                  <a:lnTo>
                    <a:pt x="1834" y="92"/>
                  </a:lnTo>
                  <a:lnTo>
                    <a:pt x="1891" y="143"/>
                  </a:lnTo>
                  <a:lnTo>
                    <a:pt x="1853" y="142"/>
                  </a:lnTo>
                  <a:lnTo>
                    <a:pt x="1869" y="160"/>
                  </a:lnTo>
                  <a:lnTo>
                    <a:pt x="1847" y="181"/>
                  </a:lnTo>
                  <a:lnTo>
                    <a:pt x="1913" y="196"/>
                  </a:lnTo>
                  <a:lnTo>
                    <a:pt x="1896" y="207"/>
                  </a:lnTo>
                  <a:lnTo>
                    <a:pt x="1935" y="291"/>
                  </a:lnTo>
                  <a:lnTo>
                    <a:pt x="1971" y="216"/>
                  </a:lnTo>
                  <a:lnTo>
                    <a:pt x="2017" y="243"/>
                  </a:lnTo>
                  <a:lnTo>
                    <a:pt x="2029" y="295"/>
                  </a:lnTo>
                  <a:lnTo>
                    <a:pt x="2007" y="310"/>
                  </a:lnTo>
                  <a:lnTo>
                    <a:pt x="2051" y="369"/>
                  </a:lnTo>
                  <a:lnTo>
                    <a:pt x="2077" y="356"/>
                  </a:lnTo>
                  <a:lnTo>
                    <a:pt x="2112" y="261"/>
                  </a:lnTo>
                  <a:lnTo>
                    <a:pt x="2152" y="252"/>
                  </a:lnTo>
                  <a:lnTo>
                    <a:pt x="2122" y="172"/>
                  </a:lnTo>
                  <a:lnTo>
                    <a:pt x="2229" y="180"/>
                  </a:lnTo>
                  <a:lnTo>
                    <a:pt x="2276" y="226"/>
                  </a:lnTo>
                  <a:lnTo>
                    <a:pt x="2258" y="249"/>
                  </a:lnTo>
                  <a:lnTo>
                    <a:pt x="2280" y="261"/>
                  </a:lnTo>
                  <a:lnTo>
                    <a:pt x="2230" y="276"/>
                  </a:lnTo>
                  <a:lnTo>
                    <a:pt x="2274" y="379"/>
                  </a:lnTo>
                  <a:lnTo>
                    <a:pt x="2203" y="431"/>
                  </a:lnTo>
                  <a:lnTo>
                    <a:pt x="2176" y="408"/>
                  </a:lnTo>
                  <a:lnTo>
                    <a:pt x="2186" y="444"/>
                  </a:lnTo>
                  <a:lnTo>
                    <a:pt x="2078" y="419"/>
                  </a:lnTo>
                  <a:lnTo>
                    <a:pt x="2101" y="453"/>
                  </a:lnTo>
                  <a:lnTo>
                    <a:pt x="2060" y="504"/>
                  </a:lnTo>
                  <a:lnTo>
                    <a:pt x="1945" y="464"/>
                  </a:lnTo>
                  <a:lnTo>
                    <a:pt x="1987" y="507"/>
                  </a:lnTo>
                  <a:lnTo>
                    <a:pt x="2067" y="515"/>
                  </a:lnTo>
                  <a:lnTo>
                    <a:pt x="2012" y="599"/>
                  </a:lnTo>
                  <a:lnTo>
                    <a:pt x="1953" y="595"/>
                  </a:lnTo>
                  <a:lnTo>
                    <a:pt x="1924" y="640"/>
                  </a:lnTo>
                  <a:lnTo>
                    <a:pt x="1818" y="603"/>
                  </a:lnTo>
                  <a:lnTo>
                    <a:pt x="1913" y="640"/>
                  </a:lnTo>
                  <a:lnTo>
                    <a:pt x="1928" y="675"/>
                  </a:lnTo>
                  <a:lnTo>
                    <a:pt x="1853" y="688"/>
                  </a:lnTo>
                  <a:lnTo>
                    <a:pt x="1869" y="698"/>
                  </a:lnTo>
                  <a:lnTo>
                    <a:pt x="1848" y="701"/>
                  </a:lnTo>
                  <a:lnTo>
                    <a:pt x="1848" y="736"/>
                  </a:lnTo>
                  <a:lnTo>
                    <a:pt x="1769" y="783"/>
                  </a:lnTo>
                  <a:lnTo>
                    <a:pt x="1757" y="937"/>
                  </a:lnTo>
                  <a:lnTo>
                    <a:pt x="1785" y="973"/>
                  </a:lnTo>
                  <a:lnTo>
                    <a:pt x="1826" y="952"/>
                  </a:lnTo>
                  <a:lnTo>
                    <a:pt x="1846" y="1070"/>
                  </a:lnTo>
                  <a:lnTo>
                    <a:pt x="1905" y="1047"/>
                  </a:lnTo>
                  <a:lnTo>
                    <a:pt x="1978" y="1079"/>
                  </a:lnTo>
                  <a:lnTo>
                    <a:pt x="2123" y="1166"/>
                  </a:lnTo>
                  <a:lnTo>
                    <a:pt x="2112" y="1200"/>
                  </a:lnTo>
                  <a:lnTo>
                    <a:pt x="2128" y="1175"/>
                  </a:lnTo>
                  <a:lnTo>
                    <a:pt x="2238" y="1184"/>
                  </a:lnTo>
                  <a:lnTo>
                    <a:pt x="2238" y="1311"/>
                  </a:lnTo>
                  <a:lnTo>
                    <a:pt x="2271" y="1355"/>
                  </a:lnTo>
                  <a:lnTo>
                    <a:pt x="2248" y="1365"/>
                  </a:lnTo>
                  <a:lnTo>
                    <a:pt x="2302" y="1388"/>
                  </a:lnTo>
                  <a:lnTo>
                    <a:pt x="2287" y="1428"/>
                  </a:lnTo>
                  <a:lnTo>
                    <a:pt x="2341" y="1426"/>
                  </a:lnTo>
                  <a:lnTo>
                    <a:pt x="2412" y="1358"/>
                  </a:lnTo>
                  <a:lnTo>
                    <a:pt x="2379" y="1342"/>
                  </a:lnTo>
                  <a:lnTo>
                    <a:pt x="2341" y="1219"/>
                  </a:lnTo>
                  <a:lnTo>
                    <a:pt x="2474" y="1112"/>
                  </a:lnTo>
                  <a:lnTo>
                    <a:pt x="2456" y="1112"/>
                  </a:lnTo>
                  <a:lnTo>
                    <a:pt x="2424" y="985"/>
                  </a:lnTo>
                  <a:lnTo>
                    <a:pt x="2375" y="952"/>
                  </a:lnTo>
                  <a:lnTo>
                    <a:pt x="2440" y="899"/>
                  </a:lnTo>
                  <a:lnTo>
                    <a:pt x="2418" y="871"/>
                  </a:lnTo>
                  <a:lnTo>
                    <a:pt x="2426" y="825"/>
                  </a:lnTo>
                  <a:lnTo>
                    <a:pt x="2401" y="818"/>
                  </a:lnTo>
                  <a:lnTo>
                    <a:pt x="2426" y="772"/>
                  </a:lnTo>
                  <a:lnTo>
                    <a:pt x="2397" y="741"/>
                  </a:lnTo>
                  <a:lnTo>
                    <a:pt x="2416" y="702"/>
                  </a:lnTo>
                  <a:lnTo>
                    <a:pt x="2516" y="729"/>
                  </a:lnTo>
                  <a:lnTo>
                    <a:pt x="2563" y="706"/>
                  </a:lnTo>
                  <a:lnTo>
                    <a:pt x="2652" y="772"/>
                  </a:lnTo>
                  <a:lnTo>
                    <a:pt x="2652" y="799"/>
                  </a:lnTo>
                  <a:lnTo>
                    <a:pt x="2726" y="803"/>
                  </a:lnTo>
                  <a:lnTo>
                    <a:pt x="2733" y="867"/>
                  </a:lnTo>
                  <a:lnTo>
                    <a:pt x="2666" y="870"/>
                  </a:lnTo>
                  <a:lnTo>
                    <a:pt x="2724" y="881"/>
                  </a:lnTo>
                  <a:lnTo>
                    <a:pt x="2743" y="918"/>
                  </a:lnTo>
                  <a:lnTo>
                    <a:pt x="2681" y="974"/>
                  </a:lnTo>
                  <a:lnTo>
                    <a:pt x="2770" y="947"/>
                  </a:lnTo>
                  <a:lnTo>
                    <a:pt x="2775" y="994"/>
                  </a:lnTo>
                  <a:lnTo>
                    <a:pt x="2736" y="1013"/>
                  </a:lnTo>
                  <a:lnTo>
                    <a:pt x="2792" y="964"/>
                  </a:lnTo>
                  <a:lnTo>
                    <a:pt x="2797" y="996"/>
                  </a:lnTo>
                  <a:lnTo>
                    <a:pt x="2849" y="950"/>
                  </a:lnTo>
                  <a:lnTo>
                    <a:pt x="2860" y="974"/>
                  </a:lnTo>
                  <a:lnTo>
                    <a:pt x="2894" y="906"/>
                  </a:lnTo>
                  <a:lnTo>
                    <a:pt x="2880" y="893"/>
                  </a:lnTo>
                  <a:lnTo>
                    <a:pt x="2922" y="855"/>
                  </a:lnTo>
                  <a:lnTo>
                    <a:pt x="2969" y="927"/>
                  </a:lnTo>
                  <a:lnTo>
                    <a:pt x="2928" y="943"/>
                  </a:lnTo>
                  <a:lnTo>
                    <a:pt x="2974" y="935"/>
                  </a:lnTo>
                  <a:lnTo>
                    <a:pt x="2989" y="963"/>
                  </a:lnTo>
                  <a:lnTo>
                    <a:pt x="2959" y="973"/>
                  </a:lnTo>
                  <a:lnTo>
                    <a:pt x="2997" y="978"/>
                  </a:lnTo>
                  <a:lnTo>
                    <a:pt x="2974" y="998"/>
                  </a:lnTo>
                  <a:lnTo>
                    <a:pt x="2998" y="994"/>
                  </a:lnTo>
                  <a:lnTo>
                    <a:pt x="3019" y="1024"/>
                  </a:lnTo>
                  <a:lnTo>
                    <a:pt x="3006" y="1040"/>
                  </a:lnTo>
                  <a:lnTo>
                    <a:pt x="3042" y="1066"/>
                  </a:lnTo>
                  <a:lnTo>
                    <a:pt x="2983" y="1092"/>
                  </a:lnTo>
                  <a:lnTo>
                    <a:pt x="3025" y="1092"/>
                  </a:lnTo>
                  <a:lnTo>
                    <a:pt x="3017" y="1116"/>
                  </a:lnTo>
                  <a:lnTo>
                    <a:pt x="3082" y="1140"/>
                  </a:lnTo>
                  <a:lnTo>
                    <a:pt x="3104" y="1198"/>
                  </a:lnTo>
                  <a:lnTo>
                    <a:pt x="3130" y="1177"/>
                  </a:lnTo>
                  <a:lnTo>
                    <a:pt x="3193" y="1216"/>
                  </a:lnTo>
                  <a:lnTo>
                    <a:pt x="3053" y="1267"/>
                  </a:lnTo>
                  <a:lnTo>
                    <a:pt x="3082" y="1296"/>
                  </a:lnTo>
                  <a:lnTo>
                    <a:pt x="3199" y="1238"/>
                  </a:lnTo>
                  <a:lnTo>
                    <a:pt x="3199" y="1286"/>
                  </a:lnTo>
                  <a:lnTo>
                    <a:pt x="3255" y="1278"/>
                  </a:lnTo>
                  <a:lnTo>
                    <a:pt x="3259" y="1301"/>
                  </a:lnTo>
                  <a:lnTo>
                    <a:pt x="3235" y="1301"/>
                  </a:lnTo>
                  <a:lnTo>
                    <a:pt x="3259" y="1361"/>
                  </a:lnTo>
                  <a:lnTo>
                    <a:pt x="3092" y="1473"/>
                  </a:lnTo>
                  <a:lnTo>
                    <a:pt x="2857" y="1473"/>
                  </a:lnTo>
                  <a:lnTo>
                    <a:pt x="2754" y="1551"/>
                  </a:lnTo>
                  <a:lnTo>
                    <a:pt x="2671" y="1665"/>
                  </a:lnTo>
                  <a:lnTo>
                    <a:pt x="2754" y="1577"/>
                  </a:lnTo>
                  <a:lnTo>
                    <a:pt x="2882" y="1528"/>
                  </a:lnTo>
                  <a:lnTo>
                    <a:pt x="2928" y="1566"/>
                  </a:lnTo>
                  <a:lnTo>
                    <a:pt x="2844" y="1599"/>
                  </a:lnTo>
                  <a:lnTo>
                    <a:pt x="2914" y="1614"/>
                  </a:lnTo>
                  <a:lnTo>
                    <a:pt x="2894" y="1649"/>
                  </a:lnTo>
                  <a:lnTo>
                    <a:pt x="2945" y="1714"/>
                  </a:lnTo>
                  <a:lnTo>
                    <a:pt x="3046" y="1737"/>
                  </a:lnTo>
                  <a:lnTo>
                    <a:pt x="3076" y="1656"/>
                  </a:lnTo>
                  <a:lnTo>
                    <a:pt x="3076" y="1707"/>
                  </a:lnTo>
                  <a:lnTo>
                    <a:pt x="3098" y="1700"/>
                  </a:lnTo>
                  <a:lnTo>
                    <a:pt x="3052" y="1750"/>
                  </a:lnTo>
                  <a:lnTo>
                    <a:pt x="2934" y="1785"/>
                  </a:lnTo>
                  <a:lnTo>
                    <a:pt x="2890" y="1848"/>
                  </a:lnTo>
                  <a:lnTo>
                    <a:pt x="2860" y="1794"/>
                  </a:lnTo>
                  <a:lnTo>
                    <a:pt x="2973" y="1746"/>
                  </a:lnTo>
                  <a:lnTo>
                    <a:pt x="2914" y="1749"/>
                  </a:lnTo>
                  <a:lnTo>
                    <a:pt x="2922" y="1714"/>
                  </a:lnTo>
                  <a:lnTo>
                    <a:pt x="2826" y="1753"/>
                  </a:lnTo>
                  <a:lnTo>
                    <a:pt x="2797" y="1729"/>
                  </a:lnTo>
                  <a:lnTo>
                    <a:pt x="2797" y="1656"/>
                  </a:lnTo>
                  <a:lnTo>
                    <a:pt x="2735" y="1634"/>
                  </a:lnTo>
                  <a:lnTo>
                    <a:pt x="2687" y="1750"/>
                  </a:lnTo>
                  <a:lnTo>
                    <a:pt x="2493" y="1794"/>
                  </a:lnTo>
                  <a:lnTo>
                    <a:pt x="2358" y="1838"/>
                  </a:lnTo>
                  <a:lnTo>
                    <a:pt x="2339" y="1860"/>
                  </a:lnTo>
                  <a:lnTo>
                    <a:pt x="2366" y="1865"/>
                  </a:lnTo>
                  <a:lnTo>
                    <a:pt x="2373" y="1883"/>
                  </a:lnTo>
                  <a:lnTo>
                    <a:pt x="2210" y="1930"/>
                  </a:lnTo>
                  <a:lnTo>
                    <a:pt x="2218" y="1907"/>
                  </a:lnTo>
                  <a:lnTo>
                    <a:pt x="2230" y="1892"/>
                  </a:lnTo>
                  <a:lnTo>
                    <a:pt x="2237" y="1871"/>
                  </a:lnTo>
                  <a:lnTo>
                    <a:pt x="2263" y="1853"/>
                  </a:lnTo>
                  <a:lnTo>
                    <a:pt x="2265" y="1750"/>
                  </a:lnTo>
                  <a:lnTo>
                    <a:pt x="2296" y="1785"/>
                  </a:lnTo>
                  <a:lnTo>
                    <a:pt x="2342" y="1772"/>
                  </a:lnTo>
                  <a:lnTo>
                    <a:pt x="2300" y="1714"/>
                  </a:lnTo>
                  <a:lnTo>
                    <a:pt x="2162" y="1684"/>
                  </a:lnTo>
                  <a:lnTo>
                    <a:pt x="2155" y="1684"/>
                  </a:lnTo>
                  <a:lnTo>
                    <a:pt x="2139" y="1602"/>
                  </a:lnTo>
                  <a:lnTo>
                    <a:pt x="2112" y="1607"/>
                  </a:lnTo>
                  <a:lnTo>
                    <a:pt x="2088" y="1560"/>
                  </a:lnTo>
                  <a:lnTo>
                    <a:pt x="2060" y="1557"/>
                  </a:lnTo>
                  <a:lnTo>
                    <a:pt x="2060" y="1584"/>
                  </a:lnTo>
                  <a:lnTo>
                    <a:pt x="2020" y="1545"/>
                  </a:lnTo>
                  <a:lnTo>
                    <a:pt x="1956" y="1602"/>
                  </a:lnTo>
                  <a:lnTo>
                    <a:pt x="1773" y="1560"/>
                  </a:lnTo>
                  <a:lnTo>
                    <a:pt x="1753" y="1520"/>
                  </a:lnTo>
                  <a:lnTo>
                    <a:pt x="1752" y="1546"/>
                  </a:lnTo>
                  <a:lnTo>
                    <a:pt x="698" y="1546"/>
                  </a:lnTo>
                  <a:lnTo>
                    <a:pt x="682" y="1501"/>
                  </a:lnTo>
                  <a:lnTo>
                    <a:pt x="626" y="1488"/>
                  </a:lnTo>
                  <a:lnTo>
                    <a:pt x="629" y="1459"/>
                  </a:lnTo>
                  <a:lnTo>
                    <a:pt x="511" y="1422"/>
                  </a:lnTo>
                  <a:lnTo>
                    <a:pt x="525" y="1400"/>
                  </a:lnTo>
                  <a:lnTo>
                    <a:pt x="496" y="1346"/>
                  </a:lnTo>
                  <a:lnTo>
                    <a:pt x="466" y="1342"/>
                  </a:lnTo>
                  <a:lnTo>
                    <a:pt x="403" y="1225"/>
                  </a:lnTo>
                  <a:lnTo>
                    <a:pt x="415" y="1189"/>
                  </a:lnTo>
                  <a:lnTo>
                    <a:pt x="418" y="1127"/>
                  </a:lnTo>
                  <a:lnTo>
                    <a:pt x="347" y="1092"/>
                  </a:lnTo>
                  <a:lnTo>
                    <a:pt x="210" y="887"/>
                  </a:lnTo>
                  <a:lnTo>
                    <a:pt x="135" y="945"/>
                  </a:lnTo>
                  <a:lnTo>
                    <a:pt x="112" y="917"/>
                  </a:lnTo>
                  <a:lnTo>
                    <a:pt x="107" y="912"/>
                  </a:lnTo>
                  <a:lnTo>
                    <a:pt x="72" y="855"/>
                  </a:lnTo>
                  <a:lnTo>
                    <a:pt x="0" y="85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6" name="Freeform 257"/>
            <p:cNvSpPr/>
            <p:nvPr/>
          </p:nvSpPr>
          <p:spPr bwMode="auto">
            <a:xfrm>
              <a:off x="5662875" y="2853832"/>
              <a:ext cx="90975" cy="57282"/>
            </a:xfrm>
            <a:custGeom>
              <a:avLst/>
              <a:gdLst>
                <a:gd name="T0" fmla="*/ 0 w 191"/>
                <a:gd name="T1" fmla="*/ 0 h 128"/>
                <a:gd name="T2" fmla="*/ 2 w 191"/>
                <a:gd name="T3" fmla="*/ 1 h 128"/>
                <a:gd name="T4" fmla="*/ 4 w 191"/>
                <a:gd name="T5" fmla="*/ 3 h 128"/>
                <a:gd name="T6" fmla="*/ 3 w 191"/>
                <a:gd name="T7" fmla="*/ 3 h 128"/>
                <a:gd name="T8" fmla="*/ 0 w 191"/>
                <a:gd name="T9" fmla="*/ 0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"/>
                <a:gd name="T16" fmla="*/ 0 h 128"/>
                <a:gd name="T17" fmla="*/ 191 w 191"/>
                <a:gd name="T18" fmla="*/ 128 h 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" h="128">
                  <a:moveTo>
                    <a:pt x="0" y="0"/>
                  </a:moveTo>
                  <a:lnTo>
                    <a:pt x="103" y="27"/>
                  </a:lnTo>
                  <a:lnTo>
                    <a:pt x="191" y="128"/>
                  </a:lnTo>
                  <a:lnTo>
                    <a:pt x="140" y="10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9" name="Freeform 258"/>
            <p:cNvSpPr/>
            <p:nvPr/>
          </p:nvSpPr>
          <p:spPr bwMode="auto">
            <a:xfrm>
              <a:off x="5704993" y="2098022"/>
              <a:ext cx="192058" cy="132068"/>
            </a:xfrm>
            <a:custGeom>
              <a:avLst/>
              <a:gdLst>
                <a:gd name="T0" fmla="*/ 0 w 399"/>
                <a:gd name="T1" fmla="*/ 5 h 289"/>
                <a:gd name="T2" fmla="*/ 0 w 399"/>
                <a:gd name="T3" fmla="*/ 4 h 289"/>
                <a:gd name="T4" fmla="*/ 2 w 399"/>
                <a:gd name="T5" fmla="*/ 1 h 289"/>
                <a:gd name="T6" fmla="*/ 1 w 399"/>
                <a:gd name="T7" fmla="*/ 0 h 289"/>
                <a:gd name="T8" fmla="*/ 4 w 399"/>
                <a:gd name="T9" fmla="*/ 0 h 289"/>
                <a:gd name="T10" fmla="*/ 6 w 399"/>
                <a:gd name="T11" fmla="*/ 1 h 289"/>
                <a:gd name="T12" fmla="*/ 7 w 399"/>
                <a:gd name="T13" fmla="*/ 1 h 289"/>
                <a:gd name="T14" fmla="*/ 9 w 399"/>
                <a:gd name="T15" fmla="*/ 2 h 289"/>
                <a:gd name="T16" fmla="*/ 5 w 399"/>
                <a:gd name="T17" fmla="*/ 5 h 289"/>
                <a:gd name="T18" fmla="*/ 5 w 399"/>
                <a:gd name="T19" fmla="*/ 6 h 289"/>
                <a:gd name="T20" fmla="*/ 3 w 399"/>
                <a:gd name="T21" fmla="*/ 7 h 289"/>
                <a:gd name="T22" fmla="*/ 2 w 399"/>
                <a:gd name="T23" fmla="*/ 6 h 289"/>
                <a:gd name="T24" fmla="*/ 0 w 399"/>
                <a:gd name="T25" fmla="*/ 5 h 2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99"/>
                <a:gd name="T40" fmla="*/ 0 h 289"/>
                <a:gd name="T41" fmla="*/ 399 w 399"/>
                <a:gd name="T42" fmla="*/ 289 h 28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99" h="289">
                  <a:moveTo>
                    <a:pt x="0" y="220"/>
                  </a:moveTo>
                  <a:lnTo>
                    <a:pt x="15" y="182"/>
                  </a:lnTo>
                  <a:lnTo>
                    <a:pt x="76" y="63"/>
                  </a:lnTo>
                  <a:lnTo>
                    <a:pt x="47" y="11"/>
                  </a:lnTo>
                  <a:lnTo>
                    <a:pt x="171" y="0"/>
                  </a:lnTo>
                  <a:lnTo>
                    <a:pt x="257" y="48"/>
                  </a:lnTo>
                  <a:lnTo>
                    <a:pt x="312" y="21"/>
                  </a:lnTo>
                  <a:lnTo>
                    <a:pt x="399" y="88"/>
                  </a:lnTo>
                  <a:lnTo>
                    <a:pt x="217" y="195"/>
                  </a:lnTo>
                  <a:lnTo>
                    <a:pt x="200" y="259"/>
                  </a:lnTo>
                  <a:lnTo>
                    <a:pt x="112" y="289"/>
                  </a:lnTo>
                  <a:lnTo>
                    <a:pt x="70" y="239"/>
                  </a:lnTo>
                  <a:lnTo>
                    <a:pt x="0" y="22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0" name="Freeform 259"/>
            <p:cNvSpPr/>
            <p:nvPr/>
          </p:nvSpPr>
          <p:spPr bwMode="auto">
            <a:xfrm>
              <a:off x="5762274" y="1977093"/>
              <a:ext cx="133093" cy="73194"/>
            </a:xfrm>
            <a:custGeom>
              <a:avLst/>
              <a:gdLst>
                <a:gd name="T0" fmla="*/ 0 w 279"/>
                <a:gd name="T1" fmla="*/ 3 h 161"/>
                <a:gd name="T2" fmla="*/ 1 w 279"/>
                <a:gd name="T3" fmla="*/ 3 h 161"/>
                <a:gd name="T4" fmla="*/ 2 w 279"/>
                <a:gd name="T5" fmla="*/ 3 h 161"/>
                <a:gd name="T6" fmla="*/ 2 w 279"/>
                <a:gd name="T7" fmla="*/ 4 h 161"/>
                <a:gd name="T8" fmla="*/ 3 w 279"/>
                <a:gd name="T9" fmla="*/ 3 h 161"/>
                <a:gd name="T10" fmla="*/ 3 w 279"/>
                <a:gd name="T11" fmla="*/ 3 h 161"/>
                <a:gd name="T12" fmla="*/ 3 w 279"/>
                <a:gd name="T13" fmla="*/ 3 h 161"/>
                <a:gd name="T14" fmla="*/ 4 w 279"/>
                <a:gd name="T15" fmla="*/ 2 h 161"/>
                <a:gd name="T16" fmla="*/ 4 w 279"/>
                <a:gd name="T17" fmla="*/ 1 h 161"/>
                <a:gd name="T18" fmla="*/ 5 w 279"/>
                <a:gd name="T19" fmla="*/ 3 h 161"/>
                <a:gd name="T20" fmla="*/ 6 w 279"/>
                <a:gd name="T21" fmla="*/ 2 h 161"/>
                <a:gd name="T22" fmla="*/ 5 w 279"/>
                <a:gd name="T23" fmla="*/ 1 h 161"/>
                <a:gd name="T24" fmla="*/ 6 w 279"/>
                <a:gd name="T25" fmla="*/ 1 h 161"/>
                <a:gd name="T26" fmla="*/ 5 w 279"/>
                <a:gd name="T27" fmla="*/ 0 h 161"/>
                <a:gd name="T28" fmla="*/ 3 w 279"/>
                <a:gd name="T29" fmla="*/ 1 h 161"/>
                <a:gd name="T30" fmla="*/ 0 w 279"/>
                <a:gd name="T31" fmla="*/ 3 h 1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9"/>
                <a:gd name="T49" fmla="*/ 0 h 161"/>
                <a:gd name="T50" fmla="*/ 279 w 279"/>
                <a:gd name="T51" fmla="*/ 161 h 1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9" h="161">
                  <a:moveTo>
                    <a:pt x="0" y="125"/>
                  </a:moveTo>
                  <a:lnTo>
                    <a:pt x="62" y="148"/>
                  </a:lnTo>
                  <a:lnTo>
                    <a:pt x="78" y="122"/>
                  </a:lnTo>
                  <a:lnTo>
                    <a:pt x="93" y="161"/>
                  </a:lnTo>
                  <a:lnTo>
                    <a:pt x="122" y="146"/>
                  </a:lnTo>
                  <a:lnTo>
                    <a:pt x="116" y="108"/>
                  </a:lnTo>
                  <a:lnTo>
                    <a:pt x="147" y="130"/>
                  </a:lnTo>
                  <a:lnTo>
                    <a:pt x="164" y="72"/>
                  </a:lnTo>
                  <a:lnTo>
                    <a:pt x="189" y="67"/>
                  </a:lnTo>
                  <a:lnTo>
                    <a:pt x="198" y="121"/>
                  </a:lnTo>
                  <a:lnTo>
                    <a:pt x="258" y="80"/>
                  </a:lnTo>
                  <a:lnTo>
                    <a:pt x="241" y="33"/>
                  </a:lnTo>
                  <a:lnTo>
                    <a:pt x="279" y="23"/>
                  </a:lnTo>
                  <a:lnTo>
                    <a:pt x="240" y="0"/>
                  </a:lnTo>
                  <a:lnTo>
                    <a:pt x="136" y="23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1" name="Freeform 260"/>
            <p:cNvSpPr/>
            <p:nvPr/>
          </p:nvSpPr>
          <p:spPr bwMode="auto">
            <a:xfrm>
              <a:off x="5833032" y="2145758"/>
              <a:ext cx="328521" cy="178212"/>
            </a:xfrm>
            <a:custGeom>
              <a:avLst/>
              <a:gdLst>
                <a:gd name="T0" fmla="*/ 0 w 688"/>
                <a:gd name="T1" fmla="*/ 3 h 394"/>
                <a:gd name="T2" fmla="*/ 1 w 688"/>
                <a:gd name="T3" fmla="*/ 2 h 394"/>
                <a:gd name="T4" fmla="*/ 0 w 688"/>
                <a:gd name="T5" fmla="*/ 2 h 394"/>
                <a:gd name="T6" fmla="*/ 2 w 688"/>
                <a:gd name="T7" fmla="*/ 1 h 394"/>
                <a:gd name="T8" fmla="*/ 4 w 688"/>
                <a:gd name="T9" fmla="*/ 0 h 394"/>
                <a:gd name="T10" fmla="*/ 4 w 688"/>
                <a:gd name="T11" fmla="*/ 1 h 394"/>
                <a:gd name="T12" fmla="*/ 4 w 688"/>
                <a:gd name="T13" fmla="*/ 1 h 394"/>
                <a:gd name="T14" fmla="*/ 5 w 688"/>
                <a:gd name="T15" fmla="*/ 1 h 394"/>
                <a:gd name="T16" fmla="*/ 7 w 688"/>
                <a:gd name="T17" fmla="*/ 1 h 394"/>
                <a:gd name="T18" fmla="*/ 6 w 688"/>
                <a:gd name="T19" fmla="*/ 2 h 394"/>
                <a:gd name="T20" fmla="*/ 8 w 688"/>
                <a:gd name="T21" fmla="*/ 2 h 394"/>
                <a:gd name="T22" fmla="*/ 7 w 688"/>
                <a:gd name="T23" fmla="*/ 1 h 394"/>
                <a:gd name="T24" fmla="*/ 8 w 688"/>
                <a:gd name="T25" fmla="*/ 1 h 394"/>
                <a:gd name="T26" fmla="*/ 9 w 688"/>
                <a:gd name="T27" fmla="*/ 3 h 394"/>
                <a:gd name="T28" fmla="*/ 10 w 688"/>
                <a:gd name="T29" fmla="*/ 3 h 394"/>
                <a:gd name="T30" fmla="*/ 9 w 688"/>
                <a:gd name="T31" fmla="*/ 0 h 394"/>
                <a:gd name="T32" fmla="*/ 10 w 688"/>
                <a:gd name="T33" fmla="*/ 0 h 394"/>
                <a:gd name="T34" fmla="*/ 12 w 688"/>
                <a:gd name="T35" fmla="*/ 1 h 394"/>
                <a:gd name="T36" fmla="*/ 12 w 688"/>
                <a:gd name="T37" fmla="*/ 4 h 394"/>
                <a:gd name="T38" fmla="*/ 16 w 688"/>
                <a:gd name="T39" fmla="*/ 6 h 394"/>
                <a:gd name="T40" fmla="*/ 16 w 688"/>
                <a:gd name="T41" fmla="*/ 7 h 394"/>
                <a:gd name="T42" fmla="*/ 15 w 688"/>
                <a:gd name="T43" fmla="*/ 7 h 394"/>
                <a:gd name="T44" fmla="*/ 14 w 688"/>
                <a:gd name="T45" fmla="*/ 7 h 394"/>
                <a:gd name="T46" fmla="*/ 15 w 688"/>
                <a:gd name="T47" fmla="*/ 8 h 394"/>
                <a:gd name="T48" fmla="*/ 14 w 688"/>
                <a:gd name="T49" fmla="*/ 9 h 394"/>
                <a:gd name="T50" fmla="*/ 12 w 688"/>
                <a:gd name="T51" fmla="*/ 8 h 394"/>
                <a:gd name="T52" fmla="*/ 11 w 688"/>
                <a:gd name="T53" fmla="*/ 7 h 394"/>
                <a:gd name="T54" fmla="*/ 8 w 688"/>
                <a:gd name="T55" fmla="*/ 9 h 394"/>
                <a:gd name="T56" fmla="*/ 5 w 688"/>
                <a:gd name="T57" fmla="*/ 9 h 394"/>
                <a:gd name="T58" fmla="*/ 4 w 688"/>
                <a:gd name="T59" fmla="*/ 8 h 394"/>
                <a:gd name="T60" fmla="*/ 3 w 688"/>
                <a:gd name="T61" fmla="*/ 8 h 394"/>
                <a:gd name="T62" fmla="*/ 1 w 688"/>
                <a:gd name="T63" fmla="*/ 6 h 394"/>
                <a:gd name="T64" fmla="*/ 6 w 688"/>
                <a:gd name="T65" fmla="*/ 6 h 394"/>
                <a:gd name="T66" fmla="*/ 1 w 688"/>
                <a:gd name="T67" fmla="*/ 5 h 394"/>
                <a:gd name="T68" fmla="*/ 1 w 688"/>
                <a:gd name="T69" fmla="*/ 5 h 394"/>
                <a:gd name="T70" fmla="*/ 3 w 688"/>
                <a:gd name="T71" fmla="*/ 4 h 394"/>
                <a:gd name="T72" fmla="*/ 1 w 688"/>
                <a:gd name="T73" fmla="*/ 4 h 394"/>
                <a:gd name="T74" fmla="*/ 1 w 688"/>
                <a:gd name="T75" fmla="*/ 3 h 394"/>
                <a:gd name="T76" fmla="*/ 0 w 688"/>
                <a:gd name="T77" fmla="*/ 3 h 39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88"/>
                <a:gd name="T118" fmla="*/ 0 h 394"/>
                <a:gd name="T119" fmla="*/ 688 w 688"/>
                <a:gd name="T120" fmla="*/ 394 h 39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88" h="394">
                  <a:moveTo>
                    <a:pt x="0" y="128"/>
                  </a:moveTo>
                  <a:lnTo>
                    <a:pt x="37" y="96"/>
                  </a:lnTo>
                  <a:lnTo>
                    <a:pt x="17" y="80"/>
                  </a:lnTo>
                  <a:lnTo>
                    <a:pt x="101" y="23"/>
                  </a:lnTo>
                  <a:lnTo>
                    <a:pt x="168" y="0"/>
                  </a:lnTo>
                  <a:lnTo>
                    <a:pt x="189" y="40"/>
                  </a:lnTo>
                  <a:lnTo>
                    <a:pt x="166" y="65"/>
                  </a:lnTo>
                  <a:lnTo>
                    <a:pt x="226" y="32"/>
                  </a:lnTo>
                  <a:lnTo>
                    <a:pt x="296" y="59"/>
                  </a:lnTo>
                  <a:lnTo>
                    <a:pt x="268" y="88"/>
                  </a:lnTo>
                  <a:lnTo>
                    <a:pt x="349" y="69"/>
                  </a:lnTo>
                  <a:lnTo>
                    <a:pt x="326" y="35"/>
                  </a:lnTo>
                  <a:lnTo>
                    <a:pt x="356" y="39"/>
                  </a:lnTo>
                  <a:lnTo>
                    <a:pt x="416" y="146"/>
                  </a:lnTo>
                  <a:lnTo>
                    <a:pt x="439" y="120"/>
                  </a:lnTo>
                  <a:lnTo>
                    <a:pt x="414" y="4"/>
                  </a:lnTo>
                  <a:lnTo>
                    <a:pt x="466" y="5"/>
                  </a:lnTo>
                  <a:lnTo>
                    <a:pt x="521" y="47"/>
                  </a:lnTo>
                  <a:lnTo>
                    <a:pt x="552" y="191"/>
                  </a:lnTo>
                  <a:lnTo>
                    <a:pt x="688" y="261"/>
                  </a:lnTo>
                  <a:lnTo>
                    <a:pt x="686" y="299"/>
                  </a:lnTo>
                  <a:lnTo>
                    <a:pt x="651" y="283"/>
                  </a:lnTo>
                  <a:lnTo>
                    <a:pt x="609" y="308"/>
                  </a:lnTo>
                  <a:lnTo>
                    <a:pt x="665" y="341"/>
                  </a:lnTo>
                  <a:lnTo>
                    <a:pt x="612" y="371"/>
                  </a:lnTo>
                  <a:lnTo>
                    <a:pt x="525" y="354"/>
                  </a:lnTo>
                  <a:lnTo>
                    <a:pt x="476" y="315"/>
                  </a:lnTo>
                  <a:lnTo>
                    <a:pt x="359" y="380"/>
                  </a:lnTo>
                  <a:lnTo>
                    <a:pt x="218" y="394"/>
                  </a:lnTo>
                  <a:lnTo>
                    <a:pt x="189" y="333"/>
                  </a:lnTo>
                  <a:lnTo>
                    <a:pt x="111" y="329"/>
                  </a:lnTo>
                  <a:lnTo>
                    <a:pt x="60" y="274"/>
                  </a:lnTo>
                  <a:lnTo>
                    <a:pt x="263" y="242"/>
                  </a:lnTo>
                  <a:lnTo>
                    <a:pt x="53" y="226"/>
                  </a:lnTo>
                  <a:lnTo>
                    <a:pt x="28" y="192"/>
                  </a:lnTo>
                  <a:lnTo>
                    <a:pt x="134" y="157"/>
                  </a:lnTo>
                  <a:lnTo>
                    <a:pt x="37" y="164"/>
                  </a:lnTo>
                  <a:lnTo>
                    <a:pt x="42" y="146"/>
                  </a:lnTo>
                  <a:lnTo>
                    <a:pt x="0" y="12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4" name="Freeform 261"/>
            <p:cNvSpPr/>
            <p:nvPr/>
          </p:nvSpPr>
          <p:spPr bwMode="auto">
            <a:xfrm>
              <a:off x="5854934" y="2005734"/>
              <a:ext cx="225753" cy="98653"/>
            </a:xfrm>
            <a:custGeom>
              <a:avLst/>
              <a:gdLst>
                <a:gd name="T0" fmla="*/ 0 w 468"/>
                <a:gd name="T1" fmla="*/ 3 h 217"/>
                <a:gd name="T2" fmla="*/ 0 w 468"/>
                <a:gd name="T3" fmla="*/ 3 h 217"/>
                <a:gd name="T4" fmla="*/ 2 w 468"/>
                <a:gd name="T5" fmla="*/ 3 h 217"/>
                <a:gd name="T6" fmla="*/ 0 w 468"/>
                <a:gd name="T7" fmla="*/ 3 h 217"/>
                <a:gd name="T8" fmla="*/ 3 w 468"/>
                <a:gd name="T9" fmla="*/ 2 h 217"/>
                <a:gd name="T10" fmla="*/ 1 w 468"/>
                <a:gd name="T11" fmla="*/ 2 h 217"/>
                <a:gd name="T12" fmla="*/ 1 w 468"/>
                <a:gd name="T13" fmla="*/ 1 h 217"/>
                <a:gd name="T14" fmla="*/ 3 w 468"/>
                <a:gd name="T15" fmla="*/ 1 h 217"/>
                <a:gd name="T16" fmla="*/ 1 w 468"/>
                <a:gd name="T17" fmla="*/ 1 h 217"/>
                <a:gd name="T18" fmla="*/ 3 w 468"/>
                <a:gd name="T19" fmla="*/ 1 h 217"/>
                <a:gd name="T20" fmla="*/ 5 w 468"/>
                <a:gd name="T21" fmla="*/ 1 h 217"/>
                <a:gd name="T22" fmla="*/ 6 w 468"/>
                <a:gd name="T23" fmla="*/ 3 h 217"/>
                <a:gd name="T24" fmla="*/ 8 w 468"/>
                <a:gd name="T25" fmla="*/ 3 h 217"/>
                <a:gd name="T26" fmla="*/ 7 w 468"/>
                <a:gd name="T27" fmla="*/ 2 h 217"/>
                <a:gd name="T28" fmla="*/ 7 w 468"/>
                <a:gd name="T29" fmla="*/ 1 h 217"/>
                <a:gd name="T30" fmla="*/ 7 w 468"/>
                <a:gd name="T31" fmla="*/ 1 h 217"/>
                <a:gd name="T32" fmla="*/ 8 w 468"/>
                <a:gd name="T33" fmla="*/ 0 h 217"/>
                <a:gd name="T34" fmla="*/ 9 w 468"/>
                <a:gd name="T35" fmla="*/ 1 h 217"/>
                <a:gd name="T36" fmla="*/ 8 w 468"/>
                <a:gd name="T37" fmla="*/ 2 h 217"/>
                <a:gd name="T38" fmla="*/ 9 w 468"/>
                <a:gd name="T39" fmla="*/ 2 h 217"/>
                <a:gd name="T40" fmla="*/ 9 w 468"/>
                <a:gd name="T41" fmla="*/ 2 h 217"/>
                <a:gd name="T42" fmla="*/ 10 w 468"/>
                <a:gd name="T43" fmla="*/ 3 h 217"/>
                <a:gd name="T44" fmla="*/ 10 w 468"/>
                <a:gd name="T45" fmla="*/ 2 h 217"/>
                <a:gd name="T46" fmla="*/ 11 w 468"/>
                <a:gd name="T47" fmla="*/ 3 h 217"/>
                <a:gd name="T48" fmla="*/ 11 w 468"/>
                <a:gd name="T49" fmla="*/ 4 h 217"/>
                <a:gd name="T50" fmla="*/ 8 w 468"/>
                <a:gd name="T51" fmla="*/ 4 h 217"/>
                <a:gd name="T52" fmla="*/ 5 w 468"/>
                <a:gd name="T53" fmla="*/ 5 h 217"/>
                <a:gd name="T54" fmla="*/ 3 w 468"/>
                <a:gd name="T55" fmla="*/ 4 h 217"/>
                <a:gd name="T56" fmla="*/ 6 w 468"/>
                <a:gd name="T57" fmla="*/ 3 h 217"/>
                <a:gd name="T58" fmla="*/ 3 w 468"/>
                <a:gd name="T59" fmla="*/ 4 h 217"/>
                <a:gd name="T60" fmla="*/ 4 w 468"/>
                <a:gd name="T61" fmla="*/ 3 h 217"/>
                <a:gd name="T62" fmla="*/ 3 w 468"/>
                <a:gd name="T63" fmla="*/ 4 h 217"/>
                <a:gd name="T64" fmla="*/ 1 w 468"/>
                <a:gd name="T65" fmla="*/ 4 h 217"/>
                <a:gd name="T66" fmla="*/ 0 w 468"/>
                <a:gd name="T67" fmla="*/ 3 h 2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68"/>
                <a:gd name="T103" fmla="*/ 0 h 217"/>
                <a:gd name="T104" fmla="*/ 468 w 468"/>
                <a:gd name="T105" fmla="*/ 217 h 21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68" h="217">
                  <a:moveTo>
                    <a:pt x="0" y="143"/>
                  </a:moveTo>
                  <a:lnTo>
                    <a:pt x="18" y="125"/>
                  </a:lnTo>
                  <a:lnTo>
                    <a:pt x="100" y="105"/>
                  </a:lnTo>
                  <a:lnTo>
                    <a:pt x="18" y="109"/>
                  </a:lnTo>
                  <a:lnTo>
                    <a:pt x="113" y="88"/>
                  </a:lnTo>
                  <a:lnTo>
                    <a:pt x="36" y="88"/>
                  </a:lnTo>
                  <a:lnTo>
                    <a:pt x="44" y="64"/>
                  </a:lnTo>
                  <a:lnTo>
                    <a:pt x="115" y="63"/>
                  </a:lnTo>
                  <a:lnTo>
                    <a:pt x="64" y="57"/>
                  </a:lnTo>
                  <a:lnTo>
                    <a:pt x="106" y="36"/>
                  </a:lnTo>
                  <a:lnTo>
                    <a:pt x="200" y="63"/>
                  </a:lnTo>
                  <a:lnTo>
                    <a:pt x="247" y="117"/>
                  </a:lnTo>
                  <a:lnTo>
                    <a:pt x="334" y="120"/>
                  </a:lnTo>
                  <a:lnTo>
                    <a:pt x="300" y="88"/>
                  </a:lnTo>
                  <a:lnTo>
                    <a:pt x="317" y="65"/>
                  </a:lnTo>
                  <a:lnTo>
                    <a:pt x="280" y="40"/>
                  </a:lnTo>
                  <a:lnTo>
                    <a:pt x="342" y="0"/>
                  </a:lnTo>
                  <a:lnTo>
                    <a:pt x="366" y="48"/>
                  </a:lnTo>
                  <a:lnTo>
                    <a:pt x="349" y="69"/>
                  </a:lnTo>
                  <a:lnTo>
                    <a:pt x="384" y="76"/>
                  </a:lnTo>
                  <a:lnTo>
                    <a:pt x="369" y="99"/>
                  </a:lnTo>
                  <a:lnTo>
                    <a:pt x="414" y="107"/>
                  </a:lnTo>
                  <a:lnTo>
                    <a:pt x="439" y="75"/>
                  </a:lnTo>
                  <a:lnTo>
                    <a:pt x="468" y="111"/>
                  </a:lnTo>
                  <a:lnTo>
                    <a:pt x="446" y="161"/>
                  </a:lnTo>
                  <a:lnTo>
                    <a:pt x="344" y="157"/>
                  </a:lnTo>
                  <a:lnTo>
                    <a:pt x="191" y="217"/>
                  </a:lnTo>
                  <a:lnTo>
                    <a:pt x="129" y="187"/>
                  </a:lnTo>
                  <a:lnTo>
                    <a:pt x="259" y="137"/>
                  </a:lnTo>
                  <a:lnTo>
                    <a:pt x="146" y="167"/>
                  </a:lnTo>
                  <a:lnTo>
                    <a:pt x="165" y="128"/>
                  </a:lnTo>
                  <a:lnTo>
                    <a:pt x="108" y="170"/>
                  </a:lnTo>
                  <a:lnTo>
                    <a:pt x="44" y="157"/>
                  </a:lnTo>
                  <a:lnTo>
                    <a:pt x="0" y="14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7" name="Freeform 262"/>
            <p:cNvSpPr/>
            <p:nvPr/>
          </p:nvSpPr>
          <p:spPr bwMode="auto">
            <a:xfrm>
              <a:off x="6080687" y="1902308"/>
              <a:ext cx="116246" cy="60465"/>
            </a:xfrm>
            <a:custGeom>
              <a:avLst/>
              <a:gdLst>
                <a:gd name="T0" fmla="*/ 0 w 244"/>
                <a:gd name="T1" fmla="*/ 0 h 134"/>
                <a:gd name="T2" fmla="*/ 1 w 244"/>
                <a:gd name="T3" fmla="*/ 1 h 134"/>
                <a:gd name="T4" fmla="*/ 2 w 244"/>
                <a:gd name="T5" fmla="*/ 1 h 134"/>
                <a:gd name="T6" fmla="*/ 1 w 244"/>
                <a:gd name="T7" fmla="*/ 1 h 134"/>
                <a:gd name="T8" fmla="*/ 2 w 244"/>
                <a:gd name="T9" fmla="*/ 2 h 134"/>
                <a:gd name="T10" fmla="*/ 1 w 244"/>
                <a:gd name="T11" fmla="*/ 2 h 134"/>
                <a:gd name="T12" fmla="*/ 2 w 244"/>
                <a:gd name="T13" fmla="*/ 2 h 134"/>
                <a:gd name="T14" fmla="*/ 6 w 244"/>
                <a:gd name="T15" fmla="*/ 3 h 134"/>
                <a:gd name="T16" fmla="*/ 5 w 244"/>
                <a:gd name="T17" fmla="*/ 1 h 134"/>
                <a:gd name="T18" fmla="*/ 3 w 244"/>
                <a:gd name="T19" fmla="*/ 0 h 134"/>
                <a:gd name="T20" fmla="*/ 2 w 244"/>
                <a:gd name="T21" fmla="*/ 1 h 134"/>
                <a:gd name="T22" fmla="*/ 2 w 244"/>
                <a:gd name="T23" fmla="*/ 0 h 134"/>
                <a:gd name="T24" fmla="*/ 0 w 244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4"/>
                <a:gd name="T40" fmla="*/ 0 h 134"/>
                <a:gd name="T41" fmla="*/ 244 w 244"/>
                <a:gd name="T42" fmla="*/ 134 h 1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4" h="134">
                  <a:moveTo>
                    <a:pt x="0" y="0"/>
                  </a:moveTo>
                  <a:lnTo>
                    <a:pt x="22" y="48"/>
                  </a:lnTo>
                  <a:lnTo>
                    <a:pt x="79" y="48"/>
                  </a:lnTo>
                  <a:lnTo>
                    <a:pt x="59" y="60"/>
                  </a:lnTo>
                  <a:lnTo>
                    <a:pt x="75" y="76"/>
                  </a:lnTo>
                  <a:lnTo>
                    <a:pt x="23" y="83"/>
                  </a:lnTo>
                  <a:lnTo>
                    <a:pt x="107" y="100"/>
                  </a:lnTo>
                  <a:lnTo>
                    <a:pt x="244" y="134"/>
                  </a:lnTo>
                  <a:lnTo>
                    <a:pt x="221" y="58"/>
                  </a:lnTo>
                  <a:lnTo>
                    <a:pt x="123" y="11"/>
                  </a:lnTo>
                  <a:lnTo>
                    <a:pt x="93" y="31"/>
                  </a:lnTo>
                  <a:lnTo>
                    <a:pt x="8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8" name="Freeform 263"/>
            <p:cNvSpPr/>
            <p:nvPr/>
          </p:nvSpPr>
          <p:spPr bwMode="auto">
            <a:xfrm>
              <a:off x="6132913" y="2018464"/>
              <a:ext cx="94345" cy="62056"/>
            </a:xfrm>
            <a:custGeom>
              <a:avLst/>
              <a:gdLst>
                <a:gd name="T0" fmla="*/ 0 w 195"/>
                <a:gd name="T1" fmla="*/ 2 h 137"/>
                <a:gd name="T2" fmla="*/ 1 w 195"/>
                <a:gd name="T3" fmla="*/ 1 h 137"/>
                <a:gd name="T4" fmla="*/ 1 w 195"/>
                <a:gd name="T5" fmla="*/ 1 h 137"/>
                <a:gd name="T6" fmla="*/ 0 w 195"/>
                <a:gd name="T7" fmla="*/ 1 h 137"/>
                <a:gd name="T8" fmla="*/ 1 w 195"/>
                <a:gd name="T9" fmla="*/ 0 h 137"/>
                <a:gd name="T10" fmla="*/ 2 w 195"/>
                <a:gd name="T11" fmla="*/ 1 h 137"/>
                <a:gd name="T12" fmla="*/ 1 w 195"/>
                <a:gd name="T13" fmla="*/ 0 h 137"/>
                <a:gd name="T14" fmla="*/ 4 w 195"/>
                <a:gd name="T15" fmla="*/ 0 h 137"/>
                <a:gd name="T16" fmla="*/ 5 w 195"/>
                <a:gd name="T17" fmla="*/ 2 h 137"/>
                <a:gd name="T18" fmla="*/ 4 w 195"/>
                <a:gd name="T19" fmla="*/ 2 h 137"/>
                <a:gd name="T20" fmla="*/ 4 w 195"/>
                <a:gd name="T21" fmla="*/ 3 h 137"/>
                <a:gd name="T22" fmla="*/ 2 w 195"/>
                <a:gd name="T23" fmla="*/ 3 h 137"/>
                <a:gd name="T24" fmla="*/ 2 w 195"/>
                <a:gd name="T25" fmla="*/ 3 h 137"/>
                <a:gd name="T26" fmla="*/ 2 w 195"/>
                <a:gd name="T27" fmla="*/ 2 h 137"/>
                <a:gd name="T28" fmla="*/ 3 w 195"/>
                <a:gd name="T29" fmla="*/ 2 h 137"/>
                <a:gd name="T30" fmla="*/ 0 w 195"/>
                <a:gd name="T31" fmla="*/ 2 h 13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5"/>
                <a:gd name="T49" fmla="*/ 0 h 137"/>
                <a:gd name="T50" fmla="*/ 195 w 195"/>
                <a:gd name="T51" fmla="*/ 137 h 13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5" h="137">
                  <a:moveTo>
                    <a:pt x="0" y="90"/>
                  </a:moveTo>
                  <a:lnTo>
                    <a:pt x="23" y="58"/>
                  </a:lnTo>
                  <a:lnTo>
                    <a:pt x="58" y="64"/>
                  </a:lnTo>
                  <a:lnTo>
                    <a:pt x="11" y="30"/>
                  </a:lnTo>
                  <a:lnTo>
                    <a:pt x="24" y="10"/>
                  </a:lnTo>
                  <a:lnTo>
                    <a:pt x="99" y="54"/>
                  </a:lnTo>
                  <a:lnTo>
                    <a:pt x="57" y="7"/>
                  </a:lnTo>
                  <a:lnTo>
                    <a:pt x="175" y="0"/>
                  </a:lnTo>
                  <a:lnTo>
                    <a:pt x="195" y="100"/>
                  </a:lnTo>
                  <a:lnTo>
                    <a:pt x="171" y="83"/>
                  </a:lnTo>
                  <a:lnTo>
                    <a:pt x="170" y="137"/>
                  </a:lnTo>
                  <a:lnTo>
                    <a:pt x="76" y="131"/>
                  </a:lnTo>
                  <a:lnTo>
                    <a:pt x="92" y="117"/>
                  </a:lnTo>
                  <a:lnTo>
                    <a:pt x="69" y="98"/>
                  </a:lnTo>
                  <a:lnTo>
                    <a:pt x="138" y="69"/>
                  </a:lnTo>
                  <a:lnTo>
                    <a:pt x="0" y="9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9" name="Freeform 264"/>
            <p:cNvSpPr/>
            <p:nvPr/>
          </p:nvSpPr>
          <p:spPr bwMode="auto">
            <a:xfrm>
              <a:off x="6134598" y="2126664"/>
              <a:ext cx="109507" cy="97062"/>
            </a:xfrm>
            <a:custGeom>
              <a:avLst/>
              <a:gdLst>
                <a:gd name="T0" fmla="*/ 0 w 228"/>
                <a:gd name="T1" fmla="*/ 3 h 214"/>
                <a:gd name="T2" fmla="*/ 0 w 228"/>
                <a:gd name="T3" fmla="*/ 2 h 214"/>
                <a:gd name="T4" fmla="*/ 2 w 228"/>
                <a:gd name="T5" fmla="*/ 2 h 214"/>
                <a:gd name="T6" fmla="*/ 2 w 228"/>
                <a:gd name="T7" fmla="*/ 1 h 214"/>
                <a:gd name="T8" fmla="*/ 2 w 228"/>
                <a:gd name="T9" fmla="*/ 1 h 214"/>
                <a:gd name="T10" fmla="*/ 1 w 228"/>
                <a:gd name="T11" fmla="*/ 1 h 214"/>
                <a:gd name="T12" fmla="*/ 2 w 228"/>
                <a:gd name="T13" fmla="*/ 1 h 214"/>
                <a:gd name="T14" fmla="*/ 1 w 228"/>
                <a:gd name="T15" fmla="*/ 0 h 214"/>
                <a:gd name="T16" fmla="*/ 5 w 228"/>
                <a:gd name="T17" fmla="*/ 0 h 214"/>
                <a:gd name="T18" fmla="*/ 5 w 228"/>
                <a:gd name="T19" fmla="*/ 1 h 214"/>
                <a:gd name="T20" fmla="*/ 4 w 228"/>
                <a:gd name="T21" fmla="*/ 2 h 214"/>
                <a:gd name="T22" fmla="*/ 5 w 228"/>
                <a:gd name="T23" fmla="*/ 2 h 214"/>
                <a:gd name="T24" fmla="*/ 5 w 228"/>
                <a:gd name="T25" fmla="*/ 4 h 214"/>
                <a:gd name="T26" fmla="*/ 3 w 228"/>
                <a:gd name="T27" fmla="*/ 5 h 214"/>
                <a:gd name="T28" fmla="*/ 2 w 228"/>
                <a:gd name="T29" fmla="*/ 4 h 214"/>
                <a:gd name="T30" fmla="*/ 0 w 228"/>
                <a:gd name="T31" fmla="*/ 3 h 2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8"/>
                <a:gd name="T49" fmla="*/ 0 h 214"/>
                <a:gd name="T50" fmla="*/ 228 w 228"/>
                <a:gd name="T51" fmla="*/ 214 h 2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8" h="214">
                  <a:moveTo>
                    <a:pt x="0" y="107"/>
                  </a:moveTo>
                  <a:lnTo>
                    <a:pt x="14" y="80"/>
                  </a:lnTo>
                  <a:lnTo>
                    <a:pt x="87" y="95"/>
                  </a:lnTo>
                  <a:lnTo>
                    <a:pt x="77" y="62"/>
                  </a:lnTo>
                  <a:lnTo>
                    <a:pt x="95" y="64"/>
                  </a:lnTo>
                  <a:lnTo>
                    <a:pt x="45" y="45"/>
                  </a:lnTo>
                  <a:lnTo>
                    <a:pt x="72" y="35"/>
                  </a:lnTo>
                  <a:lnTo>
                    <a:pt x="47" y="18"/>
                  </a:lnTo>
                  <a:lnTo>
                    <a:pt x="196" y="0"/>
                  </a:lnTo>
                  <a:lnTo>
                    <a:pt x="200" y="46"/>
                  </a:lnTo>
                  <a:lnTo>
                    <a:pt x="155" y="84"/>
                  </a:lnTo>
                  <a:lnTo>
                    <a:pt x="219" y="95"/>
                  </a:lnTo>
                  <a:lnTo>
                    <a:pt x="228" y="173"/>
                  </a:lnTo>
                  <a:lnTo>
                    <a:pt x="132" y="214"/>
                  </a:lnTo>
                  <a:lnTo>
                    <a:pt x="87" y="154"/>
                  </a:lnTo>
                  <a:lnTo>
                    <a:pt x="0" y="10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0" name="Freeform 265"/>
            <p:cNvSpPr/>
            <p:nvPr/>
          </p:nvSpPr>
          <p:spPr bwMode="auto">
            <a:xfrm>
              <a:off x="6212095" y="1918219"/>
              <a:ext cx="65704" cy="49327"/>
            </a:xfrm>
            <a:custGeom>
              <a:avLst/>
              <a:gdLst>
                <a:gd name="T0" fmla="*/ 0 w 136"/>
                <a:gd name="T1" fmla="*/ 0 h 109"/>
                <a:gd name="T2" fmla="*/ 0 w 136"/>
                <a:gd name="T3" fmla="*/ 1 h 109"/>
                <a:gd name="T4" fmla="*/ 1 w 136"/>
                <a:gd name="T5" fmla="*/ 2 h 109"/>
                <a:gd name="T6" fmla="*/ 1 w 136"/>
                <a:gd name="T7" fmla="*/ 2 h 109"/>
                <a:gd name="T8" fmla="*/ 1 w 136"/>
                <a:gd name="T9" fmla="*/ 3 h 109"/>
                <a:gd name="T10" fmla="*/ 3 w 136"/>
                <a:gd name="T11" fmla="*/ 2 h 109"/>
                <a:gd name="T12" fmla="*/ 3 w 136"/>
                <a:gd name="T13" fmla="*/ 1 h 109"/>
                <a:gd name="T14" fmla="*/ 0 w 136"/>
                <a:gd name="T15" fmla="*/ 0 h 10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6"/>
                <a:gd name="T25" fmla="*/ 0 h 109"/>
                <a:gd name="T26" fmla="*/ 136 w 136"/>
                <a:gd name="T27" fmla="*/ 109 h 10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6" h="109">
                  <a:moveTo>
                    <a:pt x="0" y="0"/>
                  </a:moveTo>
                  <a:lnTo>
                    <a:pt x="18" y="65"/>
                  </a:lnTo>
                  <a:lnTo>
                    <a:pt x="59" y="71"/>
                  </a:lnTo>
                  <a:lnTo>
                    <a:pt x="23" y="79"/>
                  </a:lnTo>
                  <a:lnTo>
                    <a:pt x="42" y="109"/>
                  </a:lnTo>
                  <a:lnTo>
                    <a:pt x="127" y="91"/>
                  </a:lnTo>
                  <a:lnTo>
                    <a:pt x="136" y="5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1" name="Freeform 266"/>
            <p:cNvSpPr/>
            <p:nvPr/>
          </p:nvSpPr>
          <p:spPr bwMode="auto">
            <a:xfrm>
              <a:off x="6235681" y="1994596"/>
              <a:ext cx="316728" cy="109791"/>
            </a:xfrm>
            <a:custGeom>
              <a:avLst/>
              <a:gdLst>
                <a:gd name="T0" fmla="*/ 0 w 659"/>
                <a:gd name="T1" fmla="*/ 1 h 241"/>
                <a:gd name="T2" fmla="*/ 1 w 659"/>
                <a:gd name="T3" fmla="*/ 0 h 241"/>
                <a:gd name="T4" fmla="*/ 2 w 659"/>
                <a:gd name="T5" fmla="*/ 0 h 241"/>
                <a:gd name="T6" fmla="*/ 3 w 659"/>
                <a:gd name="T7" fmla="*/ 1 h 241"/>
                <a:gd name="T8" fmla="*/ 3 w 659"/>
                <a:gd name="T9" fmla="*/ 1 h 241"/>
                <a:gd name="T10" fmla="*/ 5 w 659"/>
                <a:gd name="T11" fmla="*/ 1 h 241"/>
                <a:gd name="T12" fmla="*/ 6 w 659"/>
                <a:gd name="T13" fmla="*/ 1 h 241"/>
                <a:gd name="T14" fmla="*/ 5 w 659"/>
                <a:gd name="T15" fmla="*/ 1 h 241"/>
                <a:gd name="T16" fmla="*/ 7 w 659"/>
                <a:gd name="T17" fmla="*/ 2 h 241"/>
                <a:gd name="T18" fmla="*/ 5 w 659"/>
                <a:gd name="T19" fmla="*/ 2 h 241"/>
                <a:gd name="T20" fmla="*/ 6 w 659"/>
                <a:gd name="T21" fmla="*/ 3 h 241"/>
                <a:gd name="T22" fmla="*/ 5 w 659"/>
                <a:gd name="T23" fmla="*/ 3 h 241"/>
                <a:gd name="T24" fmla="*/ 6 w 659"/>
                <a:gd name="T25" fmla="*/ 3 h 241"/>
                <a:gd name="T26" fmla="*/ 7 w 659"/>
                <a:gd name="T27" fmla="*/ 4 h 241"/>
                <a:gd name="T28" fmla="*/ 7 w 659"/>
                <a:gd name="T29" fmla="*/ 3 h 241"/>
                <a:gd name="T30" fmla="*/ 10 w 659"/>
                <a:gd name="T31" fmla="*/ 4 h 241"/>
                <a:gd name="T32" fmla="*/ 13 w 659"/>
                <a:gd name="T33" fmla="*/ 3 h 241"/>
                <a:gd name="T34" fmla="*/ 15 w 659"/>
                <a:gd name="T35" fmla="*/ 4 h 241"/>
                <a:gd name="T36" fmla="*/ 15 w 659"/>
                <a:gd name="T37" fmla="*/ 5 h 241"/>
                <a:gd name="T38" fmla="*/ 15 w 659"/>
                <a:gd name="T39" fmla="*/ 5 h 241"/>
                <a:gd name="T40" fmla="*/ 13 w 659"/>
                <a:gd name="T41" fmla="*/ 6 h 241"/>
                <a:gd name="T42" fmla="*/ 12 w 659"/>
                <a:gd name="T43" fmla="*/ 5 h 241"/>
                <a:gd name="T44" fmla="*/ 12 w 659"/>
                <a:gd name="T45" fmla="*/ 5 h 241"/>
                <a:gd name="T46" fmla="*/ 11 w 659"/>
                <a:gd name="T47" fmla="*/ 5 h 241"/>
                <a:gd name="T48" fmla="*/ 8 w 659"/>
                <a:gd name="T49" fmla="*/ 6 h 241"/>
                <a:gd name="T50" fmla="*/ 7 w 659"/>
                <a:gd name="T51" fmla="*/ 5 h 241"/>
                <a:gd name="T52" fmla="*/ 6 w 659"/>
                <a:gd name="T53" fmla="*/ 5 h 241"/>
                <a:gd name="T54" fmla="*/ 5 w 659"/>
                <a:gd name="T55" fmla="*/ 5 h 241"/>
                <a:gd name="T56" fmla="*/ 5 w 659"/>
                <a:gd name="T57" fmla="*/ 5 h 241"/>
                <a:gd name="T58" fmla="*/ 3 w 659"/>
                <a:gd name="T59" fmla="*/ 2 h 241"/>
                <a:gd name="T60" fmla="*/ 2 w 659"/>
                <a:gd name="T61" fmla="*/ 2 h 241"/>
                <a:gd name="T62" fmla="*/ 0 w 659"/>
                <a:gd name="T63" fmla="*/ 1 h 24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59"/>
                <a:gd name="T97" fmla="*/ 0 h 241"/>
                <a:gd name="T98" fmla="*/ 659 w 659"/>
                <a:gd name="T99" fmla="*/ 241 h 24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59" h="241">
                  <a:moveTo>
                    <a:pt x="0" y="38"/>
                  </a:moveTo>
                  <a:lnTo>
                    <a:pt x="41" y="0"/>
                  </a:lnTo>
                  <a:lnTo>
                    <a:pt x="97" y="19"/>
                  </a:lnTo>
                  <a:lnTo>
                    <a:pt x="137" y="38"/>
                  </a:lnTo>
                  <a:lnTo>
                    <a:pt x="126" y="65"/>
                  </a:lnTo>
                  <a:lnTo>
                    <a:pt x="200" y="42"/>
                  </a:lnTo>
                  <a:lnTo>
                    <a:pt x="250" y="65"/>
                  </a:lnTo>
                  <a:lnTo>
                    <a:pt x="209" y="65"/>
                  </a:lnTo>
                  <a:lnTo>
                    <a:pt x="293" y="84"/>
                  </a:lnTo>
                  <a:lnTo>
                    <a:pt x="200" y="92"/>
                  </a:lnTo>
                  <a:lnTo>
                    <a:pt x="250" y="108"/>
                  </a:lnTo>
                  <a:lnTo>
                    <a:pt x="214" y="126"/>
                  </a:lnTo>
                  <a:lnTo>
                    <a:pt x="260" y="112"/>
                  </a:lnTo>
                  <a:lnTo>
                    <a:pt x="301" y="158"/>
                  </a:lnTo>
                  <a:lnTo>
                    <a:pt x="310" y="135"/>
                  </a:lnTo>
                  <a:lnTo>
                    <a:pt x="430" y="158"/>
                  </a:lnTo>
                  <a:lnTo>
                    <a:pt x="555" y="114"/>
                  </a:lnTo>
                  <a:lnTo>
                    <a:pt x="659" y="167"/>
                  </a:lnTo>
                  <a:lnTo>
                    <a:pt x="626" y="191"/>
                  </a:lnTo>
                  <a:lnTo>
                    <a:pt x="635" y="231"/>
                  </a:lnTo>
                  <a:lnTo>
                    <a:pt x="576" y="241"/>
                  </a:lnTo>
                  <a:lnTo>
                    <a:pt x="509" y="203"/>
                  </a:lnTo>
                  <a:lnTo>
                    <a:pt x="509" y="231"/>
                  </a:lnTo>
                  <a:lnTo>
                    <a:pt x="473" y="238"/>
                  </a:lnTo>
                  <a:lnTo>
                    <a:pt x="325" y="241"/>
                  </a:lnTo>
                  <a:lnTo>
                    <a:pt x="310" y="207"/>
                  </a:lnTo>
                  <a:lnTo>
                    <a:pt x="274" y="238"/>
                  </a:lnTo>
                  <a:lnTo>
                    <a:pt x="227" y="207"/>
                  </a:lnTo>
                  <a:lnTo>
                    <a:pt x="197" y="229"/>
                  </a:lnTo>
                  <a:lnTo>
                    <a:pt x="141" y="72"/>
                  </a:lnTo>
                  <a:lnTo>
                    <a:pt x="75" y="87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2" name="Freeform 267"/>
            <p:cNvSpPr/>
            <p:nvPr/>
          </p:nvSpPr>
          <p:spPr bwMode="auto">
            <a:xfrm>
              <a:off x="6249159" y="1806837"/>
              <a:ext cx="203852" cy="146388"/>
            </a:xfrm>
            <a:custGeom>
              <a:avLst/>
              <a:gdLst>
                <a:gd name="T0" fmla="*/ 0 w 428"/>
                <a:gd name="T1" fmla="*/ 2 h 323"/>
                <a:gd name="T2" fmla="*/ 2 w 428"/>
                <a:gd name="T3" fmla="*/ 2 h 323"/>
                <a:gd name="T4" fmla="*/ 1 w 428"/>
                <a:gd name="T5" fmla="*/ 1 h 323"/>
                <a:gd name="T6" fmla="*/ 3 w 428"/>
                <a:gd name="T7" fmla="*/ 1 h 323"/>
                <a:gd name="T8" fmla="*/ 1 w 428"/>
                <a:gd name="T9" fmla="*/ 0 h 323"/>
                <a:gd name="T10" fmla="*/ 4 w 428"/>
                <a:gd name="T11" fmla="*/ 1 h 323"/>
                <a:gd name="T12" fmla="*/ 5 w 428"/>
                <a:gd name="T13" fmla="*/ 2 h 323"/>
                <a:gd name="T14" fmla="*/ 6 w 428"/>
                <a:gd name="T15" fmla="*/ 2 h 323"/>
                <a:gd name="T16" fmla="*/ 7 w 428"/>
                <a:gd name="T17" fmla="*/ 3 h 323"/>
                <a:gd name="T18" fmla="*/ 7 w 428"/>
                <a:gd name="T19" fmla="*/ 2 h 323"/>
                <a:gd name="T20" fmla="*/ 8 w 428"/>
                <a:gd name="T21" fmla="*/ 2 h 323"/>
                <a:gd name="T22" fmla="*/ 7 w 428"/>
                <a:gd name="T23" fmla="*/ 3 h 323"/>
                <a:gd name="T24" fmla="*/ 8 w 428"/>
                <a:gd name="T25" fmla="*/ 3 h 323"/>
                <a:gd name="T26" fmla="*/ 8 w 428"/>
                <a:gd name="T27" fmla="*/ 4 h 323"/>
                <a:gd name="T28" fmla="*/ 9 w 428"/>
                <a:gd name="T29" fmla="*/ 4 h 323"/>
                <a:gd name="T30" fmla="*/ 10 w 428"/>
                <a:gd name="T31" fmla="*/ 5 h 323"/>
                <a:gd name="T32" fmla="*/ 8 w 428"/>
                <a:gd name="T33" fmla="*/ 5 h 323"/>
                <a:gd name="T34" fmla="*/ 7 w 428"/>
                <a:gd name="T35" fmla="*/ 6 h 323"/>
                <a:gd name="T36" fmla="*/ 7 w 428"/>
                <a:gd name="T37" fmla="*/ 5 h 323"/>
                <a:gd name="T38" fmla="*/ 7 w 428"/>
                <a:gd name="T39" fmla="*/ 7 h 323"/>
                <a:gd name="T40" fmla="*/ 5 w 428"/>
                <a:gd name="T41" fmla="*/ 6 h 323"/>
                <a:gd name="T42" fmla="*/ 6 w 428"/>
                <a:gd name="T43" fmla="*/ 7 h 323"/>
                <a:gd name="T44" fmla="*/ 4 w 428"/>
                <a:gd name="T45" fmla="*/ 7 h 323"/>
                <a:gd name="T46" fmla="*/ 3 w 428"/>
                <a:gd name="T47" fmla="*/ 7 h 323"/>
                <a:gd name="T48" fmla="*/ 4 w 428"/>
                <a:gd name="T49" fmla="*/ 7 h 323"/>
                <a:gd name="T50" fmla="*/ 3 w 428"/>
                <a:gd name="T51" fmla="*/ 7 h 323"/>
                <a:gd name="T52" fmla="*/ 3 w 428"/>
                <a:gd name="T53" fmla="*/ 6 h 323"/>
                <a:gd name="T54" fmla="*/ 3 w 428"/>
                <a:gd name="T55" fmla="*/ 6 h 323"/>
                <a:gd name="T56" fmla="*/ 2 w 428"/>
                <a:gd name="T57" fmla="*/ 5 h 323"/>
                <a:gd name="T58" fmla="*/ 5 w 428"/>
                <a:gd name="T59" fmla="*/ 5 h 323"/>
                <a:gd name="T60" fmla="*/ 1 w 428"/>
                <a:gd name="T61" fmla="*/ 5 h 323"/>
                <a:gd name="T62" fmla="*/ 1 w 428"/>
                <a:gd name="T63" fmla="*/ 4 h 323"/>
                <a:gd name="T64" fmla="*/ 2 w 428"/>
                <a:gd name="T65" fmla="*/ 4 h 323"/>
                <a:gd name="T66" fmla="*/ 0 w 428"/>
                <a:gd name="T67" fmla="*/ 3 h 323"/>
                <a:gd name="T68" fmla="*/ 1 w 428"/>
                <a:gd name="T69" fmla="*/ 3 h 323"/>
                <a:gd name="T70" fmla="*/ 0 w 428"/>
                <a:gd name="T71" fmla="*/ 3 h 323"/>
                <a:gd name="T72" fmla="*/ 2 w 428"/>
                <a:gd name="T73" fmla="*/ 3 h 323"/>
                <a:gd name="T74" fmla="*/ 0 w 428"/>
                <a:gd name="T75" fmla="*/ 2 h 32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28"/>
                <a:gd name="T115" fmla="*/ 0 h 323"/>
                <a:gd name="T116" fmla="*/ 428 w 428"/>
                <a:gd name="T117" fmla="*/ 323 h 32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28" h="323">
                  <a:moveTo>
                    <a:pt x="0" y="103"/>
                  </a:moveTo>
                  <a:lnTo>
                    <a:pt x="103" y="84"/>
                  </a:lnTo>
                  <a:lnTo>
                    <a:pt x="52" y="39"/>
                  </a:lnTo>
                  <a:lnTo>
                    <a:pt x="140" y="20"/>
                  </a:lnTo>
                  <a:lnTo>
                    <a:pt x="67" y="0"/>
                  </a:lnTo>
                  <a:lnTo>
                    <a:pt x="184" y="25"/>
                  </a:lnTo>
                  <a:lnTo>
                    <a:pt x="217" y="85"/>
                  </a:lnTo>
                  <a:lnTo>
                    <a:pt x="277" y="87"/>
                  </a:lnTo>
                  <a:lnTo>
                    <a:pt x="299" y="130"/>
                  </a:lnTo>
                  <a:lnTo>
                    <a:pt x="305" y="100"/>
                  </a:lnTo>
                  <a:lnTo>
                    <a:pt x="332" y="103"/>
                  </a:lnTo>
                  <a:lnTo>
                    <a:pt x="320" y="130"/>
                  </a:lnTo>
                  <a:lnTo>
                    <a:pt x="354" y="150"/>
                  </a:lnTo>
                  <a:lnTo>
                    <a:pt x="332" y="177"/>
                  </a:lnTo>
                  <a:lnTo>
                    <a:pt x="401" y="175"/>
                  </a:lnTo>
                  <a:lnTo>
                    <a:pt x="428" y="217"/>
                  </a:lnTo>
                  <a:lnTo>
                    <a:pt x="350" y="230"/>
                  </a:lnTo>
                  <a:lnTo>
                    <a:pt x="327" y="271"/>
                  </a:lnTo>
                  <a:lnTo>
                    <a:pt x="310" y="229"/>
                  </a:lnTo>
                  <a:lnTo>
                    <a:pt x="290" y="322"/>
                  </a:lnTo>
                  <a:lnTo>
                    <a:pt x="237" y="273"/>
                  </a:lnTo>
                  <a:lnTo>
                    <a:pt x="265" y="323"/>
                  </a:lnTo>
                  <a:lnTo>
                    <a:pt x="162" y="317"/>
                  </a:lnTo>
                  <a:lnTo>
                    <a:pt x="133" y="290"/>
                  </a:lnTo>
                  <a:lnTo>
                    <a:pt x="180" y="287"/>
                  </a:lnTo>
                  <a:lnTo>
                    <a:pt x="129" y="277"/>
                  </a:lnTo>
                  <a:lnTo>
                    <a:pt x="113" y="263"/>
                  </a:lnTo>
                  <a:lnTo>
                    <a:pt x="140" y="261"/>
                  </a:lnTo>
                  <a:lnTo>
                    <a:pt x="100" y="240"/>
                  </a:lnTo>
                  <a:lnTo>
                    <a:pt x="235" y="211"/>
                  </a:lnTo>
                  <a:lnTo>
                    <a:pt x="67" y="217"/>
                  </a:lnTo>
                  <a:lnTo>
                    <a:pt x="39" y="184"/>
                  </a:lnTo>
                  <a:lnTo>
                    <a:pt x="100" y="171"/>
                  </a:lnTo>
                  <a:lnTo>
                    <a:pt x="7" y="150"/>
                  </a:lnTo>
                  <a:lnTo>
                    <a:pt x="27" y="148"/>
                  </a:lnTo>
                  <a:lnTo>
                    <a:pt x="3" y="127"/>
                  </a:lnTo>
                  <a:lnTo>
                    <a:pt x="103" y="127"/>
                  </a:lnTo>
                  <a:lnTo>
                    <a:pt x="0" y="10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3" name="Freeform 268"/>
            <p:cNvSpPr/>
            <p:nvPr/>
          </p:nvSpPr>
          <p:spPr bwMode="auto">
            <a:xfrm>
              <a:off x="6249159" y="2058243"/>
              <a:ext cx="48857" cy="38188"/>
            </a:xfrm>
            <a:custGeom>
              <a:avLst/>
              <a:gdLst>
                <a:gd name="T0" fmla="*/ 0 w 103"/>
                <a:gd name="T1" fmla="*/ 1 h 82"/>
                <a:gd name="T2" fmla="*/ 0 w 103"/>
                <a:gd name="T3" fmla="*/ 0 h 82"/>
                <a:gd name="T4" fmla="*/ 2 w 103"/>
                <a:gd name="T5" fmla="*/ 0 h 82"/>
                <a:gd name="T6" fmla="*/ 2 w 103"/>
                <a:gd name="T7" fmla="*/ 2 h 82"/>
                <a:gd name="T8" fmla="*/ 0 w 103"/>
                <a:gd name="T9" fmla="*/ 1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55"/>
                  </a:moveTo>
                  <a:lnTo>
                    <a:pt x="18" y="0"/>
                  </a:lnTo>
                  <a:lnTo>
                    <a:pt x="86" y="16"/>
                  </a:lnTo>
                  <a:lnTo>
                    <a:pt x="103" y="82"/>
                  </a:lnTo>
                  <a:lnTo>
                    <a:pt x="0" y="5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4" name="Freeform 269"/>
            <p:cNvSpPr/>
            <p:nvPr/>
          </p:nvSpPr>
          <p:spPr bwMode="auto">
            <a:xfrm>
              <a:off x="6250844" y="1967546"/>
              <a:ext cx="53911" cy="12729"/>
            </a:xfrm>
            <a:custGeom>
              <a:avLst/>
              <a:gdLst>
                <a:gd name="T0" fmla="*/ 0 w 116"/>
                <a:gd name="T1" fmla="*/ 0 h 29"/>
                <a:gd name="T2" fmla="*/ 1 w 116"/>
                <a:gd name="T3" fmla="*/ 1 h 29"/>
                <a:gd name="T4" fmla="*/ 2 w 116"/>
                <a:gd name="T5" fmla="*/ 0 h 29"/>
                <a:gd name="T6" fmla="*/ 1 w 116"/>
                <a:gd name="T7" fmla="*/ 0 h 29"/>
                <a:gd name="T8" fmla="*/ 0 w 116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29"/>
                <a:gd name="T17" fmla="*/ 116 w 116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29">
                  <a:moveTo>
                    <a:pt x="0" y="12"/>
                  </a:moveTo>
                  <a:lnTo>
                    <a:pt x="26" y="29"/>
                  </a:lnTo>
                  <a:lnTo>
                    <a:pt x="116" y="12"/>
                  </a:lnTo>
                  <a:lnTo>
                    <a:pt x="31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5" name="Freeform 270"/>
            <p:cNvSpPr/>
            <p:nvPr/>
          </p:nvSpPr>
          <p:spPr bwMode="auto">
            <a:xfrm>
              <a:off x="6260952" y="2120299"/>
              <a:ext cx="97714" cy="79559"/>
            </a:xfrm>
            <a:custGeom>
              <a:avLst/>
              <a:gdLst>
                <a:gd name="T0" fmla="*/ 0 w 204"/>
                <a:gd name="T1" fmla="*/ 1 h 172"/>
                <a:gd name="T2" fmla="*/ 0 w 204"/>
                <a:gd name="T3" fmla="*/ 3 h 172"/>
                <a:gd name="T4" fmla="*/ 1 w 204"/>
                <a:gd name="T5" fmla="*/ 3 h 172"/>
                <a:gd name="T6" fmla="*/ 1 w 204"/>
                <a:gd name="T7" fmla="*/ 4 h 172"/>
                <a:gd name="T8" fmla="*/ 1 w 204"/>
                <a:gd name="T9" fmla="*/ 4 h 172"/>
                <a:gd name="T10" fmla="*/ 2 w 204"/>
                <a:gd name="T11" fmla="*/ 3 h 172"/>
                <a:gd name="T12" fmla="*/ 1 w 204"/>
                <a:gd name="T13" fmla="*/ 3 h 172"/>
                <a:gd name="T14" fmla="*/ 3 w 204"/>
                <a:gd name="T15" fmla="*/ 3 h 172"/>
                <a:gd name="T16" fmla="*/ 5 w 204"/>
                <a:gd name="T17" fmla="*/ 0 h 172"/>
                <a:gd name="T18" fmla="*/ 0 w 204"/>
                <a:gd name="T19" fmla="*/ 0 h 172"/>
                <a:gd name="T20" fmla="*/ 1 w 204"/>
                <a:gd name="T21" fmla="*/ 1 h 172"/>
                <a:gd name="T22" fmla="*/ 0 w 204"/>
                <a:gd name="T23" fmla="*/ 1 h 1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4"/>
                <a:gd name="T37" fmla="*/ 0 h 172"/>
                <a:gd name="T38" fmla="*/ 204 w 204"/>
                <a:gd name="T39" fmla="*/ 172 h 17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4" h="172">
                  <a:moveTo>
                    <a:pt x="0" y="30"/>
                  </a:moveTo>
                  <a:lnTo>
                    <a:pt x="3" y="107"/>
                  </a:lnTo>
                  <a:lnTo>
                    <a:pt x="28" y="123"/>
                  </a:lnTo>
                  <a:lnTo>
                    <a:pt x="21" y="168"/>
                  </a:lnTo>
                  <a:lnTo>
                    <a:pt x="48" y="172"/>
                  </a:lnTo>
                  <a:lnTo>
                    <a:pt x="81" y="134"/>
                  </a:lnTo>
                  <a:lnTo>
                    <a:pt x="48" y="107"/>
                  </a:lnTo>
                  <a:lnTo>
                    <a:pt x="131" y="107"/>
                  </a:lnTo>
                  <a:lnTo>
                    <a:pt x="204" y="12"/>
                  </a:lnTo>
                  <a:lnTo>
                    <a:pt x="15" y="0"/>
                  </a:lnTo>
                  <a:lnTo>
                    <a:pt x="38" y="31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6" name="Freeform 271"/>
            <p:cNvSpPr/>
            <p:nvPr/>
          </p:nvSpPr>
          <p:spPr bwMode="auto">
            <a:xfrm>
              <a:off x="6326656" y="1720913"/>
              <a:ext cx="562698" cy="315053"/>
            </a:xfrm>
            <a:custGeom>
              <a:avLst/>
              <a:gdLst>
                <a:gd name="T0" fmla="*/ 1 w 1173"/>
                <a:gd name="T1" fmla="*/ 4 h 695"/>
                <a:gd name="T2" fmla="*/ 3 w 1173"/>
                <a:gd name="T3" fmla="*/ 5 h 695"/>
                <a:gd name="T4" fmla="*/ 7 w 1173"/>
                <a:gd name="T5" fmla="*/ 5 h 695"/>
                <a:gd name="T6" fmla="*/ 6 w 1173"/>
                <a:gd name="T7" fmla="*/ 5 h 695"/>
                <a:gd name="T8" fmla="*/ 5 w 1173"/>
                <a:gd name="T9" fmla="*/ 6 h 695"/>
                <a:gd name="T10" fmla="*/ 7 w 1173"/>
                <a:gd name="T11" fmla="*/ 6 h 695"/>
                <a:gd name="T12" fmla="*/ 11 w 1173"/>
                <a:gd name="T13" fmla="*/ 5 h 695"/>
                <a:gd name="T14" fmla="*/ 15 w 1173"/>
                <a:gd name="T15" fmla="*/ 5 h 695"/>
                <a:gd name="T16" fmla="*/ 11 w 1173"/>
                <a:gd name="T17" fmla="*/ 8 h 695"/>
                <a:gd name="T18" fmla="*/ 5 w 1173"/>
                <a:gd name="T19" fmla="*/ 7 h 695"/>
                <a:gd name="T20" fmla="*/ 5 w 1173"/>
                <a:gd name="T21" fmla="*/ 8 h 695"/>
                <a:gd name="T22" fmla="*/ 9 w 1173"/>
                <a:gd name="T23" fmla="*/ 10 h 695"/>
                <a:gd name="T24" fmla="*/ 6 w 1173"/>
                <a:gd name="T25" fmla="*/ 10 h 695"/>
                <a:gd name="T26" fmla="*/ 5 w 1173"/>
                <a:gd name="T27" fmla="*/ 11 h 695"/>
                <a:gd name="T28" fmla="*/ 7 w 1173"/>
                <a:gd name="T29" fmla="*/ 11 h 695"/>
                <a:gd name="T30" fmla="*/ 5 w 1173"/>
                <a:gd name="T31" fmla="*/ 12 h 695"/>
                <a:gd name="T32" fmla="*/ 6 w 1173"/>
                <a:gd name="T33" fmla="*/ 13 h 695"/>
                <a:gd name="T34" fmla="*/ 7 w 1173"/>
                <a:gd name="T35" fmla="*/ 14 h 695"/>
                <a:gd name="T36" fmla="*/ 5 w 1173"/>
                <a:gd name="T37" fmla="*/ 14 h 695"/>
                <a:gd name="T38" fmla="*/ 3 w 1173"/>
                <a:gd name="T39" fmla="*/ 15 h 695"/>
                <a:gd name="T40" fmla="*/ 6 w 1173"/>
                <a:gd name="T41" fmla="*/ 16 h 695"/>
                <a:gd name="T42" fmla="*/ 7 w 1173"/>
                <a:gd name="T43" fmla="*/ 15 h 695"/>
                <a:gd name="T44" fmla="*/ 9 w 1173"/>
                <a:gd name="T45" fmla="*/ 15 h 695"/>
                <a:gd name="T46" fmla="*/ 10 w 1173"/>
                <a:gd name="T47" fmla="*/ 16 h 695"/>
                <a:gd name="T48" fmla="*/ 11 w 1173"/>
                <a:gd name="T49" fmla="*/ 15 h 695"/>
                <a:gd name="T50" fmla="*/ 12 w 1173"/>
                <a:gd name="T51" fmla="*/ 14 h 695"/>
                <a:gd name="T52" fmla="*/ 14 w 1173"/>
                <a:gd name="T53" fmla="*/ 12 h 695"/>
                <a:gd name="T54" fmla="*/ 15 w 1173"/>
                <a:gd name="T55" fmla="*/ 11 h 695"/>
                <a:gd name="T56" fmla="*/ 15 w 1173"/>
                <a:gd name="T57" fmla="*/ 10 h 695"/>
                <a:gd name="T58" fmla="*/ 13 w 1173"/>
                <a:gd name="T59" fmla="*/ 10 h 695"/>
                <a:gd name="T60" fmla="*/ 13 w 1173"/>
                <a:gd name="T61" fmla="*/ 9 h 695"/>
                <a:gd name="T62" fmla="*/ 18 w 1173"/>
                <a:gd name="T63" fmla="*/ 8 h 695"/>
                <a:gd name="T64" fmla="*/ 19 w 1173"/>
                <a:gd name="T65" fmla="*/ 7 h 695"/>
                <a:gd name="T66" fmla="*/ 24 w 1173"/>
                <a:gd name="T67" fmla="*/ 4 h 695"/>
                <a:gd name="T68" fmla="*/ 20 w 1173"/>
                <a:gd name="T69" fmla="*/ 4 h 695"/>
                <a:gd name="T70" fmla="*/ 27 w 1173"/>
                <a:gd name="T71" fmla="*/ 3 h 695"/>
                <a:gd name="T72" fmla="*/ 25 w 1173"/>
                <a:gd name="T73" fmla="*/ 1 h 695"/>
                <a:gd name="T74" fmla="*/ 16 w 1173"/>
                <a:gd name="T75" fmla="*/ 0 h 695"/>
                <a:gd name="T76" fmla="*/ 15 w 1173"/>
                <a:gd name="T77" fmla="*/ 0 h 695"/>
                <a:gd name="T78" fmla="*/ 13 w 1173"/>
                <a:gd name="T79" fmla="*/ 2 h 695"/>
                <a:gd name="T80" fmla="*/ 10 w 1173"/>
                <a:gd name="T81" fmla="*/ 1 h 695"/>
                <a:gd name="T82" fmla="*/ 8 w 1173"/>
                <a:gd name="T83" fmla="*/ 1 h 695"/>
                <a:gd name="T84" fmla="*/ 9 w 1173"/>
                <a:gd name="T85" fmla="*/ 3 h 695"/>
                <a:gd name="T86" fmla="*/ 6 w 1173"/>
                <a:gd name="T87" fmla="*/ 3 h 69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73"/>
                <a:gd name="T133" fmla="*/ 0 h 695"/>
                <a:gd name="T134" fmla="*/ 1173 w 1173"/>
                <a:gd name="T135" fmla="*/ 695 h 69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73" h="695">
                  <a:moveTo>
                    <a:pt x="0" y="165"/>
                  </a:moveTo>
                  <a:lnTo>
                    <a:pt x="104" y="165"/>
                  </a:lnTo>
                  <a:lnTo>
                    <a:pt x="67" y="189"/>
                  </a:lnTo>
                  <a:lnTo>
                    <a:pt x="211" y="170"/>
                  </a:lnTo>
                  <a:lnTo>
                    <a:pt x="87" y="189"/>
                  </a:lnTo>
                  <a:lnTo>
                    <a:pt x="126" y="201"/>
                  </a:lnTo>
                  <a:lnTo>
                    <a:pt x="84" y="204"/>
                  </a:lnTo>
                  <a:lnTo>
                    <a:pt x="102" y="223"/>
                  </a:lnTo>
                  <a:lnTo>
                    <a:pt x="287" y="195"/>
                  </a:lnTo>
                  <a:lnTo>
                    <a:pt x="104" y="238"/>
                  </a:lnTo>
                  <a:lnTo>
                    <a:pt x="183" y="272"/>
                  </a:lnTo>
                  <a:lnTo>
                    <a:pt x="255" y="222"/>
                  </a:lnTo>
                  <a:lnTo>
                    <a:pt x="379" y="214"/>
                  </a:lnTo>
                  <a:lnTo>
                    <a:pt x="249" y="232"/>
                  </a:lnTo>
                  <a:lnTo>
                    <a:pt x="219" y="272"/>
                  </a:lnTo>
                  <a:lnTo>
                    <a:pt x="294" y="276"/>
                  </a:lnTo>
                  <a:lnTo>
                    <a:pt x="379" y="237"/>
                  </a:lnTo>
                  <a:lnTo>
                    <a:pt x="322" y="273"/>
                  </a:lnTo>
                  <a:lnTo>
                    <a:pt x="379" y="273"/>
                  </a:lnTo>
                  <a:lnTo>
                    <a:pt x="467" y="246"/>
                  </a:lnTo>
                  <a:lnTo>
                    <a:pt x="456" y="205"/>
                  </a:lnTo>
                  <a:lnTo>
                    <a:pt x="551" y="176"/>
                  </a:lnTo>
                  <a:lnTo>
                    <a:pt x="481" y="241"/>
                  </a:lnTo>
                  <a:lnTo>
                    <a:pt x="631" y="228"/>
                  </a:lnTo>
                  <a:lnTo>
                    <a:pt x="328" y="293"/>
                  </a:lnTo>
                  <a:lnTo>
                    <a:pt x="396" y="360"/>
                  </a:lnTo>
                  <a:lnTo>
                    <a:pt x="458" y="360"/>
                  </a:lnTo>
                  <a:lnTo>
                    <a:pt x="427" y="373"/>
                  </a:lnTo>
                  <a:lnTo>
                    <a:pt x="307" y="304"/>
                  </a:lnTo>
                  <a:lnTo>
                    <a:pt x="209" y="293"/>
                  </a:lnTo>
                  <a:lnTo>
                    <a:pt x="207" y="322"/>
                  </a:lnTo>
                  <a:lnTo>
                    <a:pt x="253" y="337"/>
                  </a:lnTo>
                  <a:lnTo>
                    <a:pt x="208" y="346"/>
                  </a:lnTo>
                  <a:lnTo>
                    <a:pt x="328" y="423"/>
                  </a:lnTo>
                  <a:lnTo>
                    <a:pt x="279" y="426"/>
                  </a:lnTo>
                  <a:lnTo>
                    <a:pt x="399" y="431"/>
                  </a:lnTo>
                  <a:lnTo>
                    <a:pt x="332" y="448"/>
                  </a:lnTo>
                  <a:lnTo>
                    <a:pt x="368" y="473"/>
                  </a:lnTo>
                  <a:lnTo>
                    <a:pt x="260" y="434"/>
                  </a:lnTo>
                  <a:lnTo>
                    <a:pt x="198" y="450"/>
                  </a:lnTo>
                  <a:lnTo>
                    <a:pt x="172" y="512"/>
                  </a:lnTo>
                  <a:lnTo>
                    <a:pt x="235" y="491"/>
                  </a:lnTo>
                  <a:lnTo>
                    <a:pt x="222" y="514"/>
                  </a:lnTo>
                  <a:lnTo>
                    <a:pt x="245" y="514"/>
                  </a:lnTo>
                  <a:lnTo>
                    <a:pt x="283" y="466"/>
                  </a:lnTo>
                  <a:lnTo>
                    <a:pt x="269" y="506"/>
                  </a:lnTo>
                  <a:lnTo>
                    <a:pt x="304" y="511"/>
                  </a:lnTo>
                  <a:lnTo>
                    <a:pt x="239" y="530"/>
                  </a:lnTo>
                  <a:lnTo>
                    <a:pt x="279" y="531"/>
                  </a:lnTo>
                  <a:lnTo>
                    <a:pt x="245" y="542"/>
                  </a:lnTo>
                  <a:lnTo>
                    <a:pt x="273" y="568"/>
                  </a:lnTo>
                  <a:lnTo>
                    <a:pt x="322" y="568"/>
                  </a:lnTo>
                  <a:lnTo>
                    <a:pt x="368" y="521"/>
                  </a:lnTo>
                  <a:lnTo>
                    <a:pt x="287" y="590"/>
                  </a:lnTo>
                  <a:lnTo>
                    <a:pt x="208" y="535"/>
                  </a:lnTo>
                  <a:lnTo>
                    <a:pt x="143" y="545"/>
                  </a:lnTo>
                  <a:lnTo>
                    <a:pt x="199" y="602"/>
                  </a:lnTo>
                  <a:lnTo>
                    <a:pt x="102" y="632"/>
                  </a:lnTo>
                  <a:lnTo>
                    <a:pt x="112" y="673"/>
                  </a:lnTo>
                  <a:lnTo>
                    <a:pt x="129" y="637"/>
                  </a:lnTo>
                  <a:lnTo>
                    <a:pt x="134" y="673"/>
                  </a:lnTo>
                  <a:lnTo>
                    <a:pt x="200" y="656"/>
                  </a:lnTo>
                  <a:lnTo>
                    <a:pt x="249" y="690"/>
                  </a:lnTo>
                  <a:lnTo>
                    <a:pt x="284" y="687"/>
                  </a:lnTo>
                  <a:lnTo>
                    <a:pt x="259" y="660"/>
                  </a:lnTo>
                  <a:lnTo>
                    <a:pt x="328" y="668"/>
                  </a:lnTo>
                  <a:lnTo>
                    <a:pt x="322" y="642"/>
                  </a:lnTo>
                  <a:lnTo>
                    <a:pt x="352" y="673"/>
                  </a:lnTo>
                  <a:lnTo>
                    <a:pt x="371" y="667"/>
                  </a:lnTo>
                  <a:lnTo>
                    <a:pt x="360" y="648"/>
                  </a:lnTo>
                  <a:lnTo>
                    <a:pt x="417" y="667"/>
                  </a:lnTo>
                  <a:lnTo>
                    <a:pt x="418" y="695"/>
                  </a:lnTo>
                  <a:lnTo>
                    <a:pt x="517" y="667"/>
                  </a:lnTo>
                  <a:lnTo>
                    <a:pt x="536" y="627"/>
                  </a:lnTo>
                  <a:lnTo>
                    <a:pt x="489" y="637"/>
                  </a:lnTo>
                  <a:lnTo>
                    <a:pt x="489" y="598"/>
                  </a:lnTo>
                  <a:lnTo>
                    <a:pt x="379" y="596"/>
                  </a:lnTo>
                  <a:lnTo>
                    <a:pt x="526" y="588"/>
                  </a:lnTo>
                  <a:lnTo>
                    <a:pt x="549" y="560"/>
                  </a:lnTo>
                  <a:lnTo>
                    <a:pt x="526" y="526"/>
                  </a:lnTo>
                  <a:lnTo>
                    <a:pt x="610" y="530"/>
                  </a:lnTo>
                  <a:lnTo>
                    <a:pt x="628" y="514"/>
                  </a:lnTo>
                  <a:lnTo>
                    <a:pt x="571" y="506"/>
                  </a:lnTo>
                  <a:lnTo>
                    <a:pt x="647" y="500"/>
                  </a:lnTo>
                  <a:lnTo>
                    <a:pt x="597" y="477"/>
                  </a:lnTo>
                  <a:lnTo>
                    <a:pt x="656" y="462"/>
                  </a:lnTo>
                  <a:lnTo>
                    <a:pt x="653" y="444"/>
                  </a:lnTo>
                  <a:lnTo>
                    <a:pt x="543" y="434"/>
                  </a:lnTo>
                  <a:lnTo>
                    <a:pt x="605" y="418"/>
                  </a:lnTo>
                  <a:lnTo>
                    <a:pt x="541" y="414"/>
                  </a:lnTo>
                  <a:lnTo>
                    <a:pt x="656" y="426"/>
                  </a:lnTo>
                  <a:lnTo>
                    <a:pt x="660" y="407"/>
                  </a:lnTo>
                  <a:lnTo>
                    <a:pt x="541" y="400"/>
                  </a:lnTo>
                  <a:lnTo>
                    <a:pt x="700" y="373"/>
                  </a:lnTo>
                  <a:lnTo>
                    <a:pt x="654" y="349"/>
                  </a:lnTo>
                  <a:lnTo>
                    <a:pt x="774" y="360"/>
                  </a:lnTo>
                  <a:lnTo>
                    <a:pt x="808" y="322"/>
                  </a:lnTo>
                  <a:lnTo>
                    <a:pt x="751" y="319"/>
                  </a:lnTo>
                  <a:lnTo>
                    <a:pt x="825" y="316"/>
                  </a:lnTo>
                  <a:lnTo>
                    <a:pt x="817" y="287"/>
                  </a:lnTo>
                  <a:lnTo>
                    <a:pt x="853" y="293"/>
                  </a:lnTo>
                  <a:lnTo>
                    <a:pt x="1050" y="178"/>
                  </a:lnTo>
                  <a:lnTo>
                    <a:pt x="833" y="220"/>
                  </a:lnTo>
                  <a:lnTo>
                    <a:pt x="952" y="170"/>
                  </a:lnTo>
                  <a:lnTo>
                    <a:pt x="879" y="176"/>
                  </a:lnTo>
                  <a:lnTo>
                    <a:pt x="863" y="153"/>
                  </a:lnTo>
                  <a:lnTo>
                    <a:pt x="998" y="165"/>
                  </a:lnTo>
                  <a:lnTo>
                    <a:pt x="1173" y="107"/>
                  </a:lnTo>
                  <a:lnTo>
                    <a:pt x="1171" y="78"/>
                  </a:lnTo>
                  <a:lnTo>
                    <a:pt x="1099" y="78"/>
                  </a:lnTo>
                  <a:lnTo>
                    <a:pt x="1082" y="28"/>
                  </a:lnTo>
                  <a:lnTo>
                    <a:pt x="879" y="51"/>
                  </a:lnTo>
                  <a:lnTo>
                    <a:pt x="964" y="19"/>
                  </a:lnTo>
                  <a:lnTo>
                    <a:pt x="699" y="0"/>
                  </a:lnTo>
                  <a:lnTo>
                    <a:pt x="677" y="24"/>
                  </a:lnTo>
                  <a:lnTo>
                    <a:pt x="698" y="36"/>
                  </a:lnTo>
                  <a:lnTo>
                    <a:pt x="647" y="13"/>
                  </a:lnTo>
                  <a:lnTo>
                    <a:pt x="528" y="15"/>
                  </a:lnTo>
                  <a:lnTo>
                    <a:pt x="613" y="62"/>
                  </a:lnTo>
                  <a:lnTo>
                    <a:pt x="582" y="78"/>
                  </a:lnTo>
                  <a:lnTo>
                    <a:pt x="541" y="27"/>
                  </a:lnTo>
                  <a:lnTo>
                    <a:pt x="430" y="23"/>
                  </a:lnTo>
                  <a:lnTo>
                    <a:pt x="451" y="44"/>
                  </a:lnTo>
                  <a:lnTo>
                    <a:pt x="369" y="36"/>
                  </a:lnTo>
                  <a:lnTo>
                    <a:pt x="411" y="70"/>
                  </a:lnTo>
                  <a:lnTo>
                    <a:pt x="343" y="50"/>
                  </a:lnTo>
                  <a:lnTo>
                    <a:pt x="366" y="70"/>
                  </a:lnTo>
                  <a:lnTo>
                    <a:pt x="326" y="78"/>
                  </a:lnTo>
                  <a:lnTo>
                    <a:pt x="411" y="123"/>
                  </a:lnTo>
                  <a:lnTo>
                    <a:pt x="227" y="72"/>
                  </a:lnTo>
                  <a:lnTo>
                    <a:pt x="182" y="108"/>
                  </a:lnTo>
                  <a:lnTo>
                    <a:pt x="254" y="126"/>
                  </a:lnTo>
                  <a:lnTo>
                    <a:pt x="134" y="112"/>
                  </a:lnTo>
                  <a:lnTo>
                    <a:pt x="0" y="16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7" name="Freeform 272"/>
            <p:cNvSpPr/>
            <p:nvPr/>
          </p:nvSpPr>
          <p:spPr bwMode="auto">
            <a:xfrm>
              <a:off x="6362036" y="2128255"/>
              <a:ext cx="525634" cy="408933"/>
            </a:xfrm>
            <a:custGeom>
              <a:avLst/>
              <a:gdLst>
                <a:gd name="T0" fmla="*/ 0 w 1094"/>
                <a:gd name="T1" fmla="*/ 2 h 902"/>
                <a:gd name="T2" fmla="*/ 3 w 1094"/>
                <a:gd name="T3" fmla="*/ 0 h 902"/>
                <a:gd name="T4" fmla="*/ 3 w 1094"/>
                <a:gd name="T5" fmla="*/ 2 h 902"/>
                <a:gd name="T6" fmla="*/ 4 w 1094"/>
                <a:gd name="T7" fmla="*/ 5 h 902"/>
                <a:gd name="T8" fmla="*/ 5 w 1094"/>
                <a:gd name="T9" fmla="*/ 5 h 902"/>
                <a:gd name="T10" fmla="*/ 4 w 1094"/>
                <a:gd name="T11" fmla="*/ 4 h 902"/>
                <a:gd name="T12" fmla="*/ 4 w 1094"/>
                <a:gd name="T13" fmla="*/ 2 h 902"/>
                <a:gd name="T14" fmla="*/ 4 w 1094"/>
                <a:gd name="T15" fmla="*/ 1 h 902"/>
                <a:gd name="T16" fmla="*/ 4 w 1094"/>
                <a:gd name="T17" fmla="*/ 1 h 902"/>
                <a:gd name="T18" fmla="*/ 7 w 1094"/>
                <a:gd name="T19" fmla="*/ 0 h 902"/>
                <a:gd name="T20" fmla="*/ 8 w 1094"/>
                <a:gd name="T21" fmla="*/ 1 h 902"/>
                <a:gd name="T22" fmla="*/ 8 w 1094"/>
                <a:gd name="T23" fmla="*/ 4 h 902"/>
                <a:gd name="T24" fmla="*/ 10 w 1094"/>
                <a:gd name="T25" fmla="*/ 3 h 902"/>
                <a:gd name="T26" fmla="*/ 13 w 1094"/>
                <a:gd name="T27" fmla="*/ 3 h 902"/>
                <a:gd name="T28" fmla="*/ 13 w 1094"/>
                <a:gd name="T29" fmla="*/ 4 h 902"/>
                <a:gd name="T30" fmla="*/ 14 w 1094"/>
                <a:gd name="T31" fmla="*/ 5 h 902"/>
                <a:gd name="T32" fmla="*/ 15 w 1094"/>
                <a:gd name="T33" fmla="*/ 4 h 902"/>
                <a:gd name="T34" fmla="*/ 17 w 1094"/>
                <a:gd name="T35" fmla="*/ 5 h 902"/>
                <a:gd name="T36" fmla="*/ 17 w 1094"/>
                <a:gd name="T37" fmla="*/ 5 h 902"/>
                <a:gd name="T38" fmla="*/ 18 w 1094"/>
                <a:gd name="T39" fmla="*/ 6 h 902"/>
                <a:gd name="T40" fmla="*/ 19 w 1094"/>
                <a:gd name="T41" fmla="*/ 6 h 902"/>
                <a:gd name="T42" fmla="*/ 19 w 1094"/>
                <a:gd name="T43" fmla="*/ 7 h 902"/>
                <a:gd name="T44" fmla="*/ 19 w 1094"/>
                <a:gd name="T45" fmla="*/ 7 h 902"/>
                <a:gd name="T46" fmla="*/ 19 w 1094"/>
                <a:gd name="T47" fmla="*/ 8 h 902"/>
                <a:gd name="T48" fmla="*/ 19 w 1094"/>
                <a:gd name="T49" fmla="*/ 9 h 902"/>
                <a:gd name="T50" fmla="*/ 19 w 1094"/>
                <a:gd name="T51" fmla="*/ 10 h 902"/>
                <a:gd name="T52" fmla="*/ 23 w 1094"/>
                <a:gd name="T53" fmla="*/ 11 h 902"/>
                <a:gd name="T54" fmla="*/ 24 w 1094"/>
                <a:gd name="T55" fmla="*/ 12 h 902"/>
                <a:gd name="T56" fmla="*/ 25 w 1094"/>
                <a:gd name="T57" fmla="*/ 13 h 902"/>
                <a:gd name="T58" fmla="*/ 25 w 1094"/>
                <a:gd name="T59" fmla="*/ 14 h 902"/>
                <a:gd name="T60" fmla="*/ 25 w 1094"/>
                <a:gd name="T61" fmla="*/ 15 h 902"/>
                <a:gd name="T62" fmla="*/ 23 w 1094"/>
                <a:gd name="T63" fmla="*/ 16 h 902"/>
                <a:gd name="T64" fmla="*/ 19 w 1094"/>
                <a:gd name="T65" fmla="*/ 14 h 902"/>
                <a:gd name="T66" fmla="*/ 20 w 1094"/>
                <a:gd name="T67" fmla="*/ 15 h 902"/>
                <a:gd name="T68" fmla="*/ 21 w 1094"/>
                <a:gd name="T69" fmla="*/ 16 h 902"/>
                <a:gd name="T70" fmla="*/ 22 w 1094"/>
                <a:gd name="T71" fmla="*/ 17 h 902"/>
                <a:gd name="T72" fmla="*/ 23 w 1094"/>
                <a:gd name="T73" fmla="*/ 20 h 902"/>
                <a:gd name="T74" fmla="*/ 21 w 1094"/>
                <a:gd name="T75" fmla="*/ 21 h 902"/>
                <a:gd name="T76" fmla="*/ 16 w 1094"/>
                <a:gd name="T77" fmla="*/ 18 h 902"/>
                <a:gd name="T78" fmla="*/ 15 w 1094"/>
                <a:gd name="T79" fmla="*/ 18 h 902"/>
                <a:gd name="T80" fmla="*/ 14 w 1094"/>
                <a:gd name="T81" fmla="*/ 16 h 902"/>
                <a:gd name="T82" fmla="*/ 13 w 1094"/>
                <a:gd name="T83" fmla="*/ 17 h 902"/>
                <a:gd name="T84" fmla="*/ 11 w 1094"/>
                <a:gd name="T85" fmla="*/ 17 h 902"/>
                <a:gd name="T86" fmla="*/ 15 w 1094"/>
                <a:gd name="T87" fmla="*/ 15 h 902"/>
                <a:gd name="T88" fmla="*/ 16 w 1094"/>
                <a:gd name="T89" fmla="*/ 12 h 902"/>
                <a:gd name="T90" fmla="*/ 13 w 1094"/>
                <a:gd name="T91" fmla="*/ 9 h 902"/>
                <a:gd name="T92" fmla="*/ 12 w 1094"/>
                <a:gd name="T93" fmla="*/ 10 h 902"/>
                <a:gd name="T94" fmla="*/ 13 w 1094"/>
                <a:gd name="T95" fmla="*/ 9 h 902"/>
                <a:gd name="T96" fmla="*/ 11 w 1094"/>
                <a:gd name="T97" fmla="*/ 7 h 902"/>
                <a:gd name="T98" fmla="*/ 10 w 1094"/>
                <a:gd name="T99" fmla="*/ 7 h 902"/>
                <a:gd name="T100" fmla="*/ 8 w 1094"/>
                <a:gd name="T101" fmla="*/ 8 h 902"/>
                <a:gd name="T102" fmla="*/ 1 w 1094"/>
                <a:gd name="T103" fmla="*/ 5 h 902"/>
                <a:gd name="T104" fmla="*/ 0 w 1094"/>
                <a:gd name="T105" fmla="*/ 5 h 90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94"/>
                <a:gd name="T160" fmla="*/ 0 h 902"/>
                <a:gd name="T161" fmla="*/ 1094 w 1094"/>
                <a:gd name="T162" fmla="*/ 902 h 90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94" h="902">
                  <a:moveTo>
                    <a:pt x="0" y="202"/>
                  </a:moveTo>
                  <a:lnTo>
                    <a:pt x="9" y="103"/>
                  </a:lnTo>
                  <a:lnTo>
                    <a:pt x="54" y="31"/>
                  </a:lnTo>
                  <a:lnTo>
                    <a:pt x="130" y="0"/>
                  </a:lnTo>
                  <a:lnTo>
                    <a:pt x="191" y="14"/>
                  </a:lnTo>
                  <a:lnTo>
                    <a:pt x="125" y="103"/>
                  </a:lnTo>
                  <a:lnTo>
                    <a:pt x="144" y="158"/>
                  </a:lnTo>
                  <a:lnTo>
                    <a:pt x="191" y="212"/>
                  </a:lnTo>
                  <a:lnTo>
                    <a:pt x="130" y="231"/>
                  </a:lnTo>
                  <a:lnTo>
                    <a:pt x="195" y="230"/>
                  </a:lnTo>
                  <a:lnTo>
                    <a:pt x="204" y="184"/>
                  </a:lnTo>
                  <a:lnTo>
                    <a:pt x="155" y="156"/>
                  </a:lnTo>
                  <a:lnTo>
                    <a:pt x="195" y="123"/>
                  </a:lnTo>
                  <a:lnTo>
                    <a:pt x="166" y="78"/>
                  </a:lnTo>
                  <a:lnTo>
                    <a:pt x="229" y="89"/>
                  </a:lnTo>
                  <a:lnTo>
                    <a:pt x="170" y="68"/>
                  </a:lnTo>
                  <a:lnTo>
                    <a:pt x="236" y="73"/>
                  </a:lnTo>
                  <a:lnTo>
                    <a:pt x="190" y="42"/>
                  </a:lnTo>
                  <a:lnTo>
                    <a:pt x="242" y="43"/>
                  </a:lnTo>
                  <a:lnTo>
                    <a:pt x="279" y="14"/>
                  </a:lnTo>
                  <a:lnTo>
                    <a:pt x="324" y="11"/>
                  </a:lnTo>
                  <a:lnTo>
                    <a:pt x="326" y="51"/>
                  </a:lnTo>
                  <a:lnTo>
                    <a:pt x="358" y="68"/>
                  </a:lnTo>
                  <a:lnTo>
                    <a:pt x="348" y="158"/>
                  </a:lnTo>
                  <a:lnTo>
                    <a:pt x="392" y="115"/>
                  </a:lnTo>
                  <a:lnTo>
                    <a:pt x="414" y="134"/>
                  </a:lnTo>
                  <a:lnTo>
                    <a:pt x="476" y="91"/>
                  </a:lnTo>
                  <a:lnTo>
                    <a:pt x="564" y="115"/>
                  </a:lnTo>
                  <a:lnTo>
                    <a:pt x="603" y="158"/>
                  </a:lnTo>
                  <a:lnTo>
                    <a:pt x="575" y="184"/>
                  </a:lnTo>
                  <a:lnTo>
                    <a:pt x="630" y="173"/>
                  </a:lnTo>
                  <a:lnTo>
                    <a:pt x="614" y="199"/>
                  </a:lnTo>
                  <a:lnTo>
                    <a:pt x="646" y="212"/>
                  </a:lnTo>
                  <a:lnTo>
                    <a:pt x="671" y="180"/>
                  </a:lnTo>
                  <a:lnTo>
                    <a:pt x="711" y="196"/>
                  </a:lnTo>
                  <a:lnTo>
                    <a:pt x="724" y="222"/>
                  </a:lnTo>
                  <a:lnTo>
                    <a:pt x="690" y="230"/>
                  </a:lnTo>
                  <a:lnTo>
                    <a:pt x="742" y="230"/>
                  </a:lnTo>
                  <a:lnTo>
                    <a:pt x="733" y="265"/>
                  </a:lnTo>
                  <a:lnTo>
                    <a:pt x="772" y="246"/>
                  </a:lnTo>
                  <a:lnTo>
                    <a:pt x="748" y="276"/>
                  </a:lnTo>
                  <a:lnTo>
                    <a:pt x="826" y="268"/>
                  </a:lnTo>
                  <a:lnTo>
                    <a:pt x="782" y="299"/>
                  </a:lnTo>
                  <a:lnTo>
                    <a:pt x="820" y="299"/>
                  </a:lnTo>
                  <a:lnTo>
                    <a:pt x="804" y="321"/>
                  </a:lnTo>
                  <a:lnTo>
                    <a:pt x="838" y="291"/>
                  </a:lnTo>
                  <a:lnTo>
                    <a:pt x="874" y="322"/>
                  </a:lnTo>
                  <a:lnTo>
                    <a:pt x="810" y="348"/>
                  </a:lnTo>
                  <a:lnTo>
                    <a:pt x="900" y="371"/>
                  </a:lnTo>
                  <a:lnTo>
                    <a:pt x="825" y="379"/>
                  </a:lnTo>
                  <a:lnTo>
                    <a:pt x="853" y="391"/>
                  </a:lnTo>
                  <a:lnTo>
                    <a:pt x="829" y="419"/>
                  </a:lnTo>
                  <a:lnTo>
                    <a:pt x="921" y="473"/>
                  </a:lnTo>
                  <a:lnTo>
                    <a:pt x="968" y="464"/>
                  </a:lnTo>
                  <a:lnTo>
                    <a:pt x="986" y="529"/>
                  </a:lnTo>
                  <a:lnTo>
                    <a:pt x="1031" y="523"/>
                  </a:lnTo>
                  <a:lnTo>
                    <a:pt x="1029" y="551"/>
                  </a:lnTo>
                  <a:lnTo>
                    <a:pt x="1094" y="565"/>
                  </a:lnTo>
                  <a:lnTo>
                    <a:pt x="1086" y="599"/>
                  </a:lnTo>
                  <a:lnTo>
                    <a:pt x="1053" y="594"/>
                  </a:lnTo>
                  <a:lnTo>
                    <a:pt x="1068" y="614"/>
                  </a:lnTo>
                  <a:lnTo>
                    <a:pt x="1052" y="647"/>
                  </a:lnTo>
                  <a:lnTo>
                    <a:pt x="1020" y="632"/>
                  </a:lnTo>
                  <a:lnTo>
                    <a:pt x="1013" y="697"/>
                  </a:lnTo>
                  <a:lnTo>
                    <a:pt x="888" y="578"/>
                  </a:lnTo>
                  <a:lnTo>
                    <a:pt x="842" y="588"/>
                  </a:lnTo>
                  <a:lnTo>
                    <a:pt x="874" y="618"/>
                  </a:lnTo>
                  <a:lnTo>
                    <a:pt x="849" y="647"/>
                  </a:lnTo>
                  <a:lnTo>
                    <a:pt x="868" y="645"/>
                  </a:lnTo>
                  <a:lnTo>
                    <a:pt x="895" y="703"/>
                  </a:lnTo>
                  <a:lnTo>
                    <a:pt x="956" y="717"/>
                  </a:lnTo>
                  <a:lnTo>
                    <a:pt x="950" y="751"/>
                  </a:lnTo>
                  <a:lnTo>
                    <a:pt x="983" y="778"/>
                  </a:lnTo>
                  <a:lnTo>
                    <a:pt x="969" y="858"/>
                  </a:lnTo>
                  <a:lnTo>
                    <a:pt x="810" y="775"/>
                  </a:lnTo>
                  <a:lnTo>
                    <a:pt x="916" y="902"/>
                  </a:lnTo>
                  <a:lnTo>
                    <a:pt x="719" y="832"/>
                  </a:lnTo>
                  <a:lnTo>
                    <a:pt x="691" y="789"/>
                  </a:lnTo>
                  <a:lnTo>
                    <a:pt x="718" y="785"/>
                  </a:lnTo>
                  <a:lnTo>
                    <a:pt x="654" y="762"/>
                  </a:lnTo>
                  <a:lnTo>
                    <a:pt x="635" y="713"/>
                  </a:lnTo>
                  <a:lnTo>
                    <a:pt x="584" y="697"/>
                  </a:lnTo>
                  <a:lnTo>
                    <a:pt x="581" y="729"/>
                  </a:lnTo>
                  <a:lnTo>
                    <a:pt x="553" y="713"/>
                  </a:lnTo>
                  <a:lnTo>
                    <a:pt x="512" y="744"/>
                  </a:lnTo>
                  <a:lnTo>
                    <a:pt x="457" y="713"/>
                  </a:lnTo>
                  <a:lnTo>
                    <a:pt x="483" y="657"/>
                  </a:lnTo>
                  <a:lnTo>
                    <a:pt x="630" y="657"/>
                  </a:lnTo>
                  <a:lnTo>
                    <a:pt x="594" y="602"/>
                  </a:lnTo>
                  <a:lnTo>
                    <a:pt x="677" y="523"/>
                  </a:lnTo>
                  <a:lnTo>
                    <a:pt x="619" y="417"/>
                  </a:lnTo>
                  <a:lnTo>
                    <a:pt x="578" y="407"/>
                  </a:lnTo>
                  <a:lnTo>
                    <a:pt x="602" y="391"/>
                  </a:lnTo>
                  <a:lnTo>
                    <a:pt x="513" y="418"/>
                  </a:lnTo>
                  <a:lnTo>
                    <a:pt x="512" y="388"/>
                  </a:lnTo>
                  <a:lnTo>
                    <a:pt x="544" y="371"/>
                  </a:lnTo>
                  <a:lnTo>
                    <a:pt x="477" y="329"/>
                  </a:lnTo>
                  <a:lnTo>
                    <a:pt x="476" y="298"/>
                  </a:lnTo>
                  <a:lnTo>
                    <a:pt x="412" y="280"/>
                  </a:lnTo>
                  <a:lnTo>
                    <a:pt x="428" y="325"/>
                  </a:lnTo>
                  <a:lnTo>
                    <a:pt x="321" y="308"/>
                  </a:lnTo>
                  <a:lnTo>
                    <a:pt x="350" y="334"/>
                  </a:lnTo>
                  <a:lnTo>
                    <a:pt x="71" y="289"/>
                  </a:lnTo>
                  <a:lnTo>
                    <a:pt x="22" y="230"/>
                  </a:lnTo>
                  <a:lnTo>
                    <a:pt x="111" y="233"/>
                  </a:lnTo>
                  <a:lnTo>
                    <a:pt x="0" y="20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8" name="Freeform 273"/>
            <p:cNvSpPr/>
            <p:nvPr/>
          </p:nvSpPr>
          <p:spPr bwMode="auto">
            <a:xfrm>
              <a:off x="6415947" y="2409893"/>
              <a:ext cx="121300" cy="89106"/>
            </a:xfrm>
            <a:custGeom>
              <a:avLst/>
              <a:gdLst>
                <a:gd name="T0" fmla="*/ 0 w 254"/>
                <a:gd name="T1" fmla="*/ 4 h 197"/>
                <a:gd name="T2" fmla="*/ 1 w 254"/>
                <a:gd name="T3" fmla="*/ 3 h 197"/>
                <a:gd name="T4" fmla="*/ 1 w 254"/>
                <a:gd name="T5" fmla="*/ 0 h 197"/>
                <a:gd name="T6" fmla="*/ 2 w 254"/>
                <a:gd name="T7" fmla="*/ 1 h 197"/>
                <a:gd name="T8" fmla="*/ 3 w 254"/>
                <a:gd name="T9" fmla="*/ 1 h 197"/>
                <a:gd name="T10" fmla="*/ 6 w 254"/>
                <a:gd name="T11" fmla="*/ 3 h 197"/>
                <a:gd name="T12" fmla="*/ 5 w 254"/>
                <a:gd name="T13" fmla="*/ 4 h 197"/>
                <a:gd name="T14" fmla="*/ 3 w 254"/>
                <a:gd name="T15" fmla="*/ 3 h 197"/>
                <a:gd name="T16" fmla="*/ 2 w 254"/>
                <a:gd name="T17" fmla="*/ 5 h 197"/>
                <a:gd name="T18" fmla="*/ 1 w 254"/>
                <a:gd name="T19" fmla="*/ 3 h 197"/>
                <a:gd name="T20" fmla="*/ 0 w 254"/>
                <a:gd name="T21" fmla="*/ 4 h 1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4"/>
                <a:gd name="T34" fmla="*/ 0 h 197"/>
                <a:gd name="T35" fmla="*/ 254 w 254"/>
                <a:gd name="T36" fmla="*/ 197 h 1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4" h="197">
                  <a:moveTo>
                    <a:pt x="0" y="161"/>
                  </a:moveTo>
                  <a:lnTo>
                    <a:pt x="36" y="123"/>
                  </a:lnTo>
                  <a:lnTo>
                    <a:pt x="59" y="0"/>
                  </a:lnTo>
                  <a:lnTo>
                    <a:pt x="80" y="45"/>
                  </a:lnTo>
                  <a:lnTo>
                    <a:pt x="140" y="55"/>
                  </a:lnTo>
                  <a:lnTo>
                    <a:pt x="254" y="145"/>
                  </a:lnTo>
                  <a:lnTo>
                    <a:pt x="239" y="176"/>
                  </a:lnTo>
                  <a:lnTo>
                    <a:pt x="136" y="134"/>
                  </a:lnTo>
                  <a:lnTo>
                    <a:pt x="73" y="197"/>
                  </a:lnTo>
                  <a:lnTo>
                    <a:pt x="57" y="145"/>
                  </a:lnTo>
                  <a:lnTo>
                    <a:pt x="0" y="1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9" name="Freeform 274"/>
            <p:cNvSpPr/>
            <p:nvPr/>
          </p:nvSpPr>
          <p:spPr bwMode="auto">
            <a:xfrm>
              <a:off x="6926418" y="2829964"/>
              <a:ext cx="121300" cy="132068"/>
            </a:xfrm>
            <a:custGeom>
              <a:avLst/>
              <a:gdLst>
                <a:gd name="T0" fmla="*/ 0 w 255"/>
                <a:gd name="T1" fmla="*/ 6 h 286"/>
                <a:gd name="T2" fmla="*/ 2 w 255"/>
                <a:gd name="T3" fmla="*/ 0 h 286"/>
                <a:gd name="T4" fmla="*/ 3 w 255"/>
                <a:gd name="T5" fmla="*/ 0 h 286"/>
                <a:gd name="T6" fmla="*/ 2 w 255"/>
                <a:gd name="T7" fmla="*/ 3 h 286"/>
                <a:gd name="T8" fmla="*/ 3 w 255"/>
                <a:gd name="T9" fmla="*/ 2 h 286"/>
                <a:gd name="T10" fmla="*/ 3 w 255"/>
                <a:gd name="T11" fmla="*/ 3 h 286"/>
                <a:gd name="T12" fmla="*/ 5 w 255"/>
                <a:gd name="T13" fmla="*/ 3 h 286"/>
                <a:gd name="T14" fmla="*/ 5 w 255"/>
                <a:gd name="T15" fmla="*/ 4 h 286"/>
                <a:gd name="T16" fmla="*/ 5 w 255"/>
                <a:gd name="T17" fmla="*/ 4 h 286"/>
                <a:gd name="T18" fmla="*/ 5 w 255"/>
                <a:gd name="T19" fmla="*/ 6 h 286"/>
                <a:gd name="T20" fmla="*/ 6 w 255"/>
                <a:gd name="T21" fmla="*/ 5 h 286"/>
                <a:gd name="T22" fmla="*/ 6 w 255"/>
                <a:gd name="T23" fmla="*/ 6 h 286"/>
                <a:gd name="T24" fmla="*/ 5 w 255"/>
                <a:gd name="T25" fmla="*/ 7 h 286"/>
                <a:gd name="T26" fmla="*/ 5 w 255"/>
                <a:gd name="T27" fmla="*/ 6 h 286"/>
                <a:gd name="T28" fmla="*/ 5 w 255"/>
                <a:gd name="T29" fmla="*/ 7 h 286"/>
                <a:gd name="T30" fmla="*/ 5 w 255"/>
                <a:gd name="T31" fmla="*/ 5 h 286"/>
                <a:gd name="T32" fmla="*/ 3 w 255"/>
                <a:gd name="T33" fmla="*/ 7 h 286"/>
                <a:gd name="T34" fmla="*/ 4 w 255"/>
                <a:gd name="T35" fmla="*/ 6 h 286"/>
                <a:gd name="T36" fmla="*/ 3 w 255"/>
                <a:gd name="T37" fmla="*/ 6 h 286"/>
                <a:gd name="T38" fmla="*/ 3 w 255"/>
                <a:gd name="T39" fmla="*/ 5 h 286"/>
                <a:gd name="T40" fmla="*/ 0 w 255"/>
                <a:gd name="T41" fmla="*/ 6 h 28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5"/>
                <a:gd name="T64" fmla="*/ 0 h 286"/>
                <a:gd name="T65" fmla="*/ 255 w 255"/>
                <a:gd name="T66" fmla="*/ 286 h 28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5" h="286">
                  <a:moveTo>
                    <a:pt x="0" y="223"/>
                  </a:moveTo>
                  <a:lnTo>
                    <a:pt x="106" y="15"/>
                  </a:lnTo>
                  <a:lnTo>
                    <a:pt x="146" y="0"/>
                  </a:lnTo>
                  <a:lnTo>
                    <a:pt x="97" y="112"/>
                  </a:lnTo>
                  <a:lnTo>
                    <a:pt x="130" y="87"/>
                  </a:lnTo>
                  <a:lnTo>
                    <a:pt x="152" y="135"/>
                  </a:lnTo>
                  <a:lnTo>
                    <a:pt x="219" y="135"/>
                  </a:lnTo>
                  <a:lnTo>
                    <a:pt x="205" y="177"/>
                  </a:lnTo>
                  <a:lnTo>
                    <a:pt x="240" y="173"/>
                  </a:lnTo>
                  <a:lnTo>
                    <a:pt x="214" y="219"/>
                  </a:lnTo>
                  <a:lnTo>
                    <a:pt x="248" y="194"/>
                  </a:lnTo>
                  <a:lnTo>
                    <a:pt x="255" y="237"/>
                  </a:lnTo>
                  <a:lnTo>
                    <a:pt x="222" y="286"/>
                  </a:lnTo>
                  <a:lnTo>
                    <a:pt x="219" y="250"/>
                  </a:lnTo>
                  <a:lnTo>
                    <a:pt x="204" y="269"/>
                  </a:lnTo>
                  <a:lnTo>
                    <a:pt x="204" y="214"/>
                  </a:lnTo>
                  <a:lnTo>
                    <a:pt x="140" y="269"/>
                  </a:lnTo>
                  <a:lnTo>
                    <a:pt x="178" y="233"/>
                  </a:lnTo>
                  <a:lnTo>
                    <a:pt x="123" y="237"/>
                  </a:lnTo>
                  <a:lnTo>
                    <a:pt x="138" y="217"/>
                  </a:lnTo>
                  <a:lnTo>
                    <a:pt x="0" y="22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0" name="Freeform 275"/>
            <p:cNvSpPr/>
            <p:nvPr/>
          </p:nvSpPr>
          <p:spPr bwMode="auto">
            <a:xfrm>
              <a:off x="6629907" y="4316124"/>
              <a:ext cx="151625" cy="838551"/>
            </a:xfrm>
            <a:custGeom>
              <a:avLst/>
              <a:gdLst>
                <a:gd name="T0" fmla="*/ 0 w 317"/>
                <a:gd name="T1" fmla="*/ 33 h 1850"/>
                <a:gd name="T2" fmla="*/ 1 w 317"/>
                <a:gd name="T3" fmla="*/ 32 h 1850"/>
                <a:gd name="T4" fmla="*/ 1 w 317"/>
                <a:gd name="T5" fmla="*/ 33 h 1850"/>
                <a:gd name="T6" fmla="*/ 3 w 317"/>
                <a:gd name="T7" fmla="*/ 31 h 1850"/>
                <a:gd name="T8" fmla="*/ 2 w 317"/>
                <a:gd name="T9" fmla="*/ 30 h 1850"/>
                <a:gd name="T10" fmla="*/ 3 w 317"/>
                <a:gd name="T11" fmla="*/ 27 h 1850"/>
                <a:gd name="T12" fmla="*/ 1 w 317"/>
                <a:gd name="T13" fmla="*/ 27 h 1850"/>
                <a:gd name="T14" fmla="*/ 2 w 317"/>
                <a:gd name="T15" fmla="*/ 22 h 1850"/>
                <a:gd name="T16" fmla="*/ 3 w 317"/>
                <a:gd name="T17" fmla="*/ 17 h 1850"/>
                <a:gd name="T18" fmla="*/ 3 w 317"/>
                <a:gd name="T19" fmla="*/ 13 h 1850"/>
                <a:gd name="T20" fmla="*/ 5 w 317"/>
                <a:gd name="T21" fmla="*/ 4 h 1850"/>
                <a:gd name="T22" fmla="*/ 4 w 317"/>
                <a:gd name="T23" fmla="*/ 1 h 1850"/>
                <a:gd name="T24" fmla="*/ 5 w 317"/>
                <a:gd name="T25" fmla="*/ 0 h 1850"/>
                <a:gd name="T26" fmla="*/ 6 w 317"/>
                <a:gd name="T27" fmla="*/ 2 h 1850"/>
                <a:gd name="T28" fmla="*/ 7 w 317"/>
                <a:gd name="T29" fmla="*/ 6 h 1850"/>
                <a:gd name="T30" fmla="*/ 7 w 317"/>
                <a:gd name="T31" fmla="*/ 6 h 1850"/>
                <a:gd name="T32" fmla="*/ 7 w 317"/>
                <a:gd name="T33" fmla="*/ 7 h 1850"/>
                <a:gd name="T34" fmla="*/ 6 w 317"/>
                <a:gd name="T35" fmla="*/ 7 h 1850"/>
                <a:gd name="T36" fmla="*/ 6 w 317"/>
                <a:gd name="T37" fmla="*/ 10 h 1850"/>
                <a:gd name="T38" fmla="*/ 5 w 317"/>
                <a:gd name="T39" fmla="*/ 11 h 1850"/>
                <a:gd name="T40" fmla="*/ 5 w 317"/>
                <a:gd name="T41" fmla="*/ 15 h 1850"/>
                <a:gd name="T42" fmla="*/ 5 w 317"/>
                <a:gd name="T43" fmla="*/ 18 h 1850"/>
                <a:gd name="T44" fmla="*/ 4 w 317"/>
                <a:gd name="T45" fmla="*/ 21 h 1850"/>
                <a:gd name="T46" fmla="*/ 3 w 317"/>
                <a:gd name="T47" fmla="*/ 28 h 1850"/>
                <a:gd name="T48" fmla="*/ 4 w 317"/>
                <a:gd name="T49" fmla="*/ 31 h 1850"/>
                <a:gd name="T50" fmla="*/ 3 w 317"/>
                <a:gd name="T51" fmla="*/ 31 h 1850"/>
                <a:gd name="T52" fmla="*/ 3 w 317"/>
                <a:gd name="T53" fmla="*/ 33 h 1850"/>
                <a:gd name="T54" fmla="*/ 2 w 317"/>
                <a:gd name="T55" fmla="*/ 38 h 1850"/>
                <a:gd name="T56" fmla="*/ 2 w 317"/>
                <a:gd name="T57" fmla="*/ 39 h 1850"/>
                <a:gd name="T58" fmla="*/ 3 w 317"/>
                <a:gd name="T59" fmla="*/ 38 h 1850"/>
                <a:gd name="T60" fmla="*/ 3 w 317"/>
                <a:gd name="T61" fmla="*/ 40 h 1850"/>
                <a:gd name="T62" fmla="*/ 6 w 317"/>
                <a:gd name="T63" fmla="*/ 41 h 1850"/>
                <a:gd name="T64" fmla="*/ 4 w 317"/>
                <a:gd name="T65" fmla="*/ 41 h 1850"/>
                <a:gd name="T66" fmla="*/ 4 w 317"/>
                <a:gd name="T67" fmla="*/ 43 h 1850"/>
                <a:gd name="T68" fmla="*/ 3 w 317"/>
                <a:gd name="T69" fmla="*/ 42 h 1850"/>
                <a:gd name="T70" fmla="*/ 4 w 317"/>
                <a:gd name="T71" fmla="*/ 42 h 1850"/>
                <a:gd name="T72" fmla="*/ 3 w 317"/>
                <a:gd name="T73" fmla="*/ 41 h 1850"/>
                <a:gd name="T74" fmla="*/ 2 w 317"/>
                <a:gd name="T75" fmla="*/ 40 h 1850"/>
                <a:gd name="T76" fmla="*/ 2 w 317"/>
                <a:gd name="T77" fmla="*/ 40 h 1850"/>
                <a:gd name="T78" fmla="*/ 1 w 317"/>
                <a:gd name="T79" fmla="*/ 39 h 1850"/>
                <a:gd name="T80" fmla="*/ 1 w 317"/>
                <a:gd name="T81" fmla="*/ 38 h 1850"/>
                <a:gd name="T82" fmla="*/ 1 w 317"/>
                <a:gd name="T83" fmla="*/ 38 h 1850"/>
                <a:gd name="T84" fmla="*/ 1 w 317"/>
                <a:gd name="T85" fmla="*/ 37 h 1850"/>
                <a:gd name="T86" fmla="*/ 1 w 317"/>
                <a:gd name="T87" fmla="*/ 35 h 1850"/>
                <a:gd name="T88" fmla="*/ 2 w 317"/>
                <a:gd name="T89" fmla="*/ 35 h 1850"/>
                <a:gd name="T90" fmla="*/ 1 w 317"/>
                <a:gd name="T91" fmla="*/ 34 h 1850"/>
                <a:gd name="T92" fmla="*/ 1 w 317"/>
                <a:gd name="T93" fmla="*/ 33 h 1850"/>
                <a:gd name="T94" fmla="*/ 0 w 317"/>
                <a:gd name="T95" fmla="*/ 33 h 18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17"/>
                <a:gd name="T145" fmla="*/ 0 h 1850"/>
                <a:gd name="T146" fmla="*/ 317 w 317"/>
                <a:gd name="T147" fmla="*/ 1850 h 185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17" h="1850">
                  <a:moveTo>
                    <a:pt x="0" y="1447"/>
                  </a:moveTo>
                  <a:lnTo>
                    <a:pt x="22" y="1397"/>
                  </a:lnTo>
                  <a:lnTo>
                    <a:pt x="68" y="1434"/>
                  </a:lnTo>
                  <a:lnTo>
                    <a:pt x="108" y="1339"/>
                  </a:lnTo>
                  <a:lnTo>
                    <a:pt x="91" y="1302"/>
                  </a:lnTo>
                  <a:lnTo>
                    <a:pt x="124" y="1171"/>
                  </a:lnTo>
                  <a:lnTo>
                    <a:pt x="67" y="1160"/>
                  </a:lnTo>
                  <a:lnTo>
                    <a:pt x="74" y="948"/>
                  </a:lnTo>
                  <a:lnTo>
                    <a:pt x="153" y="726"/>
                  </a:lnTo>
                  <a:lnTo>
                    <a:pt x="152" y="541"/>
                  </a:lnTo>
                  <a:lnTo>
                    <a:pt x="207" y="188"/>
                  </a:lnTo>
                  <a:lnTo>
                    <a:pt x="188" y="32"/>
                  </a:lnTo>
                  <a:lnTo>
                    <a:pt x="226" y="0"/>
                  </a:lnTo>
                  <a:lnTo>
                    <a:pt x="266" y="81"/>
                  </a:lnTo>
                  <a:lnTo>
                    <a:pt x="289" y="246"/>
                  </a:lnTo>
                  <a:lnTo>
                    <a:pt x="317" y="249"/>
                  </a:lnTo>
                  <a:lnTo>
                    <a:pt x="312" y="304"/>
                  </a:lnTo>
                  <a:lnTo>
                    <a:pt x="270" y="327"/>
                  </a:lnTo>
                  <a:lnTo>
                    <a:pt x="271" y="435"/>
                  </a:lnTo>
                  <a:lnTo>
                    <a:pt x="226" y="496"/>
                  </a:lnTo>
                  <a:lnTo>
                    <a:pt x="192" y="648"/>
                  </a:lnTo>
                  <a:lnTo>
                    <a:pt x="218" y="791"/>
                  </a:lnTo>
                  <a:lnTo>
                    <a:pt x="168" y="913"/>
                  </a:lnTo>
                  <a:lnTo>
                    <a:pt x="135" y="1218"/>
                  </a:lnTo>
                  <a:lnTo>
                    <a:pt x="162" y="1329"/>
                  </a:lnTo>
                  <a:lnTo>
                    <a:pt x="137" y="1339"/>
                  </a:lnTo>
                  <a:lnTo>
                    <a:pt x="148" y="1438"/>
                  </a:lnTo>
                  <a:lnTo>
                    <a:pt x="83" y="1643"/>
                  </a:lnTo>
                  <a:lnTo>
                    <a:pt x="90" y="1677"/>
                  </a:lnTo>
                  <a:lnTo>
                    <a:pt x="121" y="1664"/>
                  </a:lnTo>
                  <a:lnTo>
                    <a:pt x="135" y="1743"/>
                  </a:lnTo>
                  <a:lnTo>
                    <a:pt x="271" y="1761"/>
                  </a:lnTo>
                  <a:lnTo>
                    <a:pt x="180" y="1792"/>
                  </a:lnTo>
                  <a:lnTo>
                    <a:pt x="168" y="1850"/>
                  </a:lnTo>
                  <a:lnTo>
                    <a:pt x="129" y="1834"/>
                  </a:lnTo>
                  <a:lnTo>
                    <a:pt x="171" y="1797"/>
                  </a:lnTo>
                  <a:lnTo>
                    <a:pt x="107" y="1780"/>
                  </a:lnTo>
                  <a:lnTo>
                    <a:pt x="98" y="1715"/>
                  </a:lnTo>
                  <a:lnTo>
                    <a:pt x="80" y="1746"/>
                  </a:lnTo>
                  <a:lnTo>
                    <a:pt x="56" y="1685"/>
                  </a:lnTo>
                  <a:lnTo>
                    <a:pt x="68" y="1668"/>
                  </a:lnTo>
                  <a:lnTo>
                    <a:pt x="36" y="1638"/>
                  </a:lnTo>
                  <a:lnTo>
                    <a:pt x="67" y="1607"/>
                  </a:lnTo>
                  <a:lnTo>
                    <a:pt x="38" y="1516"/>
                  </a:lnTo>
                  <a:lnTo>
                    <a:pt x="89" y="1526"/>
                  </a:lnTo>
                  <a:lnTo>
                    <a:pt x="38" y="1478"/>
                  </a:lnTo>
                  <a:lnTo>
                    <a:pt x="51" y="1446"/>
                  </a:lnTo>
                  <a:lnTo>
                    <a:pt x="0" y="14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1" name="Freeform 276"/>
            <p:cNvSpPr/>
            <p:nvPr/>
          </p:nvSpPr>
          <p:spPr bwMode="auto">
            <a:xfrm>
              <a:off x="6636645" y="5021016"/>
              <a:ext cx="11793" cy="31824"/>
            </a:xfrm>
            <a:custGeom>
              <a:avLst/>
              <a:gdLst>
                <a:gd name="T0" fmla="*/ 0 w 23"/>
                <a:gd name="T1" fmla="*/ 1 h 69"/>
                <a:gd name="T2" fmla="*/ 0 w 23"/>
                <a:gd name="T3" fmla="*/ 0 h 69"/>
                <a:gd name="T4" fmla="*/ 1 w 23"/>
                <a:gd name="T5" fmla="*/ 2 h 69"/>
                <a:gd name="T6" fmla="*/ 0 w 23"/>
                <a:gd name="T7" fmla="*/ 1 h 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69"/>
                <a:gd name="T14" fmla="*/ 23 w 23"/>
                <a:gd name="T15" fmla="*/ 69 h 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69">
                  <a:moveTo>
                    <a:pt x="0" y="31"/>
                  </a:moveTo>
                  <a:lnTo>
                    <a:pt x="7" y="0"/>
                  </a:lnTo>
                  <a:lnTo>
                    <a:pt x="23" y="69"/>
                  </a:lnTo>
                  <a:lnTo>
                    <a:pt x="0" y="3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2" name="Freeform 277"/>
            <p:cNvSpPr/>
            <p:nvPr/>
          </p:nvSpPr>
          <p:spPr bwMode="auto">
            <a:xfrm>
              <a:off x="6650123" y="4850760"/>
              <a:ext cx="10108" cy="38188"/>
            </a:xfrm>
            <a:custGeom>
              <a:avLst/>
              <a:gdLst>
                <a:gd name="T0" fmla="*/ 0 w 23"/>
                <a:gd name="T1" fmla="*/ 2 h 85"/>
                <a:gd name="T2" fmla="*/ 1 w 23"/>
                <a:gd name="T3" fmla="*/ 0 h 85"/>
                <a:gd name="T4" fmla="*/ 1 w 23"/>
                <a:gd name="T5" fmla="*/ 2 h 85"/>
                <a:gd name="T6" fmla="*/ 0 w 23"/>
                <a:gd name="T7" fmla="*/ 2 h 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85"/>
                <a:gd name="T14" fmla="*/ 23 w 23"/>
                <a:gd name="T15" fmla="*/ 85 h 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85">
                  <a:moveTo>
                    <a:pt x="0" y="75"/>
                  </a:moveTo>
                  <a:lnTo>
                    <a:pt x="23" y="0"/>
                  </a:lnTo>
                  <a:lnTo>
                    <a:pt x="23" y="85"/>
                  </a:lnTo>
                  <a:lnTo>
                    <a:pt x="0" y="7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3" name="Freeform 278"/>
            <p:cNvSpPr/>
            <p:nvPr/>
          </p:nvSpPr>
          <p:spPr bwMode="auto">
            <a:xfrm>
              <a:off x="6661916" y="5145128"/>
              <a:ext cx="25271" cy="17503"/>
            </a:xfrm>
            <a:custGeom>
              <a:avLst/>
              <a:gdLst>
                <a:gd name="T0" fmla="*/ 0 w 51"/>
                <a:gd name="T1" fmla="*/ 0 h 39"/>
                <a:gd name="T2" fmla="*/ 1 w 51"/>
                <a:gd name="T3" fmla="*/ 0 h 39"/>
                <a:gd name="T4" fmla="*/ 1 w 51"/>
                <a:gd name="T5" fmla="*/ 1 h 39"/>
                <a:gd name="T6" fmla="*/ 0 w 51"/>
                <a:gd name="T7" fmla="*/ 0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39"/>
                <a:gd name="T14" fmla="*/ 51 w 51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39">
                  <a:moveTo>
                    <a:pt x="0" y="0"/>
                  </a:moveTo>
                  <a:lnTo>
                    <a:pt x="49" y="9"/>
                  </a:lnTo>
                  <a:lnTo>
                    <a:pt x="51" y="3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4" name="Freeform 279"/>
            <p:cNvSpPr/>
            <p:nvPr/>
          </p:nvSpPr>
          <p:spPr bwMode="auto">
            <a:xfrm>
              <a:off x="6666970" y="5106940"/>
              <a:ext cx="35379" cy="39779"/>
            </a:xfrm>
            <a:custGeom>
              <a:avLst/>
              <a:gdLst>
                <a:gd name="T0" fmla="*/ 0 w 75"/>
                <a:gd name="T1" fmla="*/ 0 h 88"/>
                <a:gd name="T2" fmla="*/ 1 w 75"/>
                <a:gd name="T3" fmla="*/ 0 h 88"/>
                <a:gd name="T4" fmla="*/ 0 w 75"/>
                <a:gd name="T5" fmla="*/ 1 h 88"/>
                <a:gd name="T6" fmla="*/ 2 w 75"/>
                <a:gd name="T7" fmla="*/ 1 h 88"/>
                <a:gd name="T8" fmla="*/ 1 w 75"/>
                <a:gd name="T9" fmla="*/ 2 h 88"/>
                <a:gd name="T10" fmla="*/ 0 w 75"/>
                <a:gd name="T11" fmla="*/ 0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88"/>
                <a:gd name="T20" fmla="*/ 75 w 75"/>
                <a:gd name="T21" fmla="*/ 88 h 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88">
                  <a:moveTo>
                    <a:pt x="0" y="15"/>
                  </a:moveTo>
                  <a:lnTo>
                    <a:pt x="21" y="0"/>
                  </a:lnTo>
                  <a:lnTo>
                    <a:pt x="19" y="42"/>
                  </a:lnTo>
                  <a:lnTo>
                    <a:pt x="75" y="57"/>
                  </a:lnTo>
                  <a:lnTo>
                    <a:pt x="39" y="88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5" name="Freeform 280"/>
            <p:cNvSpPr/>
            <p:nvPr/>
          </p:nvSpPr>
          <p:spPr bwMode="auto">
            <a:xfrm>
              <a:off x="6693926" y="5157857"/>
              <a:ext cx="18532" cy="11138"/>
            </a:xfrm>
            <a:custGeom>
              <a:avLst/>
              <a:gdLst>
                <a:gd name="T0" fmla="*/ 0 w 40"/>
                <a:gd name="T1" fmla="*/ 1 h 23"/>
                <a:gd name="T2" fmla="*/ 0 w 40"/>
                <a:gd name="T3" fmla="*/ 0 h 23"/>
                <a:gd name="T4" fmla="*/ 1 w 40"/>
                <a:gd name="T5" fmla="*/ 1 h 23"/>
                <a:gd name="T6" fmla="*/ 0 w 40"/>
                <a:gd name="T7" fmla="*/ 1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23"/>
                <a:gd name="T14" fmla="*/ 40 w 40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23">
                  <a:moveTo>
                    <a:pt x="0" y="17"/>
                  </a:moveTo>
                  <a:lnTo>
                    <a:pt x="11" y="0"/>
                  </a:lnTo>
                  <a:lnTo>
                    <a:pt x="40" y="23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6" name="Freeform 281"/>
            <p:cNvSpPr/>
            <p:nvPr/>
          </p:nvSpPr>
          <p:spPr bwMode="auto">
            <a:xfrm>
              <a:off x="6707404" y="5126034"/>
              <a:ext cx="50542" cy="58874"/>
            </a:xfrm>
            <a:custGeom>
              <a:avLst/>
              <a:gdLst>
                <a:gd name="T0" fmla="*/ 0 w 104"/>
                <a:gd name="T1" fmla="*/ 2 h 134"/>
                <a:gd name="T2" fmla="*/ 0 w 104"/>
                <a:gd name="T3" fmla="*/ 2 h 134"/>
                <a:gd name="T4" fmla="*/ 2 w 104"/>
                <a:gd name="T5" fmla="*/ 2 h 134"/>
                <a:gd name="T6" fmla="*/ 1 w 104"/>
                <a:gd name="T7" fmla="*/ 1 h 134"/>
                <a:gd name="T8" fmla="*/ 2 w 104"/>
                <a:gd name="T9" fmla="*/ 1 h 134"/>
                <a:gd name="T10" fmla="*/ 1 w 104"/>
                <a:gd name="T11" fmla="*/ 1 h 134"/>
                <a:gd name="T12" fmla="*/ 1 w 104"/>
                <a:gd name="T13" fmla="*/ 0 h 134"/>
                <a:gd name="T14" fmla="*/ 2 w 104"/>
                <a:gd name="T15" fmla="*/ 0 h 134"/>
                <a:gd name="T16" fmla="*/ 3 w 104"/>
                <a:gd name="T17" fmla="*/ 3 h 134"/>
                <a:gd name="T18" fmla="*/ 0 w 104"/>
                <a:gd name="T19" fmla="*/ 2 h 1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4"/>
                <a:gd name="T31" fmla="*/ 0 h 134"/>
                <a:gd name="T32" fmla="*/ 104 w 104"/>
                <a:gd name="T33" fmla="*/ 134 h 1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4" h="134">
                  <a:moveTo>
                    <a:pt x="0" y="108"/>
                  </a:moveTo>
                  <a:lnTo>
                    <a:pt x="15" y="88"/>
                  </a:lnTo>
                  <a:lnTo>
                    <a:pt x="73" y="100"/>
                  </a:lnTo>
                  <a:lnTo>
                    <a:pt x="47" y="65"/>
                  </a:lnTo>
                  <a:lnTo>
                    <a:pt x="74" y="44"/>
                  </a:lnTo>
                  <a:lnTo>
                    <a:pt x="32" y="40"/>
                  </a:lnTo>
                  <a:lnTo>
                    <a:pt x="32" y="7"/>
                  </a:lnTo>
                  <a:lnTo>
                    <a:pt x="102" y="0"/>
                  </a:lnTo>
                  <a:lnTo>
                    <a:pt x="104" y="134"/>
                  </a:lnTo>
                  <a:lnTo>
                    <a:pt x="0" y="10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7" name="Freeform 282"/>
            <p:cNvSpPr/>
            <p:nvPr/>
          </p:nvSpPr>
          <p:spPr bwMode="auto">
            <a:xfrm>
              <a:off x="6732675" y="5194455"/>
              <a:ext cx="37064" cy="12729"/>
            </a:xfrm>
            <a:custGeom>
              <a:avLst/>
              <a:gdLst>
                <a:gd name="T0" fmla="*/ 0 w 78"/>
                <a:gd name="T1" fmla="*/ 0 h 28"/>
                <a:gd name="T2" fmla="*/ 2 w 78"/>
                <a:gd name="T3" fmla="*/ 0 h 28"/>
                <a:gd name="T4" fmla="*/ 2 w 78"/>
                <a:gd name="T5" fmla="*/ 1 h 28"/>
                <a:gd name="T6" fmla="*/ 0 w 78"/>
                <a:gd name="T7" fmla="*/ 0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28"/>
                <a:gd name="T14" fmla="*/ 78 w 78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28">
                  <a:moveTo>
                    <a:pt x="0" y="0"/>
                  </a:moveTo>
                  <a:lnTo>
                    <a:pt x="71" y="7"/>
                  </a:lnTo>
                  <a:lnTo>
                    <a:pt x="78" y="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8" name="Freeform 283"/>
            <p:cNvSpPr/>
            <p:nvPr/>
          </p:nvSpPr>
          <p:spPr bwMode="auto">
            <a:xfrm>
              <a:off x="6768054" y="5186499"/>
              <a:ext cx="18532" cy="7956"/>
            </a:xfrm>
            <a:custGeom>
              <a:avLst/>
              <a:gdLst>
                <a:gd name="T0" fmla="*/ 0 w 37"/>
                <a:gd name="T1" fmla="*/ 0 h 18"/>
                <a:gd name="T2" fmla="*/ 0 w 37"/>
                <a:gd name="T3" fmla="*/ 0 h 18"/>
                <a:gd name="T4" fmla="*/ 1 w 37"/>
                <a:gd name="T5" fmla="*/ 0 h 18"/>
                <a:gd name="T6" fmla="*/ 0 w 37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"/>
                <a:gd name="T13" fmla="*/ 0 h 18"/>
                <a:gd name="T14" fmla="*/ 37 w 37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" h="18">
                  <a:moveTo>
                    <a:pt x="0" y="18"/>
                  </a:moveTo>
                  <a:lnTo>
                    <a:pt x="8" y="0"/>
                  </a:lnTo>
                  <a:lnTo>
                    <a:pt x="37" y="18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9" name="Freeform 284"/>
            <p:cNvSpPr/>
            <p:nvPr/>
          </p:nvSpPr>
          <p:spPr bwMode="auto">
            <a:xfrm>
              <a:off x="6569256" y="3716250"/>
              <a:ext cx="219014" cy="330965"/>
            </a:xfrm>
            <a:custGeom>
              <a:avLst/>
              <a:gdLst>
                <a:gd name="T0" fmla="*/ 0 w 459"/>
                <a:gd name="T1" fmla="*/ 11 h 730"/>
                <a:gd name="T2" fmla="*/ 1 w 459"/>
                <a:gd name="T3" fmla="*/ 13 h 730"/>
                <a:gd name="T4" fmla="*/ 3 w 459"/>
                <a:gd name="T5" fmla="*/ 13 h 730"/>
                <a:gd name="T6" fmla="*/ 5 w 459"/>
                <a:gd name="T7" fmla="*/ 15 h 730"/>
                <a:gd name="T8" fmla="*/ 7 w 459"/>
                <a:gd name="T9" fmla="*/ 15 h 730"/>
                <a:gd name="T10" fmla="*/ 7 w 459"/>
                <a:gd name="T11" fmla="*/ 17 h 730"/>
                <a:gd name="T12" fmla="*/ 8 w 459"/>
                <a:gd name="T13" fmla="*/ 17 h 730"/>
                <a:gd name="T14" fmla="*/ 8 w 459"/>
                <a:gd name="T15" fmla="*/ 14 h 730"/>
                <a:gd name="T16" fmla="*/ 8 w 459"/>
                <a:gd name="T17" fmla="*/ 12 h 730"/>
                <a:gd name="T18" fmla="*/ 8 w 459"/>
                <a:gd name="T19" fmla="*/ 12 h 730"/>
                <a:gd name="T20" fmla="*/ 8 w 459"/>
                <a:gd name="T21" fmla="*/ 11 h 730"/>
                <a:gd name="T22" fmla="*/ 10 w 459"/>
                <a:gd name="T23" fmla="*/ 11 h 730"/>
                <a:gd name="T24" fmla="*/ 10 w 459"/>
                <a:gd name="T25" fmla="*/ 11 h 730"/>
                <a:gd name="T26" fmla="*/ 10 w 459"/>
                <a:gd name="T27" fmla="*/ 10 h 730"/>
                <a:gd name="T28" fmla="*/ 10 w 459"/>
                <a:gd name="T29" fmla="*/ 6 h 730"/>
                <a:gd name="T30" fmla="*/ 8 w 459"/>
                <a:gd name="T31" fmla="*/ 7 h 730"/>
                <a:gd name="T32" fmla="*/ 8 w 459"/>
                <a:gd name="T33" fmla="*/ 6 h 730"/>
                <a:gd name="T34" fmla="*/ 6 w 459"/>
                <a:gd name="T35" fmla="*/ 5 h 730"/>
                <a:gd name="T36" fmla="*/ 5 w 459"/>
                <a:gd name="T37" fmla="*/ 3 h 730"/>
                <a:gd name="T38" fmla="*/ 7 w 459"/>
                <a:gd name="T39" fmla="*/ 1 h 730"/>
                <a:gd name="T40" fmla="*/ 6 w 459"/>
                <a:gd name="T41" fmla="*/ 0 h 730"/>
                <a:gd name="T42" fmla="*/ 3 w 459"/>
                <a:gd name="T43" fmla="*/ 1 h 730"/>
                <a:gd name="T44" fmla="*/ 2 w 459"/>
                <a:gd name="T45" fmla="*/ 5 h 730"/>
                <a:gd name="T46" fmla="*/ 1 w 459"/>
                <a:gd name="T47" fmla="*/ 4 h 730"/>
                <a:gd name="T48" fmla="*/ 1 w 459"/>
                <a:gd name="T49" fmla="*/ 5 h 730"/>
                <a:gd name="T50" fmla="*/ 1 w 459"/>
                <a:gd name="T51" fmla="*/ 9 h 730"/>
                <a:gd name="T52" fmla="*/ 2 w 459"/>
                <a:gd name="T53" fmla="*/ 9 h 730"/>
                <a:gd name="T54" fmla="*/ 0 w 459"/>
                <a:gd name="T55" fmla="*/ 11 h 73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59"/>
                <a:gd name="T85" fmla="*/ 0 h 730"/>
                <a:gd name="T86" fmla="*/ 459 w 459"/>
                <a:gd name="T87" fmla="*/ 730 h 73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59" h="730">
                  <a:moveTo>
                    <a:pt x="0" y="488"/>
                  </a:moveTo>
                  <a:lnTo>
                    <a:pt x="56" y="540"/>
                  </a:lnTo>
                  <a:lnTo>
                    <a:pt x="138" y="552"/>
                  </a:lnTo>
                  <a:lnTo>
                    <a:pt x="220" y="653"/>
                  </a:lnTo>
                  <a:lnTo>
                    <a:pt x="330" y="663"/>
                  </a:lnTo>
                  <a:lnTo>
                    <a:pt x="314" y="713"/>
                  </a:lnTo>
                  <a:lnTo>
                    <a:pt x="342" y="730"/>
                  </a:lnTo>
                  <a:lnTo>
                    <a:pt x="359" y="604"/>
                  </a:lnTo>
                  <a:lnTo>
                    <a:pt x="338" y="525"/>
                  </a:lnTo>
                  <a:lnTo>
                    <a:pt x="375" y="522"/>
                  </a:lnTo>
                  <a:lnTo>
                    <a:pt x="349" y="477"/>
                  </a:lnTo>
                  <a:lnTo>
                    <a:pt x="437" y="461"/>
                  </a:lnTo>
                  <a:lnTo>
                    <a:pt x="459" y="491"/>
                  </a:lnTo>
                  <a:lnTo>
                    <a:pt x="424" y="427"/>
                  </a:lnTo>
                  <a:lnTo>
                    <a:pt x="436" y="274"/>
                  </a:lnTo>
                  <a:lnTo>
                    <a:pt x="362" y="280"/>
                  </a:lnTo>
                  <a:lnTo>
                    <a:pt x="338" y="242"/>
                  </a:lnTo>
                  <a:lnTo>
                    <a:pt x="264" y="231"/>
                  </a:lnTo>
                  <a:lnTo>
                    <a:pt x="216" y="143"/>
                  </a:lnTo>
                  <a:lnTo>
                    <a:pt x="289" y="27"/>
                  </a:lnTo>
                  <a:lnTo>
                    <a:pt x="279" y="0"/>
                  </a:lnTo>
                  <a:lnTo>
                    <a:pt x="148" y="63"/>
                  </a:lnTo>
                  <a:lnTo>
                    <a:pt x="78" y="195"/>
                  </a:lnTo>
                  <a:lnTo>
                    <a:pt x="54" y="165"/>
                  </a:lnTo>
                  <a:lnTo>
                    <a:pt x="39" y="228"/>
                  </a:lnTo>
                  <a:lnTo>
                    <a:pt x="54" y="373"/>
                  </a:lnTo>
                  <a:lnTo>
                    <a:pt x="71" y="373"/>
                  </a:lnTo>
                  <a:lnTo>
                    <a:pt x="0" y="48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0" name="Freeform 285"/>
            <p:cNvSpPr/>
            <p:nvPr/>
          </p:nvSpPr>
          <p:spPr bwMode="auto">
            <a:xfrm>
              <a:off x="6442902" y="3743300"/>
              <a:ext cx="57281" cy="54100"/>
            </a:xfrm>
            <a:custGeom>
              <a:avLst/>
              <a:gdLst>
                <a:gd name="T0" fmla="*/ 0 w 118"/>
                <a:gd name="T1" fmla="*/ 0 h 118"/>
                <a:gd name="T2" fmla="*/ 0 w 118"/>
                <a:gd name="T3" fmla="*/ 1 h 118"/>
                <a:gd name="T4" fmla="*/ 1 w 118"/>
                <a:gd name="T5" fmla="*/ 1 h 118"/>
                <a:gd name="T6" fmla="*/ 2 w 118"/>
                <a:gd name="T7" fmla="*/ 3 h 118"/>
                <a:gd name="T8" fmla="*/ 3 w 118"/>
                <a:gd name="T9" fmla="*/ 1 h 118"/>
                <a:gd name="T10" fmla="*/ 2 w 118"/>
                <a:gd name="T11" fmla="*/ 0 h 118"/>
                <a:gd name="T12" fmla="*/ 0 w 118"/>
                <a:gd name="T13" fmla="*/ 0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8"/>
                <a:gd name="T22" fmla="*/ 0 h 118"/>
                <a:gd name="T23" fmla="*/ 118 w 118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8" h="118">
                  <a:moveTo>
                    <a:pt x="0" y="0"/>
                  </a:moveTo>
                  <a:lnTo>
                    <a:pt x="1" y="46"/>
                  </a:lnTo>
                  <a:lnTo>
                    <a:pt x="26" y="39"/>
                  </a:lnTo>
                  <a:lnTo>
                    <a:pt x="100" y="118"/>
                  </a:lnTo>
                  <a:lnTo>
                    <a:pt x="118" y="58"/>
                  </a:lnTo>
                  <a:lnTo>
                    <a:pt x="79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1" name="Freeform 286"/>
            <p:cNvSpPr/>
            <p:nvPr/>
          </p:nvSpPr>
          <p:spPr bwMode="auto">
            <a:xfrm>
              <a:off x="6456380" y="3495077"/>
              <a:ext cx="197113" cy="66829"/>
            </a:xfrm>
            <a:custGeom>
              <a:avLst/>
              <a:gdLst>
                <a:gd name="T0" fmla="*/ 0 w 412"/>
                <a:gd name="T1" fmla="*/ 1 h 149"/>
                <a:gd name="T2" fmla="*/ 1 w 412"/>
                <a:gd name="T3" fmla="*/ 0 h 149"/>
                <a:gd name="T4" fmla="*/ 4 w 412"/>
                <a:gd name="T5" fmla="*/ 0 h 149"/>
                <a:gd name="T6" fmla="*/ 9 w 412"/>
                <a:gd name="T7" fmla="*/ 3 h 149"/>
                <a:gd name="T8" fmla="*/ 6 w 412"/>
                <a:gd name="T9" fmla="*/ 3 h 149"/>
                <a:gd name="T10" fmla="*/ 7 w 412"/>
                <a:gd name="T11" fmla="*/ 3 h 149"/>
                <a:gd name="T12" fmla="*/ 5 w 412"/>
                <a:gd name="T13" fmla="*/ 2 h 149"/>
                <a:gd name="T14" fmla="*/ 3 w 412"/>
                <a:gd name="T15" fmla="*/ 1 h 149"/>
                <a:gd name="T16" fmla="*/ 3 w 412"/>
                <a:gd name="T17" fmla="*/ 1 h 149"/>
                <a:gd name="T18" fmla="*/ 0 w 412"/>
                <a:gd name="T19" fmla="*/ 1 h 1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2"/>
                <a:gd name="T31" fmla="*/ 0 h 149"/>
                <a:gd name="T32" fmla="*/ 412 w 412"/>
                <a:gd name="T33" fmla="*/ 149 h 1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2" h="149">
                  <a:moveTo>
                    <a:pt x="0" y="58"/>
                  </a:moveTo>
                  <a:lnTo>
                    <a:pt x="56" y="7"/>
                  </a:lnTo>
                  <a:lnTo>
                    <a:pt x="161" y="0"/>
                  </a:lnTo>
                  <a:lnTo>
                    <a:pt x="412" y="127"/>
                  </a:lnTo>
                  <a:lnTo>
                    <a:pt x="279" y="149"/>
                  </a:lnTo>
                  <a:lnTo>
                    <a:pt x="301" y="120"/>
                  </a:lnTo>
                  <a:lnTo>
                    <a:pt x="236" y="72"/>
                  </a:lnTo>
                  <a:lnTo>
                    <a:pt x="115" y="43"/>
                  </a:lnTo>
                  <a:lnTo>
                    <a:pt x="119" y="24"/>
                  </a:lnTo>
                  <a:lnTo>
                    <a:pt x="0" y="5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2" name="Freeform 287"/>
            <p:cNvSpPr/>
            <p:nvPr/>
          </p:nvSpPr>
          <p:spPr bwMode="auto">
            <a:xfrm>
              <a:off x="6698980" y="3561906"/>
              <a:ext cx="58965" cy="36597"/>
            </a:xfrm>
            <a:custGeom>
              <a:avLst/>
              <a:gdLst>
                <a:gd name="T0" fmla="*/ 0 w 127"/>
                <a:gd name="T1" fmla="*/ 0 h 82"/>
                <a:gd name="T2" fmla="*/ 0 w 127"/>
                <a:gd name="T3" fmla="*/ 2 h 82"/>
                <a:gd name="T4" fmla="*/ 3 w 127"/>
                <a:gd name="T5" fmla="*/ 1 h 82"/>
                <a:gd name="T6" fmla="*/ 2 w 127"/>
                <a:gd name="T7" fmla="*/ 0 h 82"/>
                <a:gd name="T8" fmla="*/ 0 w 127"/>
                <a:gd name="T9" fmla="*/ 0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7"/>
                <a:gd name="T16" fmla="*/ 0 h 82"/>
                <a:gd name="T17" fmla="*/ 127 w 127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7" h="82">
                  <a:moveTo>
                    <a:pt x="0" y="0"/>
                  </a:moveTo>
                  <a:lnTo>
                    <a:pt x="0" y="82"/>
                  </a:lnTo>
                  <a:lnTo>
                    <a:pt x="127" y="58"/>
                  </a:lnTo>
                  <a:lnTo>
                    <a:pt x="72" y="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3" name="Freeform 288"/>
            <p:cNvSpPr/>
            <p:nvPr/>
          </p:nvSpPr>
          <p:spPr bwMode="auto">
            <a:xfrm>
              <a:off x="6532193" y="3935833"/>
              <a:ext cx="102768" cy="125703"/>
            </a:xfrm>
            <a:custGeom>
              <a:avLst/>
              <a:gdLst>
                <a:gd name="T0" fmla="*/ 0 w 212"/>
                <a:gd name="T1" fmla="*/ 3 h 275"/>
                <a:gd name="T2" fmla="*/ 0 w 212"/>
                <a:gd name="T3" fmla="*/ 4 h 275"/>
                <a:gd name="T4" fmla="*/ 1 w 212"/>
                <a:gd name="T5" fmla="*/ 4 h 275"/>
                <a:gd name="T6" fmla="*/ 0 w 212"/>
                <a:gd name="T7" fmla="*/ 5 h 275"/>
                <a:gd name="T8" fmla="*/ 0 w 212"/>
                <a:gd name="T9" fmla="*/ 6 h 275"/>
                <a:gd name="T10" fmla="*/ 1 w 212"/>
                <a:gd name="T11" fmla="*/ 7 h 275"/>
                <a:gd name="T12" fmla="*/ 3 w 212"/>
                <a:gd name="T13" fmla="*/ 5 h 275"/>
                <a:gd name="T14" fmla="*/ 5 w 212"/>
                <a:gd name="T15" fmla="*/ 3 h 275"/>
                <a:gd name="T16" fmla="*/ 5 w 212"/>
                <a:gd name="T17" fmla="*/ 1 h 275"/>
                <a:gd name="T18" fmla="*/ 3 w 212"/>
                <a:gd name="T19" fmla="*/ 1 h 275"/>
                <a:gd name="T20" fmla="*/ 2 w 212"/>
                <a:gd name="T21" fmla="*/ 0 h 275"/>
                <a:gd name="T22" fmla="*/ 1 w 212"/>
                <a:gd name="T23" fmla="*/ 1 h 275"/>
                <a:gd name="T24" fmla="*/ 0 w 212"/>
                <a:gd name="T25" fmla="*/ 3 h 2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2"/>
                <a:gd name="T40" fmla="*/ 0 h 275"/>
                <a:gd name="T41" fmla="*/ 212 w 212"/>
                <a:gd name="T42" fmla="*/ 275 h 2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2" h="275">
                  <a:moveTo>
                    <a:pt x="0" y="106"/>
                  </a:moveTo>
                  <a:lnTo>
                    <a:pt x="1" y="160"/>
                  </a:lnTo>
                  <a:lnTo>
                    <a:pt x="42" y="175"/>
                  </a:lnTo>
                  <a:lnTo>
                    <a:pt x="18" y="215"/>
                  </a:lnTo>
                  <a:lnTo>
                    <a:pt x="12" y="263"/>
                  </a:lnTo>
                  <a:lnTo>
                    <a:pt x="62" y="275"/>
                  </a:lnTo>
                  <a:lnTo>
                    <a:pt x="107" y="196"/>
                  </a:lnTo>
                  <a:lnTo>
                    <a:pt x="194" y="139"/>
                  </a:lnTo>
                  <a:lnTo>
                    <a:pt x="212" y="64"/>
                  </a:lnTo>
                  <a:lnTo>
                    <a:pt x="130" y="52"/>
                  </a:lnTo>
                  <a:lnTo>
                    <a:pt x="74" y="0"/>
                  </a:lnTo>
                  <a:lnTo>
                    <a:pt x="28" y="26"/>
                  </a:lnTo>
                  <a:lnTo>
                    <a:pt x="0" y="10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4" name="Freeform 289"/>
            <p:cNvSpPr/>
            <p:nvPr/>
          </p:nvSpPr>
          <p:spPr bwMode="auto">
            <a:xfrm>
              <a:off x="6362036" y="3673289"/>
              <a:ext cx="43803" cy="20685"/>
            </a:xfrm>
            <a:custGeom>
              <a:avLst/>
              <a:gdLst>
                <a:gd name="T0" fmla="*/ 0 w 89"/>
                <a:gd name="T1" fmla="*/ 1 h 44"/>
                <a:gd name="T2" fmla="*/ 1 w 89"/>
                <a:gd name="T3" fmla="*/ 0 h 44"/>
                <a:gd name="T4" fmla="*/ 2 w 89"/>
                <a:gd name="T5" fmla="*/ 1 h 44"/>
                <a:gd name="T6" fmla="*/ 0 w 89"/>
                <a:gd name="T7" fmla="*/ 1 h 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44"/>
                <a:gd name="T14" fmla="*/ 89 w 89"/>
                <a:gd name="T15" fmla="*/ 44 h 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44">
                  <a:moveTo>
                    <a:pt x="0" y="32"/>
                  </a:moveTo>
                  <a:lnTo>
                    <a:pt x="27" y="0"/>
                  </a:lnTo>
                  <a:lnTo>
                    <a:pt x="89" y="44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5" name="Freeform 290"/>
            <p:cNvSpPr/>
            <p:nvPr/>
          </p:nvSpPr>
          <p:spPr bwMode="auto">
            <a:xfrm>
              <a:off x="6897778" y="5089437"/>
              <a:ext cx="28640" cy="19094"/>
            </a:xfrm>
            <a:custGeom>
              <a:avLst/>
              <a:gdLst>
                <a:gd name="T0" fmla="*/ 0 w 59"/>
                <a:gd name="T1" fmla="*/ 1 h 41"/>
                <a:gd name="T2" fmla="*/ 1 w 59"/>
                <a:gd name="T3" fmla="*/ 1 h 41"/>
                <a:gd name="T4" fmla="*/ 0 w 59"/>
                <a:gd name="T5" fmla="*/ 0 h 41"/>
                <a:gd name="T6" fmla="*/ 1 w 59"/>
                <a:gd name="T7" fmla="*/ 0 h 41"/>
                <a:gd name="T8" fmla="*/ 0 w 59"/>
                <a:gd name="T9" fmla="*/ 1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41"/>
                <a:gd name="T17" fmla="*/ 59 w 59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41">
                  <a:moveTo>
                    <a:pt x="0" y="41"/>
                  </a:moveTo>
                  <a:lnTo>
                    <a:pt x="32" y="19"/>
                  </a:lnTo>
                  <a:lnTo>
                    <a:pt x="19" y="0"/>
                  </a:lnTo>
                  <a:lnTo>
                    <a:pt x="59" y="6"/>
                  </a:lnTo>
                  <a:lnTo>
                    <a:pt x="0" y="4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6" name="Freeform 291"/>
            <p:cNvSpPr/>
            <p:nvPr/>
          </p:nvSpPr>
          <p:spPr bwMode="auto">
            <a:xfrm>
              <a:off x="6919679" y="5089437"/>
              <a:ext cx="32010" cy="19094"/>
            </a:xfrm>
            <a:custGeom>
              <a:avLst/>
              <a:gdLst>
                <a:gd name="T0" fmla="*/ 0 w 68"/>
                <a:gd name="T1" fmla="*/ 1 h 47"/>
                <a:gd name="T2" fmla="*/ 1 w 68"/>
                <a:gd name="T3" fmla="*/ 0 h 47"/>
                <a:gd name="T4" fmla="*/ 1 w 68"/>
                <a:gd name="T5" fmla="*/ 0 h 47"/>
                <a:gd name="T6" fmla="*/ 0 w 68"/>
                <a:gd name="T7" fmla="*/ 1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"/>
                <a:gd name="T13" fmla="*/ 0 h 47"/>
                <a:gd name="T14" fmla="*/ 68 w 68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" h="47">
                  <a:moveTo>
                    <a:pt x="0" y="47"/>
                  </a:moveTo>
                  <a:lnTo>
                    <a:pt x="34" y="0"/>
                  </a:lnTo>
                  <a:lnTo>
                    <a:pt x="68" y="16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292"/>
            <p:cNvSpPr/>
            <p:nvPr/>
          </p:nvSpPr>
          <p:spPr bwMode="auto">
            <a:xfrm>
              <a:off x="7017393" y="3853092"/>
              <a:ext cx="52226" cy="70012"/>
            </a:xfrm>
            <a:custGeom>
              <a:avLst/>
              <a:gdLst>
                <a:gd name="T0" fmla="*/ 0 w 107"/>
                <a:gd name="T1" fmla="*/ 3 h 154"/>
                <a:gd name="T2" fmla="*/ 0 w 107"/>
                <a:gd name="T3" fmla="*/ 0 h 154"/>
                <a:gd name="T4" fmla="*/ 3 w 107"/>
                <a:gd name="T5" fmla="*/ 1 h 154"/>
                <a:gd name="T6" fmla="*/ 1 w 107"/>
                <a:gd name="T7" fmla="*/ 4 h 154"/>
                <a:gd name="T8" fmla="*/ 0 w 107"/>
                <a:gd name="T9" fmla="*/ 3 h 1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154"/>
                <a:gd name="T17" fmla="*/ 107 w 107"/>
                <a:gd name="T18" fmla="*/ 154 h 1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154">
                  <a:moveTo>
                    <a:pt x="0" y="149"/>
                  </a:moveTo>
                  <a:lnTo>
                    <a:pt x="13" y="0"/>
                  </a:lnTo>
                  <a:lnTo>
                    <a:pt x="107" y="67"/>
                  </a:lnTo>
                  <a:lnTo>
                    <a:pt x="52" y="154"/>
                  </a:lnTo>
                  <a:lnTo>
                    <a:pt x="0" y="14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293"/>
            <p:cNvSpPr/>
            <p:nvPr/>
          </p:nvSpPr>
          <p:spPr bwMode="auto">
            <a:xfrm>
              <a:off x="6677079" y="1700228"/>
              <a:ext cx="1113602" cy="891060"/>
            </a:xfrm>
            <a:custGeom>
              <a:avLst/>
              <a:gdLst>
                <a:gd name="T0" fmla="*/ 6 w 2319"/>
                <a:gd name="T1" fmla="*/ 11 h 1964"/>
                <a:gd name="T2" fmla="*/ 7 w 2319"/>
                <a:gd name="T3" fmla="*/ 9 h 1964"/>
                <a:gd name="T4" fmla="*/ 5 w 2319"/>
                <a:gd name="T5" fmla="*/ 8 h 1964"/>
                <a:gd name="T6" fmla="*/ 10 w 2319"/>
                <a:gd name="T7" fmla="*/ 4 h 1964"/>
                <a:gd name="T8" fmla="*/ 15 w 2319"/>
                <a:gd name="T9" fmla="*/ 3 h 1964"/>
                <a:gd name="T10" fmla="*/ 20 w 2319"/>
                <a:gd name="T11" fmla="*/ 5 h 1964"/>
                <a:gd name="T12" fmla="*/ 19 w 2319"/>
                <a:gd name="T13" fmla="*/ 3 h 1964"/>
                <a:gd name="T14" fmla="*/ 25 w 2319"/>
                <a:gd name="T15" fmla="*/ 4 h 1964"/>
                <a:gd name="T16" fmla="*/ 29 w 2319"/>
                <a:gd name="T17" fmla="*/ 3 h 1964"/>
                <a:gd name="T18" fmla="*/ 24 w 2319"/>
                <a:gd name="T19" fmla="*/ 1 h 1964"/>
                <a:gd name="T20" fmla="*/ 29 w 2319"/>
                <a:gd name="T21" fmla="*/ 2 h 1964"/>
                <a:gd name="T22" fmla="*/ 29 w 2319"/>
                <a:gd name="T23" fmla="*/ 0 h 1964"/>
                <a:gd name="T24" fmla="*/ 40 w 2319"/>
                <a:gd name="T25" fmla="*/ 1 h 1964"/>
                <a:gd name="T26" fmla="*/ 41 w 2319"/>
                <a:gd name="T27" fmla="*/ 1 h 1964"/>
                <a:gd name="T28" fmla="*/ 45 w 2319"/>
                <a:gd name="T29" fmla="*/ 3 h 1964"/>
                <a:gd name="T30" fmla="*/ 34 w 2319"/>
                <a:gd name="T31" fmla="*/ 4 h 1964"/>
                <a:gd name="T32" fmla="*/ 40 w 2319"/>
                <a:gd name="T33" fmla="*/ 5 h 1964"/>
                <a:gd name="T34" fmla="*/ 46 w 2319"/>
                <a:gd name="T35" fmla="*/ 5 h 1964"/>
                <a:gd name="T36" fmla="*/ 51 w 2319"/>
                <a:gd name="T37" fmla="*/ 4 h 1964"/>
                <a:gd name="T38" fmla="*/ 46 w 2319"/>
                <a:gd name="T39" fmla="*/ 7 h 1964"/>
                <a:gd name="T40" fmla="*/ 49 w 2319"/>
                <a:gd name="T41" fmla="*/ 9 h 1964"/>
                <a:gd name="T42" fmla="*/ 46 w 2319"/>
                <a:gd name="T43" fmla="*/ 11 h 1964"/>
                <a:gd name="T44" fmla="*/ 46 w 2319"/>
                <a:gd name="T45" fmla="*/ 14 h 1964"/>
                <a:gd name="T46" fmla="*/ 45 w 2319"/>
                <a:gd name="T47" fmla="*/ 15 h 1964"/>
                <a:gd name="T48" fmla="*/ 47 w 2319"/>
                <a:gd name="T49" fmla="*/ 17 h 1964"/>
                <a:gd name="T50" fmla="*/ 45 w 2319"/>
                <a:gd name="T51" fmla="*/ 19 h 1964"/>
                <a:gd name="T52" fmla="*/ 46 w 2319"/>
                <a:gd name="T53" fmla="*/ 20 h 1964"/>
                <a:gd name="T54" fmla="*/ 46 w 2319"/>
                <a:gd name="T55" fmla="*/ 22 h 1964"/>
                <a:gd name="T56" fmla="*/ 41 w 2319"/>
                <a:gd name="T57" fmla="*/ 23 h 1964"/>
                <a:gd name="T58" fmla="*/ 42 w 2319"/>
                <a:gd name="T59" fmla="*/ 25 h 1964"/>
                <a:gd name="T60" fmla="*/ 45 w 2319"/>
                <a:gd name="T61" fmla="*/ 26 h 1964"/>
                <a:gd name="T62" fmla="*/ 44 w 2319"/>
                <a:gd name="T63" fmla="*/ 28 h 1964"/>
                <a:gd name="T64" fmla="*/ 40 w 2319"/>
                <a:gd name="T65" fmla="*/ 26 h 1964"/>
                <a:gd name="T66" fmla="*/ 41 w 2319"/>
                <a:gd name="T67" fmla="*/ 29 h 1964"/>
                <a:gd name="T68" fmla="*/ 41 w 2319"/>
                <a:gd name="T69" fmla="*/ 32 h 1964"/>
                <a:gd name="T70" fmla="*/ 36 w 2319"/>
                <a:gd name="T71" fmla="*/ 33 h 1964"/>
                <a:gd name="T72" fmla="*/ 32 w 2319"/>
                <a:gd name="T73" fmla="*/ 36 h 1964"/>
                <a:gd name="T74" fmla="*/ 31 w 2319"/>
                <a:gd name="T75" fmla="*/ 36 h 1964"/>
                <a:gd name="T76" fmla="*/ 28 w 2319"/>
                <a:gd name="T77" fmla="*/ 38 h 1964"/>
                <a:gd name="T78" fmla="*/ 28 w 2319"/>
                <a:gd name="T79" fmla="*/ 40 h 1964"/>
                <a:gd name="T80" fmla="*/ 28 w 2319"/>
                <a:gd name="T81" fmla="*/ 41 h 1964"/>
                <a:gd name="T82" fmla="*/ 26 w 2319"/>
                <a:gd name="T83" fmla="*/ 45 h 1964"/>
                <a:gd name="T84" fmla="*/ 22 w 2319"/>
                <a:gd name="T85" fmla="*/ 44 h 1964"/>
                <a:gd name="T86" fmla="*/ 21 w 2319"/>
                <a:gd name="T87" fmla="*/ 43 h 1964"/>
                <a:gd name="T88" fmla="*/ 19 w 2319"/>
                <a:gd name="T89" fmla="*/ 39 h 1964"/>
                <a:gd name="T90" fmla="*/ 19 w 2319"/>
                <a:gd name="T91" fmla="*/ 37 h 1964"/>
                <a:gd name="T92" fmla="*/ 18 w 2319"/>
                <a:gd name="T93" fmla="*/ 33 h 1964"/>
                <a:gd name="T94" fmla="*/ 18 w 2319"/>
                <a:gd name="T95" fmla="*/ 32 h 1964"/>
                <a:gd name="T96" fmla="*/ 18 w 2319"/>
                <a:gd name="T97" fmla="*/ 29 h 1964"/>
                <a:gd name="T98" fmla="*/ 20 w 2319"/>
                <a:gd name="T99" fmla="*/ 28 h 1964"/>
                <a:gd name="T100" fmla="*/ 19 w 2319"/>
                <a:gd name="T101" fmla="*/ 27 h 1964"/>
                <a:gd name="T102" fmla="*/ 17 w 2319"/>
                <a:gd name="T103" fmla="*/ 27 h 1964"/>
                <a:gd name="T104" fmla="*/ 15 w 2319"/>
                <a:gd name="T105" fmla="*/ 25 h 1964"/>
                <a:gd name="T106" fmla="*/ 14 w 2319"/>
                <a:gd name="T107" fmla="*/ 21 h 1964"/>
                <a:gd name="T108" fmla="*/ 11 w 2319"/>
                <a:gd name="T109" fmla="*/ 17 h 1964"/>
                <a:gd name="T110" fmla="*/ 6 w 2319"/>
                <a:gd name="T111" fmla="*/ 18 h 1964"/>
                <a:gd name="T112" fmla="*/ 1 w 2319"/>
                <a:gd name="T113" fmla="*/ 15 h 1964"/>
                <a:gd name="T114" fmla="*/ 6 w 2319"/>
                <a:gd name="T115" fmla="*/ 14 h 19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319"/>
                <a:gd name="T175" fmla="*/ 0 h 1964"/>
                <a:gd name="T176" fmla="*/ 2319 w 2319"/>
                <a:gd name="T177" fmla="*/ 1964 h 196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319" h="1964">
                  <a:moveTo>
                    <a:pt x="0" y="551"/>
                  </a:moveTo>
                  <a:lnTo>
                    <a:pt x="13" y="521"/>
                  </a:lnTo>
                  <a:lnTo>
                    <a:pt x="162" y="463"/>
                  </a:lnTo>
                  <a:lnTo>
                    <a:pt x="261" y="463"/>
                  </a:lnTo>
                  <a:lnTo>
                    <a:pt x="315" y="418"/>
                  </a:lnTo>
                  <a:lnTo>
                    <a:pt x="296" y="405"/>
                  </a:lnTo>
                  <a:lnTo>
                    <a:pt x="329" y="390"/>
                  </a:lnTo>
                  <a:lnTo>
                    <a:pt x="302" y="380"/>
                  </a:lnTo>
                  <a:lnTo>
                    <a:pt x="354" y="363"/>
                  </a:lnTo>
                  <a:lnTo>
                    <a:pt x="335" y="346"/>
                  </a:lnTo>
                  <a:lnTo>
                    <a:pt x="267" y="376"/>
                  </a:lnTo>
                  <a:lnTo>
                    <a:pt x="200" y="338"/>
                  </a:lnTo>
                  <a:lnTo>
                    <a:pt x="284" y="317"/>
                  </a:lnTo>
                  <a:lnTo>
                    <a:pt x="332" y="254"/>
                  </a:lnTo>
                  <a:lnTo>
                    <a:pt x="437" y="250"/>
                  </a:lnTo>
                  <a:lnTo>
                    <a:pt x="432" y="185"/>
                  </a:lnTo>
                  <a:lnTo>
                    <a:pt x="507" y="184"/>
                  </a:lnTo>
                  <a:lnTo>
                    <a:pt x="586" y="230"/>
                  </a:lnTo>
                  <a:lnTo>
                    <a:pt x="493" y="168"/>
                  </a:lnTo>
                  <a:lnTo>
                    <a:pt x="669" y="126"/>
                  </a:lnTo>
                  <a:lnTo>
                    <a:pt x="713" y="156"/>
                  </a:lnTo>
                  <a:lnTo>
                    <a:pt x="719" y="214"/>
                  </a:lnTo>
                  <a:lnTo>
                    <a:pt x="740" y="165"/>
                  </a:lnTo>
                  <a:lnTo>
                    <a:pt x="854" y="199"/>
                  </a:lnTo>
                  <a:lnTo>
                    <a:pt x="814" y="172"/>
                  </a:lnTo>
                  <a:lnTo>
                    <a:pt x="868" y="176"/>
                  </a:lnTo>
                  <a:lnTo>
                    <a:pt x="821" y="142"/>
                  </a:lnTo>
                  <a:lnTo>
                    <a:pt x="808" y="115"/>
                  </a:lnTo>
                  <a:lnTo>
                    <a:pt x="832" y="108"/>
                  </a:lnTo>
                  <a:lnTo>
                    <a:pt x="1056" y="192"/>
                  </a:lnTo>
                  <a:lnTo>
                    <a:pt x="1039" y="165"/>
                  </a:lnTo>
                  <a:lnTo>
                    <a:pt x="1086" y="161"/>
                  </a:lnTo>
                  <a:lnTo>
                    <a:pt x="1056" y="137"/>
                  </a:lnTo>
                  <a:lnTo>
                    <a:pt x="1132" y="142"/>
                  </a:lnTo>
                  <a:lnTo>
                    <a:pt x="1012" y="81"/>
                  </a:lnTo>
                  <a:lnTo>
                    <a:pt x="1228" y="115"/>
                  </a:lnTo>
                  <a:lnTo>
                    <a:pt x="1181" y="80"/>
                  </a:lnTo>
                  <a:lnTo>
                    <a:pt x="1054" y="73"/>
                  </a:lnTo>
                  <a:lnTo>
                    <a:pt x="1096" y="71"/>
                  </a:lnTo>
                  <a:lnTo>
                    <a:pt x="1017" y="42"/>
                  </a:lnTo>
                  <a:lnTo>
                    <a:pt x="1110" y="48"/>
                  </a:lnTo>
                  <a:lnTo>
                    <a:pt x="1073" y="35"/>
                  </a:lnTo>
                  <a:lnTo>
                    <a:pt x="1112" y="26"/>
                  </a:lnTo>
                  <a:lnTo>
                    <a:pt x="1272" y="81"/>
                  </a:lnTo>
                  <a:lnTo>
                    <a:pt x="1253" y="61"/>
                  </a:lnTo>
                  <a:lnTo>
                    <a:pt x="1326" y="42"/>
                  </a:lnTo>
                  <a:lnTo>
                    <a:pt x="1264" y="35"/>
                  </a:lnTo>
                  <a:lnTo>
                    <a:pt x="1262" y="8"/>
                  </a:lnTo>
                  <a:lnTo>
                    <a:pt x="1303" y="0"/>
                  </a:lnTo>
                  <a:lnTo>
                    <a:pt x="1732" y="10"/>
                  </a:lnTo>
                  <a:lnTo>
                    <a:pt x="1762" y="25"/>
                  </a:lnTo>
                  <a:lnTo>
                    <a:pt x="1746" y="35"/>
                  </a:lnTo>
                  <a:lnTo>
                    <a:pt x="1462" y="38"/>
                  </a:lnTo>
                  <a:lnTo>
                    <a:pt x="1495" y="54"/>
                  </a:lnTo>
                  <a:lnTo>
                    <a:pt x="1384" y="71"/>
                  </a:lnTo>
                  <a:lnTo>
                    <a:pt x="1789" y="42"/>
                  </a:lnTo>
                  <a:lnTo>
                    <a:pt x="1802" y="68"/>
                  </a:lnTo>
                  <a:lnTo>
                    <a:pt x="1746" y="83"/>
                  </a:lnTo>
                  <a:lnTo>
                    <a:pt x="1842" y="72"/>
                  </a:lnTo>
                  <a:lnTo>
                    <a:pt x="1951" y="104"/>
                  </a:lnTo>
                  <a:lnTo>
                    <a:pt x="1789" y="156"/>
                  </a:lnTo>
                  <a:lnTo>
                    <a:pt x="1529" y="152"/>
                  </a:lnTo>
                  <a:lnTo>
                    <a:pt x="1591" y="161"/>
                  </a:lnTo>
                  <a:lnTo>
                    <a:pt x="1482" y="184"/>
                  </a:lnTo>
                  <a:lnTo>
                    <a:pt x="1482" y="207"/>
                  </a:lnTo>
                  <a:lnTo>
                    <a:pt x="1767" y="168"/>
                  </a:lnTo>
                  <a:lnTo>
                    <a:pt x="1790" y="185"/>
                  </a:lnTo>
                  <a:lnTo>
                    <a:pt x="1732" y="223"/>
                  </a:lnTo>
                  <a:lnTo>
                    <a:pt x="1912" y="161"/>
                  </a:lnTo>
                  <a:lnTo>
                    <a:pt x="1923" y="221"/>
                  </a:lnTo>
                  <a:lnTo>
                    <a:pt x="1833" y="328"/>
                  </a:lnTo>
                  <a:lnTo>
                    <a:pt x="2009" y="204"/>
                  </a:lnTo>
                  <a:lnTo>
                    <a:pt x="2006" y="223"/>
                  </a:lnTo>
                  <a:lnTo>
                    <a:pt x="2090" y="222"/>
                  </a:lnTo>
                  <a:lnTo>
                    <a:pt x="2116" y="184"/>
                  </a:lnTo>
                  <a:lnTo>
                    <a:pt x="2206" y="176"/>
                  </a:lnTo>
                  <a:lnTo>
                    <a:pt x="2319" y="211"/>
                  </a:lnTo>
                  <a:lnTo>
                    <a:pt x="2207" y="265"/>
                  </a:lnTo>
                  <a:lnTo>
                    <a:pt x="2214" y="286"/>
                  </a:lnTo>
                  <a:lnTo>
                    <a:pt x="1963" y="317"/>
                  </a:lnTo>
                  <a:lnTo>
                    <a:pt x="2166" y="319"/>
                  </a:lnTo>
                  <a:lnTo>
                    <a:pt x="2002" y="364"/>
                  </a:lnTo>
                  <a:lnTo>
                    <a:pt x="2013" y="394"/>
                  </a:lnTo>
                  <a:lnTo>
                    <a:pt x="2122" y="364"/>
                  </a:lnTo>
                  <a:lnTo>
                    <a:pt x="2043" y="405"/>
                  </a:lnTo>
                  <a:lnTo>
                    <a:pt x="2033" y="459"/>
                  </a:lnTo>
                  <a:lnTo>
                    <a:pt x="2056" y="445"/>
                  </a:lnTo>
                  <a:lnTo>
                    <a:pt x="1981" y="493"/>
                  </a:lnTo>
                  <a:lnTo>
                    <a:pt x="1954" y="593"/>
                  </a:lnTo>
                  <a:lnTo>
                    <a:pt x="1996" y="571"/>
                  </a:lnTo>
                  <a:lnTo>
                    <a:pt x="2050" y="593"/>
                  </a:lnTo>
                  <a:lnTo>
                    <a:pt x="1998" y="593"/>
                  </a:lnTo>
                  <a:lnTo>
                    <a:pt x="1998" y="622"/>
                  </a:lnTo>
                  <a:lnTo>
                    <a:pt x="2088" y="635"/>
                  </a:lnTo>
                  <a:lnTo>
                    <a:pt x="2090" y="672"/>
                  </a:lnTo>
                  <a:lnTo>
                    <a:pt x="1959" y="664"/>
                  </a:lnTo>
                  <a:lnTo>
                    <a:pt x="1996" y="682"/>
                  </a:lnTo>
                  <a:lnTo>
                    <a:pt x="1919" y="693"/>
                  </a:lnTo>
                  <a:lnTo>
                    <a:pt x="1959" y="732"/>
                  </a:lnTo>
                  <a:lnTo>
                    <a:pt x="2027" y="735"/>
                  </a:lnTo>
                  <a:lnTo>
                    <a:pt x="1986" y="758"/>
                  </a:lnTo>
                  <a:lnTo>
                    <a:pt x="2039" y="779"/>
                  </a:lnTo>
                  <a:lnTo>
                    <a:pt x="2037" y="829"/>
                  </a:lnTo>
                  <a:lnTo>
                    <a:pt x="1941" y="800"/>
                  </a:lnTo>
                  <a:lnTo>
                    <a:pt x="1997" y="827"/>
                  </a:lnTo>
                  <a:lnTo>
                    <a:pt x="1961" y="844"/>
                  </a:lnTo>
                  <a:lnTo>
                    <a:pt x="1996" y="842"/>
                  </a:lnTo>
                  <a:lnTo>
                    <a:pt x="1986" y="874"/>
                  </a:lnTo>
                  <a:lnTo>
                    <a:pt x="2054" y="890"/>
                  </a:lnTo>
                  <a:lnTo>
                    <a:pt x="1947" y="881"/>
                  </a:lnTo>
                  <a:lnTo>
                    <a:pt x="1923" y="900"/>
                  </a:lnTo>
                  <a:lnTo>
                    <a:pt x="2009" y="942"/>
                  </a:lnTo>
                  <a:lnTo>
                    <a:pt x="1997" y="974"/>
                  </a:lnTo>
                  <a:lnTo>
                    <a:pt x="1926" y="994"/>
                  </a:lnTo>
                  <a:lnTo>
                    <a:pt x="1861" y="947"/>
                  </a:lnTo>
                  <a:lnTo>
                    <a:pt x="1758" y="986"/>
                  </a:lnTo>
                  <a:lnTo>
                    <a:pt x="1830" y="1013"/>
                  </a:lnTo>
                  <a:lnTo>
                    <a:pt x="1762" y="1038"/>
                  </a:lnTo>
                  <a:lnTo>
                    <a:pt x="1837" y="1040"/>
                  </a:lnTo>
                  <a:lnTo>
                    <a:pt x="1813" y="1090"/>
                  </a:lnTo>
                  <a:lnTo>
                    <a:pt x="1842" y="1061"/>
                  </a:lnTo>
                  <a:lnTo>
                    <a:pt x="1923" y="1101"/>
                  </a:lnTo>
                  <a:lnTo>
                    <a:pt x="1897" y="1135"/>
                  </a:lnTo>
                  <a:lnTo>
                    <a:pt x="1947" y="1122"/>
                  </a:lnTo>
                  <a:lnTo>
                    <a:pt x="1923" y="1155"/>
                  </a:lnTo>
                  <a:lnTo>
                    <a:pt x="1957" y="1139"/>
                  </a:lnTo>
                  <a:lnTo>
                    <a:pt x="1961" y="1223"/>
                  </a:lnTo>
                  <a:lnTo>
                    <a:pt x="1923" y="1192"/>
                  </a:lnTo>
                  <a:lnTo>
                    <a:pt x="1923" y="1223"/>
                  </a:lnTo>
                  <a:lnTo>
                    <a:pt x="1889" y="1220"/>
                  </a:lnTo>
                  <a:lnTo>
                    <a:pt x="1842" y="1151"/>
                  </a:lnTo>
                  <a:lnTo>
                    <a:pt x="1732" y="1113"/>
                  </a:lnTo>
                  <a:lnTo>
                    <a:pt x="1808" y="1158"/>
                  </a:lnTo>
                  <a:lnTo>
                    <a:pt x="1706" y="1182"/>
                  </a:lnTo>
                  <a:lnTo>
                    <a:pt x="1678" y="1223"/>
                  </a:lnTo>
                  <a:lnTo>
                    <a:pt x="1774" y="1232"/>
                  </a:lnTo>
                  <a:lnTo>
                    <a:pt x="1692" y="1255"/>
                  </a:lnTo>
                  <a:lnTo>
                    <a:pt x="1814" y="1227"/>
                  </a:lnTo>
                  <a:lnTo>
                    <a:pt x="1932" y="1264"/>
                  </a:lnTo>
                  <a:lnTo>
                    <a:pt x="1779" y="1360"/>
                  </a:lnTo>
                  <a:lnTo>
                    <a:pt x="1631" y="1402"/>
                  </a:lnTo>
                  <a:lnTo>
                    <a:pt x="1579" y="1406"/>
                  </a:lnTo>
                  <a:lnTo>
                    <a:pt x="1543" y="1361"/>
                  </a:lnTo>
                  <a:lnTo>
                    <a:pt x="1559" y="1406"/>
                  </a:lnTo>
                  <a:lnTo>
                    <a:pt x="1516" y="1431"/>
                  </a:lnTo>
                  <a:lnTo>
                    <a:pt x="1462" y="1535"/>
                  </a:lnTo>
                  <a:lnTo>
                    <a:pt x="1417" y="1531"/>
                  </a:lnTo>
                  <a:lnTo>
                    <a:pt x="1407" y="1564"/>
                  </a:lnTo>
                  <a:lnTo>
                    <a:pt x="1365" y="1571"/>
                  </a:lnTo>
                  <a:lnTo>
                    <a:pt x="1339" y="1557"/>
                  </a:lnTo>
                  <a:lnTo>
                    <a:pt x="1372" y="1537"/>
                  </a:lnTo>
                  <a:lnTo>
                    <a:pt x="1338" y="1531"/>
                  </a:lnTo>
                  <a:lnTo>
                    <a:pt x="1324" y="1587"/>
                  </a:lnTo>
                  <a:lnTo>
                    <a:pt x="1251" y="1591"/>
                  </a:lnTo>
                  <a:lnTo>
                    <a:pt x="1253" y="1634"/>
                  </a:lnTo>
                  <a:lnTo>
                    <a:pt x="1213" y="1637"/>
                  </a:lnTo>
                  <a:lnTo>
                    <a:pt x="1247" y="1672"/>
                  </a:lnTo>
                  <a:lnTo>
                    <a:pt x="1199" y="1680"/>
                  </a:lnTo>
                  <a:lnTo>
                    <a:pt x="1236" y="1717"/>
                  </a:lnTo>
                  <a:lnTo>
                    <a:pt x="1204" y="1717"/>
                  </a:lnTo>
                  <a:lnTo>
                    <a:pt x="1230" y="1726"/>
                  </a:lnTo>
                  <a:lnTo>
                    <a:pt x="1204" y="1768"/>
                  </a:lnTo>
                  <a:lnTo>
                    <a:pt x="1181" y="1761"/>
                  </a:lnTo>
                  <a:lnTo>
                    <a:pt x="1199" y="1779"/>
                  </a:lnTo>
                  <a:lnTo>
                    <a:pt x="1152" y="1797"/>
                  </a:lnTo>
                  <a:lnTo>
                    <a:pt x="1181" y="1856"/>
                  </a:lnTo>
                  <a:lnTo>
                    <a:pt x="1152" y="1935"/>
                  </a:lnTo>
                  <a:lnTo>
                    <a:pt x="1118" y="1936"/>
                  </a:lnTo>
                  <a:lnTo>
                    <a:pt x="1143" y="1964"/>
                  </a:lnTo>
                  <a:lnTo>
                    <a:pt x="1065" y="1964"/>
                  </a:lnTo>
                  <a:lnTo>
                    <a:pt x="1056" y="1910"/>
                  </a:lnTo>
                  <a:lnTo>
                    <a:pt x="945" y="1918"/>
                  </a:lnTo>
                  <a:lnTo>
                    <a:pt x="973" y="1903"/>
                  </a:lnTo>
                  <a:lnTo>
                    <a:pt x="917" y="1883"/>
                  </a:lnTo>
                  <a:lnTo>
                    <a:pt x="941" y="1874"/>
                  </a:lnTo>
                  <a:lnTo>
                    <a:pt x="901" y="1874"/>
                  </a:lnTo>
                  <a:lnTo>
                    <a:pt x="918" y="1832"/>
                  </a:lnTo>
                  <a:lnTo>
                    <a:pt x="892" y="1840"/>
                  </a:lnTo>
                  <a:lnTo>
                    <a:pt x="821" y="1726"/>
                  </a:lnTo>
                  <a:lnTo>
                    <a:pt x="821" y="1694"/>
                  </a:lnTo>
                  <a:lnTo>
                    <a:pt x="877" y="1656"/>
                  </a:lnTo>
                  <a:lnTo>
                    <a:pt x="854" y="1645"/>
                  </a:lnTo>
                  <a:lnTo>
                    <a:pt x="798" y="1687"/>
                  </a:lnTo>
                  <a:lnTo>
                    <a:pt x="798" y="1602"/>
                  </a:lnTo>
                  <a:lnTo>
                    <a:pt x="747" y="1557"/>
                  </a:lnTo>
                  <a:lnTo>
                    <a:pt x="763" y="1492"/>
                  </a:lnTo>
                  <a:lnTo>
                    <a:pt x="729" y="1466"/>
                  </a:lnTo>
                  <a:lnTo>
                    <a:pt x="774" y="1410"/>
                  </a:lnTo>
                  <a:lnTo>
                    <a:pt x="747" y="1402"/>
                  </a:lnTo>
                  <a:lnTo>
                    <a:pt x="839" y="1402"/>
                  </a:lnTo>
                  <a:lnTo>
                    <a:pt x="830" y="1379"/>
                  </a:lnTo>
                  <a:lnTo>
                    <a:pt x="769" y="1381"/>
                  </a:lnTo>
                  <a:lnTo>
                    <a:pt x="861" y="1331"/>
                  </a:lnTo>
                  <a:lnTo>
                    <a:pt x="839" y="1314"/>
                  </a:lnTo>
                  <a:lnTo>
                    <a:pt x="861" y="1255"/>
                  </a:lnTo>
                  <a:lnTo>
                    <a:pt x="785" y="1254"/>
                  </a:lnTo>
                  <a:lnTo>
                    <a:pt x="703" y="1207"/>
                  </a:lnTo>
                  <a:lnTo>
                    <a:pt x="854" y="1232"/>
                  </a:lnTo>
                  <a:lnTo>
                    <a:pt x="828" y="1211"/>
                  </a:lnTo>
                  <a:lnTo>
                    <a:pt x="854" y="1203"/>
                  </a:lnTo>
                  <a:lnTo>
                    <a:pt x="793" y="1168"/>
                  </a:lnTo>
                  <a:lnTo>
                    <a:pt x="814" y="1151"/>
                  </a:lnTo>
                  <a:lnTo>
                    <a:pt x="782" y="1163"/>
                  </a:lnTo>
                  <a:lnTo>
                    <a:pt x="804" y="1142"/>
                  </a:lnTo>
                  <a:lnTo>
                    <a:pt x="765" y="1145"/>
                  </a:lnTo>
                  <a:lnTo>
                    <a:pt x="808" y="1126"/>
                  </a:lnTo>
                  <a:lnTo>
                    <a:pt x="740" y="1099"/>
                  </a:lnTo>
                  <a:lnTo>
                    <a:pt x="726" y="1142"/>
                  </a:lnTo>
                  <a:lnTo>
                    <a:pt x="669" y="1145"/>
                  </a:lnTo>
                  <a:lnTo>
                    <a:pt x="659" y="1126"/>
                  </a:lnTo>
                  <a:lnTo>
                    <a:pt x="698" y="1099"/>
                  </a:lnTo>
                  <a:lnTo>
                    <a:pt x="667" y="1099"/>
                  </a:lnTo>
                  <a:lnTo>
                    <a:pt x="703" y="1023"/>
                  </a:lnTo>
                  <a:lnTo>
                    <a:pt x="661" y="1011"/>
                  </a:lnTo>
                  <a:lnTo>
                    <a:pt x="680" y="978"/>
                  </a:lnTo>
                  <a:lnTo>
                    <a:pt x="618" y="889"/>
                  </a:lnTo>
                  <a:lnTo>
                    <a:pt x="637" y="888"/>
                  </a:lnTo>
                  <a:lnTo>
                    <a:pt x="554" y="808"/>
                  </a:lnTo>
                  <a:lnTo>
                    <a:pt x="554" y="779"/>
                  </a:lnTo>
                  <a:lnTo>
                    <a:pt x="461" y="741"/>
                  </a:lnTo>
                  <a:lnTo>
                    <a:pt x="376" y="720"/>
                  </a:lnTo>
                  <a:lnTo>
                    <a:pt x="293" y="756"/>
                  </a:lnTo>
                  <a:lnTo>
                    <a:pt x="230" y="732"/>
                  </a:lnTo>
                  <a:lnTo>
                    <a:pt x="254" y="762"/>
                  </a:lnTo>
                  <a:lnTo>
                    <a:pt x="188" y="748"/>
                  </a:lnTo>
                  <a:lnTo>
                    <a:pt x="128" y="718"/>
                  </a:lnTo>
                  <a:lnTo>
                    <a:pt x="188" y="693"/>
                  </a:lnTo>
                  <a:lnTo>
                    <a:pt x="57" y="664"/>
                  </a:lnTo>
                  <a:lnTo>
                    <a:pt x="105" y="639"/>
                  </a:lnTo>
                  <a:lnTo>
                    <a:pt x="261" y="647"/>
                  </a:lnTo>
                  <a:lnTo>
                    <a:pt x="275" y="637"/>
                  </a:lnTo>
                  <a:lnTo>
                    <a:pt x="251" y="620"/>
                  </a:lnTo>
                  <a:lnTo>
                    <a:pt x="274" y="605"/>
                  </a:lnTo>
                  <a:lnTo>
                    <a:pt x="138" y="616"/>
                  </a:lnTo>
                  <a:lnTo>
                    <a:pt x="0" y="55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294"/>
            <p:cNvSpPr/>
            <p:nvPr/>
          </p:nvSpPr>
          <p:spPr bwMode="auto">
            <a:xfrm>
              <a:off x="6321602" y="3601686"/>
              <a:ext cx="72443" cy="87515"/>
            </a:xfrm>
            <a:custGeom>
              <a:avLst/>
              <a:gdLst>
                <a:gd name="T0" fmla="*/ 0 w 154"/>
                <a:gd name="T1" fmla="*/ 4 h 190"/>
                <a:gd name="T2" fmla="*/ 1 w 154"/>
                <a:gd name="T3" fmla="*/ 2 h 190"/>
                <a:gd name="T4" fmla="*/ 2 w 154"/>
                <a:gd name="T5" fmla="*/ 2 h 190"/>
                <a:gd name="T6" fmla="*/ 1 w 154"/>
                <a:gd name="T7" fmla="*/ 1 h 190"/>
                <a:gd name="T8" fmla="*/ 3 w 154"/>
                <a:gd name="T9" fmla="*/ 0 h 190"/>
                <a:gd name="T10" fmla="*/ 3 w 154"/>
                <a:gd name="T11" fmla="*/ 2 h 190"/>
                <a:gd name="T12" fmla="*/ 3 w 154"/>
                <a:gd name="T13" fmla="*/ 2 h 190"/>
                <a:gd name="T14" fmla="*/ 3 w 154"/>
                <a:gd name="T15" fmla="*/ 4 h 190"/>
                <a:gd name="T16" fmla="*/ 2 w 154"/>
                <a:gd name="T17" fmla="*/ 5 h 190"/>
                <a:gd name="T18" fmla="*/ 0 w 154"/>
                <a:gd name="T19" fmla="*/ 4 h 1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4"/>
                <a:gd name="T31" fmla="*/ 0 h 190"/>
                <a:gd name="T32" fmla="*/ 154 w 154"/>
                <a:gd name="T33" fmla="*/ 190 h 19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4" h="190">
                  <a:moveTo>
                    <a:pt x="0" y="154"/>
                  </a:moveTo>
                  <a:lnTo>
                    <a:pt x="35" y="83"/>
                  </a:lnTo>
                  <a:lnTo>
                    <a:pt x="74" y="82"/>
                  </a:lnTo>
                  <a:lnTo>
                    <a:pt x="33" y="24"/>
                  </a:lnTo>
                  <a:lnTo>
                    <a:pt x="123" y="0"/>
                  </a:lnTo>
                  <a:lnTo>
                    <a:pt x="134" y="90"/>
                  </a:lnTo>
                  <a:lnTo>
                    <a:pt x="154" y="98"/>
                  </a:lnTo>
                  <a:lnTo>
                    <a:pt x="114" y="158"/>
                  </a:lnTo>
                  <a:lnTo>
                    <a:pt x="87" y="190"/>
                  </a:lnTo>
                  <a:lnTo>
                    <a:pt x="0" y="15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0" name="Freeform 295"/>
            <p:cNvSpPr/>
            <p:nvPr/>
          </p:nvSpPr>
          <p:spPr bwMode="auto">
            <a:xfrm>
              <a:off x="6891039" y="3797400"/>
              <a:ext cx="85921" cy="136841"/>
            </a:xfrm>
            <a:custGeom>
              <a:avLst/>
              <a:gdLst>
                <a:gd name="T0" fmla="*/ 0 w 181"/>
                <a:gd name="T1" fmla="*/ 2 h 301"/>
                <a:gd name="T2" fmla="*/ 1 w 181"/>
                <a:gd name="T3" fmla="*/ 3 h 301"/>
                <a:gd name="T4" fmla="*/ 1 w 181"/>
                <a:gd name="T5" fmla="*/ 4 h 301"/>
                <a:gd name="T6" fmla="*/ 1 w 181"/>
                <a:gd name="T7" fmla="*/ 6 h 301"/>
                <a:gd name="T8" fmla="*/ 2 w 181"/>
                <a:gd name="T9" fmla="*/ 7 h 301"/>
                <a:gd name="T10" fmla="*/ 4 w 181"/>
                <a:gd name="T11" fmla="*/ 7 h 301"/>
                <a:gd name="T12" fmla="*/ 3 w 181"/>
                <a:gd name="T13" fmla="*/ 4 h 301"/>
                <a:gd name="T14" fmla="*/ 4 w 181"/>
                <a:gd name="T15" fmla="*/ 3 h 301"/>
                <a:gd name="T16" fmla="*/ 1 w 181"/>
                <a:gd name="T17" fmla="*/ 0 h 301"/>
                <a:gd name="T18" fmla="*/ 1 w 181"/>
                <a:gd name="T19" fmla="*/ 1 h 301"/>
                <a:gd name="T20" fmla="*/ 1 w 181"/>
                <a:gd name="T21" fmla="*/ 1 h 301"/>
                <a:gd name="T22" fmla="*/ 0 w 181"/>
                <a:gd name="T23" fmla="*/ 2 h 3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1"/>
                <a:gd name="T37" fmla="*/ 0 h 301"/>
                <a:gd name="T38" fmla="*/ 181 w 181"/>
                <a:gd name="T39" fmla="*/ 301 h 3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1" h="301">
                  <a:moveTo>
                    <a:pt x="0" y="100"/>
                  </a:moveTo>
                  <a:lnTo>
                    <a:pt x="30" y="140"/>
                  </a:lnTo>
                  <a:lnTo>
                    <a:pt x="59" y="171"/>
                  </a:lnTo>
                  <a:lnTo>
                    <a:pt x="52" y="255"/>
                  </a:lnTo>
                  <a:lnTo>
                    <a:pt x="75" y="301"/>
                  </a:lnTo>
                  <a:lnTo>
                    <a:pt x="181" y="284"/>
                  </a:lnTo>
                  <a:lnTo>
                    <a:pt x="119" y="190"/>
                  </a:lnTo>
                  <a:lnTo>
                    <a:pt x="163" y="111"/>
                  </a:lnTo>
                  <a:lnTo>
                    <a:pt x="53" y="0"/>
                  </a:lnTo>
                  <a:lnTo>
                    <a:pt x="20" y="32"/>
                  </a:lnTo>
                  <a:lnTo>
                    <a:pt x="34" y="61"/>
                  </a:lnTo>
                  <a:lnTo>
                    <a:pt x="0" y="10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1" name="Freeform 296"/>
            <p:cNvSpPr/>
            <p:nvPr/>
          </p:nvSpPr>
          <p:spPr bwMode="auto">
            <a:xfrm>
              <a:off x="6650123" y="3561906"/>
              <a:ext cx="48857" cy="36597"/>
            </a:xfrm>
            <a:custGeom>
              <a:avLst/>
              <a:gdLst>
                <a:gd name="T0" fmla="*/ 0 w 99"/>
                <a:gd name="T1" fmla="*/ 1 h 82"/>
                <a:gd name="T2" fmla="*/ 2 w 99"/>
                <a:gd name="T3" fmla="*/ 1 h 82"/>
                <a:gd name="T4" fmla="*/ 1 w 99"/>
                <a:gd name="T5" fmla="*/ 0 h 82"/>
                <a:gd name="T6" fmla="*/ 2 w 99"/>
                <a:gd name="T7" fmla="*/ 0 h 82"/>
                <a:gd name="T8" fmla="*/ 2 w 99"/>
                <a:gd name="T9" fmla="*/ 2 h 82"/>
                <a:gd name="T10" fmla="*/ 0 w 99"/>
                <a:gd name="T11" fmla="*/ 1 h 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"/>
                <a:gd name="T19" fmla="*/ 0 h 82"/>
                <a:gd name="T20" fmla="*/ 99 w 99"/>
                <a:gd name="T21" fmla="*/ 82 h 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" h="82">
                  <a:moveTo>
                    <a:pt x="0" y="63"/>
                  </a:moveTo>
                  <a:lnTo>
                    <a:pt x="74" y="60"/>
                  </a:lnTo>
                  <a:lnTo>
                    <a:pt x="37" y="6"/>
                  </a:lnTo>
                  <a:lnTo>
                    <a:pt x="99" y="0"/>
                  </a:lnTo>
                  <a:lnTo>
                    <a:pt x="99" y="82"/>
                  </a:lnTo>
                  <a:lnTo>
                    <a:pt x="0" y="6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2" name="Freeform 297"/>
            <p:cNvSpPr/>
            <p:nvPr/>
          </p:nvSpPr>
          <p:spPr bwMode="auto">
            <a:xfrm>
              <a:off x="6375513" y="3643056"/>
              <a:ext cx="111192" cy="60465"/>
            </a:xfrm>
            <a:custGeom>
              <a:avLst/>
              <a:gdLst>
                <a:gd name="T0" fmla="*/ 0 w 231"/>
                <a:gd name="T1" fmla="*/ 1 h 133"/>
                <a:gd name="T2" fmla="*/ 1 w 231"/>
                <a:gd name="T3" fmla="*/ 0 h 133"/>
                <a:gd name="T4" fmla="*/ 4 w 231"/>
                <a:gd name="T5" fmla="*/ 0 h 133"/>
                <a:gd name="T6" fmla="*/ 5 w 231"/>
                <a:gd name="T7" fmla="*/ 1 h 133"/>
                <a:gd name="T8" fmla="*/ 4 w 231"/>
                <a:gd name="T9" fmla="*/ 1 h 133"/>
                <a:gd name="T10" fmla="*/ 2 w 231"/>
                <a:gd name="T11" fmla="*/ 3 h 133"/>
                <a:gd name="T12" fmla="*/ 1 w 231"/>
                <a:gd name="T13" fmla="*/ 3 h 133"/>
                <a:gd name="T14" fmla="*/ 0 w 231"/>
                <a:gd name="T15" fmla="*/ 1 h 1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1"/>
                <a:gd name="T25" fmla="*/ 0 h 133"/>
                <a:gd name="T26" fmla="*/ 231 w 231"/>
                <a:gd name="T27" fmla="*/ 133 h 1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1" h="133">
                  <a:moveTo>
                    <a:pt x="0" y="68"/>
                  </a:moveTo>
                  <a:lnTo>
                    <a:pt x="40" y="8"/>
                  </a:lnTo>
                  <a:lnTo>
                    <a:pt x="163" y="0"/>
                  </a:lnTo>
                  <a:lnTo>
                    <a:pt x="231" y="42"/>
                  </a:lnTo>
                  <a:lnTo>
                    <a:pt x="176" y="52"/>
                  </a:lnTo>
                  <a:lnTo>
                    <a:pt x="79" y="133"/>
                  </a:lnTo>
                  <a:lnTo>
                    <a:pt x="62" y="11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3" name="Freeform 298"/>
            <p:cNvSpPr/>
            <p:nvPr/>
          </p:nvSpPr>
          <p:spPr bwMode="auto">
            <a:xfrm>
              <a:off x="7563243" y="2389208"/>
              <a:ext cx="202167" cy="103427"/>
            </a:xfrm>
            <a:custGeom>
              <a:avLst/>
              <a:gdLst>
                <a:gd name="T0" fmla="*/ 0 w 420"/>
                <a:gd name="T1" fmla="*/ 2 h 223"/>
                <a:gd name="T2" fmla="*/ 1 w 420"/>
                <a:gd name="T3" fmla="*/ 2 h 223"/>
                <a:gd name="T4" fmla="*/ 0 w 420"/>
                <a:gd name="T5" fmla="*/ 1 h 223"/>
                <a:gd name="T6" fmla="*/ 1 w 420"/>
                <a:gd name="T7" fmla="*/ 1 h 223"/>
                <a:gd name="T8" fmla="*/ 1 w 420"/>
                <a:gd name="T9" fmla="*/ 1 h 223"/>
                <a:gd name="T10" fmla="*/ 2 w 420"/>
                <a:gd name="T11" fmla="*/ 1 h 223"/>
                <a:gd name="T12" fmla="*/ 1 w 420"/>
                <a:gd name="T13" fmla="*/ 0 h 223"/>
                <a:gd name="T14" fmla="*/ 3 w 420"/>
                <a:gd name="T15" fmla="*/ 1 h 223"/>
                <a:gd name="T16" fmla="*/ 3 w 420"/>
                <a:gd name="T17" fmla="*/ 2 h 223"/>
                <a:gd name="T18" fmla="*/ 4 w 420"/>
                <a:gd name="T19" fmla="*/ 1 h 223"/>
                <a:gd name="T20" fmla="*/ 5 w 420"/>
                <a:gd name="T21" fmla="*/ 1 h 223"/>
                <a:gd name="T22" fmla="*/ 5 w 420"/>
                <a:gd name="T23" fmla="*/ 1 h 223"/>
                <a:gd name="T24" fmla="*/ 6 w 420"/>
                <a:gd name="T25" fmla="*/ 1 h 223"/>
                <a:gd name="T26" fmla="*/ 5 w 420"/>
                <a:gd name="T27" fmla="*/ 1 h 223"/>
                <a:gd name="T28" fmla="*/ 7 w 420"/>
                <a:gd name="T29" fmla="*/ 1 h 223"/>
                <a:gd name="T30" fmla="*/ 7 w 420"/>
                <a:gd name="T31" fmla="*/ 0 h 223"/>
                <a:gd name="T32" fmla="*/ 8 w 420"/>
                <a:gd name="T33" fmla="*/ 1 h 223"/>
                <a:gd name="T34" fmla="*/ 9 w 420"/>
                <a:gd name="T35" fmla="*/ 0 h 223"/>
                <a:gd name="T36" fmla="*/ 8 w 420"/>
                <a:gd name="T37" fmla="*/ 1 h 223"/>
                <a:gd name="T38" fmla="*/ 10 w 420"/>
                <a:gd name="T39" fmla="*/ 3 h 223"/>
                <a:gd name="T40" fmla="*/ 9 w 420"/>
                <a:gd name="T41" fmla="*/ 4 h 223"/>
                <a:gd name="T42" fmla="*/ 5 w 420"/>
                <a:gd name="T43" fmla="*/ 6 h 223"/>
                <a:gd name="T44" fmla="*/ 2 w 420"/>
                <a:gd name="T45" fmla="*/ 5 h 223"/>
                <a:gd name="T46" fmla="*/ 3 w 420"/>
                <a:gd name="T47" fmla="*/ 3 h 223"/>
                <a:gd name="T48" fmla="*/ 1 w 420"/>
                <a:gd name="T49" fmla="*/ 3 h 223"/>
                <a:gd name="T50" fmla="*/ 3 w 420"/>
                <a:gd name="T51" fmla="*/ 3 h 223"/>
                <a:gd name="T52" fmla="*/ 2 w 420"/>
                <a:gd name="T53" fmla="*/ 2 h 223"/>
                <a:gd name="T54" fmla="*/ 3 w 420"/>
                <a:gd name="T55" fmla="*/ 2 h 223"/>
                <a:gd name="T56" fmla="*/ 0 w 420"/>
                <a:gd name="T57" fmla="*/ 2 h 22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20"/>
                <a:gd name="T88" fmla="*/ 0 h 223"/>
                <a:gd name="T89" fmla="*/ 420 w 420"/>
                <a:gd name="T90" fmla="*/ 223 h 22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20" h="223">
                  <a:moveTo>
                    <a:pt x="0" y="79"/>
                  </a:moveTo>
                  <a:lnTo>
                    <a:pt x="29" y="69"/>
                  </a:lnTo>
                  <a:lnTo>
                    <a:pt x="12" y="50"/>
                  </a:lnTo>
                  <a:lnTo>
                    <a:pt x="47" y="62"/>
                  </a:lnTo>
                  <a:lnTo>
                    <a:pt x="31" y="24"/>
                  </a:lnTo>
                  <a:lnTo>
                    <a:pt x="73" y="46"/>
                  </a:lnTo>
                  <a:lnTo>
                    <a:pt x="52" y="2"/>
                  </a:lnTo>
                  <a:lnTo>
                    <a:pt x="116" y="36"/>
                  </a:lnTo>
                  <a:lnTo>
                    <a:pt x="124" y="94"/>
                  </a:lnTo>
                  <a:lnTo>
                    <a:pt x="159" y="31"/>
                  </a:lnTo>
                  <a:lnTo>
                    <a:pt x="193" y="54"/>
                  </a:lnTo>
                  <a:lnTo>
                    <a:pt x="220" y="23"/>
                  </a:lnTo>
                  <a:lnTo>
                    <a:pt x="245" y="63"/>
                  </a:lnTo>
                  <a:lnTo>
                    <a:pt x="238" y="24"/>
                  </a:lnTo>
                  <a:lnTo>
                    <a:pt x="305" y="24"/>
                  </a:lnTo>
                  <a:lnTo>
                    <a:pt x="316" y="0"/>
                  </a:lnTo>
                  <a:lnTo>
                    <a:pt x="346" y="23"/>
                  </a:lnTo>
                  <a:lnTo>
                    <a:pt x="383" y="14"/>
                  </a:lnTo>
                  <a:lnTo>
                    <a:pt x="356" y="31"/>
                  </a:lnTo>
                  <a:lnTo>
                    <a:pt x="420" y="102"/>
                  </a:lnTo>
                  <a:lnTo>
                    <a:pt x="364" y="165"/>
                  </a:lnTo>
                  <a:lnTo>
                    <a:pt x="209" y="223"/>
                  </a:lnTo>
                  <a:lnTo>
                    <a:pt x="70" y="196"/>
                  </a:lnTo>
                  <a:lnTo>
                    <a:pt x="107" y="139"/>
                  </a:lnTo>
                  <a:lnTo>
                    <a:pt x="23" y="119"/>
                  </a:lnTo>
                  <a:lnTo>
                    <a:pt x="104" y="113"/>
                  </a:lnTo>
                  <a:lnTo>
                    <a:pt x="73" y="97"/>
                  </a:lnTo>
                  <a:lnTo>
                    <a:pt x="105" y="79"/>
                  </a:lnTo>
                  <a:lnTo>
                    <a:pt x="0" y="7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4" name="Freeform 299"/>
            <p:cNvSpPr/>
            <p:nvPr/>
          </p:nvSpPr>
          <p:spPr bwMode="auto">
            <a:xfrm>
              <a:off x="5868412" y="3288224"/>
              <a:ext cx="552589" cy="385065"/>
            </a:xfrm>
            <a:custGeom>
              <a:avLst/>
              <a:gdLst>
                <a:gd name="T0" fmla="*/ 0 w 1151"/>
                <a:gd name="T1" fmla="*/ 0 h 847"/>
                <a:gd name="T2" fmla="*/ 1 w 1151"/>
                <a:gd name="T3" fmla="*/ 3 h 847"/>
                <a:gd name="T4" fmla="*/ 3 w 1151"/>
                <a:gd name="T5" fmla="*/ 5 h 847"/>
                <a:gd name="T6" fmla="*/ 3 w 1151"/>
                <a:gd name="T7" fmla="*/ 5 h 847"/>
                <a:gd name="T8" fmla="*/ 2 w 1151"/>
                <a:gd name="T9" fmla="*/ 6 h 847"/>
                <a:gd name="T10" fmla="*/ 3 w 1151"/>
                <a:gd name="T11" fmla="*/ 7 h 847"/>
                <a:gd name="T12" fmla="*/ 4 w 1151"/>
                <a:gd name="T13" fmla="*/ 8 h 847"/>
                <a:gd name="T14" fmla="*/ 4 w 1151"/>
                <a:gd name="T15" fmla="*/ 9 h 847"/>
                <a:gd name="T16" fmla="*/ 6 w 1151"/>
                <a:gd name="T17" fmla="*/ 11 h 847"/>
                <a:gd name="T18" fmla="*/ 7 w 1151"/>
                <a:gd name="T19" fmla="*/ 10 h 847"/>
                <a:gd name="T20" fmla="*/ 2 w 1151"/>
                <a:gd name="T21" fmla="*/ 3 h 847"/>
                <a:gd name="T22" fmla="*/ 2 w 1151"/>
                <a:gd name="T23" fmla="*/ 1 h 847"/>
                <a:gd name="T24" fmla="*/ 3 w 1151"/>
                <a:gd name="T25" fmla="*/ 1 h 847"/>
                <a:gd name="T26" fmla="*/ 5 w 1151"/>
                <a:gd name="T27" fmla="*/ 5 h 847"/>
                <a:gd name="T28" fmla="*/ 7 w 1151"/>
                <a:gd name="T29" fmla="*/ 7 h 847"/>
                <a:gd name="T30" fmla="*/ 7 w 1151"/>
                <a:gd name="T31" fmla="*/ 8 h 847"/>
                <a:gd name="T32" fmla="*/ 10 w 1151"/>
                <a:gd name="T33" fmla="*/ 11 h 847"/>
                <a:gd name="T34" fmla="*/ 11 w 1151"/>
                <a:gd name="T35" fmla="*/ 13 h 847"/>
                <a:gd name="T36" fmla="*/ 10 w 1151"/>
                <a:gd name="T37" fmla="*/ 14 h 847"/>
                <a:gd name="T38" fmla="*/ 11 w 1151"/>
                <a:gd name="T39" fmla="*/ 15 h 847"/>
                <a:gd name="T40" fmla="*/ 17 w 1151"/>
                <a:gd name="T41" fmla="*/ 18 h 847"/>
                <a:gd name="T42" fmla="*/ 20 w 1151"/>
                <a:gd name="T43" fmla="*/ 18 h 847"/>
                <a:gd name="T44" fmla="*/ 22 w 1151"/>
                <a:gd name="T45" fmla="*/ 20 h 847"/>
                <a:gd name="T46" fmla="*/ 23 w 1151"/>
                <a:gd name="T47" fmla="*/ 18 h 847"/>
                <a:gd name="T48" fmla="*/ 23 w 1151"/>
                <a:gd name="T49" fmla="*/ 18 h 847"/>
                <a:gd name="T50" fmla="*/ 23 w 1151"/>
                <a:gd name="T51" fmla="*/ 17 h 847"/>
                <a:gd name="T52" fmla="*/ 25 w 1151"/>
                <a:gd name="T53" fmla="*/ 16 h 847"/>
                <a:gd name="T54" fmla="*/ 25 w 1151"/>
                <a:gd name="T55" fmla="*/ 16 h 847"/>
                <a:gd name="T56" fmla="*/ 25 w 1151"/>
                <a:gd name="T57" fmla="*/ 15 h 847"/>
                <a:gd name="T58" fmla="*/ 26 w 1151"/>
                <a:gd name="T59" fmla="*/ 16 h 847"/>
                <a:gd name="T60" fmla="*/ 27 w 1151"/>
                <a:gd name="T61" fmla="*/ 13 h 847"/>
                <a:gd name="T62" fmla="*/ 25 w 1151"/>
                <a:gd name="T63" fmla="*/ 12 h 847"/>
                <a:gd name="T64" fmla="*/ 24 w 1151"/>
                <a:gd name="T65" fmla="*/ 13 h 847"/>
                <a:gd name="T66" fmla="*/ 23 w 1151"/>
                <a:gd name="T67" fmla="*/ 16 h 847"/>
                <a:gd name="T68" fmla="*/ 20 w 1151"/>
                <a:gd name="T69" fmla="*/ 16 h 847"/>
                <a:gd name="T70" fmla="*/ 19 w 1151"/>
                <a:gd name="T71" fmla="*/ 15 h 847"/>
                <a:gd name="T72" fmla="*/ 17 w 1151"/>
                <a:gd name="T73" fmla="*/ 12 h 847"/>
                <a:gd name="T74" fmla="*/ 17 w 1151"/>
                <a:gd name="T75" fmla="*/ 9 h 847"/>
                <a:gd name="T76" fmla="*/ 18 w 1151"/>
                <a:gd name="T77" fmla="*/ 8 h 847"/>
                <a:gd name="T78" fmla="*/ 16 w 1151"/>
                <a:gd name="T79" fmla="*/ 7 h 847"/>
                <a:gd name="T80" fmla="*/ 14 w 1151"/>
                <a:gd name="T81" fmla="*/ 3 h 847"/>
                <a:gd name="T82" fmla="*/ 12 w 1151"/>
                <a:gd name="T83" fmla="*/ 4 h 847"/>
                <a:gd name="T84" fmla="*/ 9 w 1151"/>
                <a:gd name="T85" fmla="*/ 1 h 847"/>
                <a:gd name="T86" fmla="*/ 5 w 1151"/>
                <a:gd name="T87" fmla="*/ 2 h 847"/>
                <a:gd name="T88" fmla="*/ 2 w 1151"/>
                <a:gd name="T89" fmla="*/ 0 h 847"/>
                <a:gd name="T90" fmla="*/ 0 w 1151"/>
                <a:gd name="T91" fmla="*/ 0 h 84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51"/>
                <a:gd name="T139" fmla="*/ 0 h 847"/>
                <a:gd name="T140" fmla="*/ 1151 w 1151"/>
                <a:gd name="T141" fmla="*/ 847 h 84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51" h="847">
                  <a:moveTo>
                    <a:pt x="0" y="9"/>
                  </a:moveTo>
                  <a:lnTo>
                    <a:pt x="55" y="141"/>
                  </a:lnTo>
                  <a:lnTo>
                    <a:pt x="118" y="202"/>
                  </a:lnTo>
                  <a:lnTo>
                    <a:pt x="112" y="238"/>
                  </a:lnTo>
                  <a:lnTo>
                    <a:pt x="80" y="246"/>
                  </a:lnTo>
                  <a:lnTo>
                    <a:pt x="152" y="275"/>
                  </a:lnTo>
                  <a:lnTo>
                    <a:pt x="191" y="334"/>
                  </a:lnTo>
                  <a:lnTo>
                    <a:pt x="190" y="384"/>
                  </a:lnTo>
                  <a:lnTo>
                    <a:pt x="272" y="468"/>
                  </a:lnTo>
                  <a:lnTo>
                    <a:pt x="289" y="438"/>
                  </a:lnTo>
                  <a:lnTo>
                    <a:pt x="97" y="120"/>
                  </a:lnTo>
                  <a:lnTo>
                    <a:pt x="85" y="35"/>
                  </a:lnTo>
                  <a:lnTo>
                    <a:pt x="128" y="58"/>
                  </a:lnTo>
                  <a:lnTo>
                    <a:pt x="196" y="196"/>
                  </a:lnTo>
                  <a:lnTo>
                    <a:pt x="299" y="300"/>
                  </a:lnTo>
                  <a:lnTo>
                    <a:pt x="297" y="339"/>
                  </a:lnTo>
                  <a:lnTo>
                    <a:pt x="439" y="483"/>
                  </a:lnTo>
                  <a:lnTo>
                    <a:pt x="456" y="542"/>
                  </a:lnTo>
                  <a:lnTo>
                    <a:pt x="439" y="583"/>
                  </a:lnTo>
                  <a:lnTo>
                    <a:pt x="473" y="638"/>
                  </a:lnTo>
                  <a:lnTo>
                    <a:pt x="746" y="785"/>
                  </a:lnTo>
                  <a:lnTo>
                    <a:pt x="863" y="775"/>
                  </a:lnTo>
                  <a:lnTo>
                    <a:pt x="941" y="847"/>
                  </a:lnTo>
                  <a:lnTo>
                    <a:pt x="976" y="776"/>
                  </a:lnTo>
                  <a:lnTo>
                    <a:pt x="1015" y="775"/>
                  </a:lnTo>
                  <a:lnTo>
                    <a:pt x="974" y="717"/>
                  </a:lnTo>
                  <a:lnTo>
                    <a:pt x="1064" y="693"/>
                  </a:lnTo>
                  <a:lnTo>
                    <a:pt x="1095" y="668"/>
                  </a:lnTo>
                  <a:lnTo>
                    <a:pt x="1103" y="653"/>
                  </a:lnTo>
                  <a:lnTo>
                    <a:pt x="1112" y="684"/>
                  </a:lnTo>
                  <a:lnTo>
                    <a:pt x="1151" y="544"/>
                  </a:lnTo>
                  <a:lnTo>
                    <a:pt x="1101" y="522"/>
                  </a:lnTo>
                  <a:lnTo>
                    <a:pt x="1016" y="544"/>
                  </a:lnTo>
                  <a:lnTo>
                    <a:pt x="971" y="668"/>
                  </a:lnTo>
                  <a:lnTo>
                    <a:pt x="857" y="678"/>
                  </a:lnTo>
                  <a:lnTo>
                    <a:pt x="814" y="649"/>
                  </a:lnTo>
                  <a:lnTo>
                    <a:pt x="738" y="498"/>
                  </a:lnTo>
                  <a:lnTo>
                    <a:pt x="737" y="384"/>
                  </a:lnTo>
                  <a:lnTo>
                    <a:pt x="762" y="327"/>
                  </a:lnTo>
                  <a:lnTo>
                    <a:pt x="687" y="300"/>
                  </a:lnTo>
                  <a:lnTo>
                    <a:pt x="588" y="139"/>
                  </a:lnTo>
                  <a:lnTo>
                    <a:pt x="509" y="174"/>
                  </a:lnTo>
                  <a:lnTo>
                    <a:pt x="407" y="43"/>
                  </a:lnTo>
                  <a:lnTo>
                    <a:pt x="233" y="70"/>
                  </a:lnTo>
                  <a:lnTo>
                    <a:pt x="87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5" name="Freeform 300"/>
            <p:cNvSpPr/>
            <p:nvPr/>
          </p:nvSpPr>
          <p:spPr bwMode="auto">
            <a:xfrm>
              <a:off x="6412577" y="3662150"/>
              <a:ext cx="74128" cy="84332"/>
            </a:xfrm>
            <a:custGeom>
              <a:avLst/>
              <a:gdLst>
                <a:gd name="T0" fmla="*/ 0 w 152"/>
                <a:gd name="T1" fmla="*/ 2 h 184"/>
                <a:gd name="T2" fmla="*/ 1 w 152"/>
                <a:gd name="T3" fmla="*/ 4 h 184"/>
                <a:gd name="T4" fmla="*/ 3 w 152"/>
                <a:gd name="T5" fmla="*/ 4 h 184"/>
                <a:gd name="T6" fmla="*/ 4 w 152"/>
                <a:gd name="T7" fmla="*/ 0 h 184"/>
                <a:gd name="T8" fmla="*/ 2 w 152"/>
                <a:gd name="T9" fmla="*/ 0 h 184"/>
                <a:gd name="T10" fmla="*/ 0 w 152"/>
                <a:gd name="T11" fmla="*/ 2 h 1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2"/>
                <a:gd name="T19" fmla="*/ 0 h 184"/>
                <a:gd name="T20" fmla="*/ 152 w 152"/>
                <a:gd name="T21" fmla="*/ 184 h 1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2" h="184">
                  <a:moveTo>
                    <a:pt x="0" y="91"/>
                  </a:moveTo>
                  <a:lnTo>
                    <a:pt x="61" y="180"/>
                  </a:lnTo>
                  <a:lnTo>
                    <a:pt x="140" y="184"/>
                  </a:lnTo>
                  <a:lnTo>
                    <a:pt x="152" y="0"/>
                  </a:lnTo>
                  <a:lnTo>
                    <a:pt x="97" y="10"/>
                  </a:lnTo>
                  <a:lnTo>
                    <a:pt x="0" y="9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6" name="Freeform 301"/>
            <p:cNvSpPr/>
            <p:nvPr/>
          </p:nvSpPr>
          <p:spPr bwMode="auto">
            <a:xfrm>
              <a:off x="6490074" y="3770350"/>
              <a:ext cx="104453" cy="50918"/>
            </a:xfrm>
            <a:custGeom>
              <a:avLst/>
              <a:gdLst>
                <a:gd name="T0" fmla="*/ 0 w 215"/>
                <a:gd name="T1" fmla="*/ 1 h 111"/>
                <a:gd name="T2" fmla="*/ 0 w 215"/>
                <a:gd name="T3" fmla="*/ 0 h 111"/>
                <a:gd name="T4" fmla="*/ 1 w 215"/>
                <a:gd name="T5" fmla="*/ 1 h 111"/>
                <a:gd name="T6" fmla="*/ 3 w 215"/>
                <a:gd name="T7" fmla="*/ 0 h 111"/>
                <a:gd name="T8" fmla="*/ 5 w 215"/>
                <a:gd name="T9" fmla="*/ 1 h 111"/>
                <a:gd name="T10" fmla="*/ 5 w 215"/>
                <a:gd name="T11" fmla="*/ 3 h 111"/>
                <a:gd name="T12" fmla="*/ 5 w 215"/>
                <a:gd name="T13" fmla="*/ 1 h 111"/>
                <a:gd name="T14" fmla="*/ 3 w 215"/>
                <a:gd name="T15" fmla="*/ 1 h 111"/>
                <a:gd name="T16" fmla="*/ 3 w 215"/>
                <a:gd name="T17" fmla="*/ 1 h 111"/>
                <a:gd name="T18" fmla="*/ 3 w 215"/>
                <a:gd name="T19" fmla="*/ 2 h 111"/>
                <a:gd name="T20" fmla="*/ 2 w 215"/>
                <a:gd name="T21" fmla="*/ 3 h 111"/>
                <a:gd name="T22" fmla="*/ 0 w 215"/>
                <a:gd name="T23" fmla="*/ 1 h 1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5"/>
                <a:gd name="T37" fmla="*/ 0 h 111"/>
                <a:gd name="T38" fmla="*/ 215 w 215"/>
                <a:gd name="T39" fmla="*/ 111 h 1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5" h="111">
                  <a:moveTo>
                    <a:pt x="0" y="60"/>
                  </a:moveTo>
                  <a:lnTo>
                    <a:pt x="18" y="0"/>
                  </a:lnTo>
                  <a:lnTo>
                    <a:pt x="65" y="37"/>
                  </a:lnTo>
                  <a:lnTo>
                    <a:pt x="146" y="2"/>
                  </a:lnTo>
                  <a:lnTo>
                    <a:pt x="215" y="45"/>
                  </a:lnTo>
                  <a:lnTo>
                    <a:pt x="200" y="108"/>
                  </a:lnTo>
                  <a:lnTo>
                    <a:pt x="193" y="54"/>
                  </a:lnTo>
                  <a:lnTo>
                    <a:pt x="146" y="35"/>
                  </a:lnTo>
                  <a:lnTo>
                    <a:pt x="103" y="66"/>
                  </a:lnTo>
                  <a:lnTo>
                    <a:pt x="115" y="98"/>
                  </a:lnTo>
                  <a:lnTo>
                    <a:pt x="96" y="111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7" name="Freeform 302"/>
            <p:cNvSpPr/>
            <p:nvPr/>
          </p:nvSpPr>
          <p:spPr bwMode="auto">
            <a:xfrm>
              <a:off x="6867453" y="4352721"/>
              <a:ext cx="149940" cy="170256"/>
            </a:xfrm>
            <a:custGeom>
              <a:avLst/>
              <a:gdLst>
                <a:gd name="T0" fmla="*/ 0 w 311"/>
                <a:gd name="T1" fmla="*/ 3 h 377"/>
                <a:gd name="T2" fmla="*/ 1 w 311"/>
                <a:gd name="T3" fmla="*/ 1 h 377"/>
                <a:gd name="T4" fmla="*/ 3 w 311"/>
                <a:gd name="T5" fmla="*/ 0 h 377"/>
                <a:gd name="T6" fmla="*/ 4 w 311"/>
                <a:gd name="T7" fmla="*/ 1 h 377"/>
                <a:gd name="T8" fmla="*/ 4 w 311"/>
                <a:gd name="T9" fmla="*/ 3 h 377"/>
                <a:gd name="T10" fmla="*/ 6 w 311"/>
                <a:gd name="T11" fmla="*/ 3 h 377"/>
                <a:gd name="T12" fmla="*/ 6 w 311"/>
                <a:gd name="T13" fmla="*/ 5 h 377"/>
                <a:gd name="T14" fmla="*/ 7 w 311"/>
                <a:gd name="T15" fmla="*/ 5 h 377"/>
                <a:gd name="T16" fmla="*/ 7 w 311"/>
                <a:gd name="T17" fmla="*/ 7 h 377"/>
                <a:gd name="T18" fmla="*/ 6 w 311"/>
                <a:gd name="T19" fmla="*/ 9 h 377"/>
                <a:gd name="T20" fmla="*/ 4 w 311"/>
                <a:gd name="T21" fmla="*/ 9 h 377"/>
                <a:gd name="T22" fmla="*/ 4 w 311"/>
                <a:gd name="T23" fmla="*/ 7 h 377"/>
                <a:gd name="T24" fmla="*/ 0 w 311"/>
                <a:gd name="T25" fmla="*/ 3 h 3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11"/>
                <a:gd name="T40" fmla="*/ 0 h 377"/>
                <a:gd name="T41" fmla="*/ 311 w 311"/>
                <a:gd name="T42" fmla="*/ 377 h 37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11" h="377">
                  <a:moveTo>
                    <a:pt x="0" y="141"/>
                  </a:moveTo>
                  <a:lnTo>
                    <a:pt x="21" y="23"/>
                  </a:lnTo>
                  <a:lnTo>
                    <a:pt x="134" y="0"/>
                  </a:lnTo>
                  <a:lnTo>
                    <a:pt x="169" y="39"/>
                  </a:lnTo>
                  <a:lnTo>
                    <a:pt x="177" y="130"/>
                  </a:lnTo>
                  <a:lnTo>
                    <a:pt x="260" y="143"/>
                  </a:lnTo>
                  <a:lnTo>
                    <a:pt x="270" y="205"/>
                  </a:lnTo>
                  <a:lnTo>
                    <a:pt x="311" y="218"/>
                  </a:lnTo>
                  <a:lnTo>
                    <a:pt x="305" y="295"/>
                  </a:lnTo>
                  <a:lnTo>
                    <a:pt x="263" y="377"/>
                  </a:lnTo>
                  <a:lnTo>
                    <a:pt x="159" y="371"/>
                  </a:lnTo>
                  <a:lnTo>
                    <a:pt x="180" y="281"/>
                  </a:lnTo>
                  <a:lnTo>
                    <a:pt x="0" y="14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8" name="Freeform 303"/>
            <p:cNvSpPr/>
            <p:nvPr/>
          </p:nvSpPr>
          <p:spPr bwMode="auto">
            <a:xfrm>
              <a:off x="6523769" y="3966065"/>
              <a:ext cx="227438" cy="364380"/>
            </a:xfrm>
            <a:custGeom>
              <a:avLst/>
              <a:gdLst>
                <a:gd name="T0" fmla="*/ 0 w 476"/>
                <a:gd name="T1" fmla="*/ 4 h 803"/>
                <a:gd name="T2" fmla="*/ 0 w 476"/>
                <a:gd name="T3" fmla="*/ 6 h 803"/>
                <a:gd name="T4" fmla="*/ 2 w 476"/>
                <a:gd name="T5" fmla="*/ 9 h 803"/>
                <a:gd name="T6" fmla="*/ 4 w 476"/>
                <a:gd name="T7" fmla="*/ 15 h 803"/>
                <a:gd name="T8" fmla="*/ 9 w 476"/>
                <a:gd name="T9" fmla="*/ 19 h 803"/>
                <a:gd name="T10" fmla="*/ 10 w 476"/>
                <a:gd name="T11" fmla="*/ 18 h 803"/>
                <a:gd name="T12" fmla="*/ 11 w 476"/>
                <a:gd name="T13" fmla="*/ 17 h 803"/>
                <a:gd name="T14" fmla="*/ 10 w 476"/>
                <a:gd name="T15" fmla="*/ 16 h 803"/>
                <a:gd name="T16" fmla="*/ 10 w 476"/>
                <a:gd name="T17" fmla="*/ 16 h 803"/>
                <a:gd name="T18" fmla="*/ 11 w 476"/>
                <a:gd name="T19" fmla="*/ 13 h 803"/>
                <a:gd name="T20" fmla="*/ 10 w 476"/>
                <a:gd name="T21" fmla="*/ 11 h 803"/>
                <a:gd name="T22" fmla="*/ 9 w 476"/>
                <a:gd name="T23" fmla="*/ 11 h 803"/>
                <a:gd name="T24" fmla="*/ 9 w 476"/>
                <a:gd name="T25" fmla="*/ 9 h 803"/>
                <a:gd name="T26" fmla="*/ 9 w 476"/>
                <a:gd name="T27" fmla="*/ 10 h 803"/>
                <a:gd name="T28" fmla="*/ 7 w 476"/>
                <a:gd name="T29" fmla="*/ 9 h 803"/>
                <a:gd name="T30" fmla="*/ 7 w 476"/>
                <a:gd name="T31" fmla="*/ 8 h 803"/>
                <a:gd name="T32" fmla="*/ 8 w 476"/>
                <a:gd name="T33" fmla="*/ 5 h 803"/>
                <a:gd name="T34" fmla="*/ 10 w 476"/>
                <a:gd name="T35" fmla="*/ 4 h 803"/>
                <a:gd name="T36" fmla="*/ 9 w 476"/>
                <a:gd name="T37" fmla="*/ 4 h 803"/>
                <a:gd name="T38" fmla="*/ 10 w 476"/>
                <a:gd name="T39" fmla="*/ 3 h 803"/>
                <a:gd name="T40" fmla="*/ 7 w 476"/>
                <a:gd name="T41" fmla="*/ 2 h 803"/>
                <a:gd name="T42" fmla="*/ 5 w 476"/>
                <a:gd name="T43" fmla="*/ 0 h 803"/>
                <a:gd name="T44" fmla="*/ 5 w 476"/>
                <a:gd name="T45" fmla="*/ 2 h 803"/>
                <a:gd name="T46" fmla="*/ 3 w 476"/>
                <a:gd name="T47" fmla="*/ 3 h 803"/>
                <a:gd name="T48" fmla="*/ 2 w 476"/>
                <a:gd name="T49" fmla="*/ 5 h 803"/>
                <a:gd name="T50" fmla="*/ 1 w 476"/>
                <a:gd name="T51" fmla="*/ 5 h 803"/>
                <a:gd name="T52" fmla="*/ 1 w 476"/>
                <a:gd name="T53" fmla="*/ 3 h 803"/>
                <a:gd name="T54" fmla="*/ 0 w 476"/>
                <a:gd name="T55" fmla="*/ 4 h 80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6"/>
                <a:gd name="T85" fmla="*/ 0 h 803"/>
                <a:gd name="T86" fmla="*/ 476 w 476"/>
                <a:gd name="T87" fmla="*/ 803 h 80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6" h="803">
                  <a:moveTo>
                    <a:pt x="0" y="188"/>
                  </a:moveTo>
                  <a:lnTo>
                    <a:pt x="8" y="254"/>
                  </a:lnTo>
                  <a:lnTo>
                    <a:pt x="93" y="364"/>
                  </a:lnTo>
                  <a:lnTo>
                    <a:pt x="188" y="627"/>
                  </a:lnTo>
                  <a:lnTo>
                    <a:pt x="408" y="803"/>
                  </a:lnTo>
                  <a:lnTo>
                    <a:pt x="446" y="771"/>
                  </a:lnTo>
                  <a:lnTo>
                    <a:pt x="468" y="714"/>
                  </a:lnTo>
                  <a:lnTo>
                    <a:pt x="435" y="696"/>
                  </a:lnTo>
                  <a:lnTo>
                    <a:pt x="455" y="681"/>
                  </a:lnTo>
                  <a:lnTo>
                    <a:pt x="476" y="542"/>
                  </a:lnTo>
                  <a:lnTo>
                    <a:pt x="444" y="480"/>
                  </a:lnTo>
                  <a:lnTo>
                    <a:pt x="412" y="480"/>
                  </a:lnTo>
                  <a:lnTo>
                    <a:pt x="412" y="405"/>
                  </a:lnTo>
                  <a:lnTo>
                    <a:pt x="369" y="438"/>
                  </a:lnTo>
                  <a:lnTo>
                    <a:pt x="318" y="410"/>
                  </a:lnTo>
                  <a:lnTo>
                    <a:pt x="287" y="327"/>
                  </a:lnTo>
                  <a:lnTo>
                    <a:pt x="338" y="226"/>
                  </a:lnTo>
                  <a:lnTo>
                    <a:pt x="435" y="178"/>
                  </a:lnTo>
                  <a:lnTo>
                    <a:pt x="407" y="161"/>
                  </a:lnTo>
                  <a:lnTo>
                    <a:pt x="423" y="111"/>
                  </a:lnTo>
                  <a:lnTo>
                    <a:pt x="313" y="101"/>
                  </a:lnTo>
                  <a:lnTo>
                    <a:pt x="231" y="0"/>
                  </a:lnTo>
                  <a:lnTo>
                    <a:pt x="213" y="75"/>
                  </a:lnTo>
                  <a:lnTo>
                    <a:pt x="126" y="132"/>
                  </a:lnTo>
                  <a:lnTo>
                    <a:pt x="81" y="211"/>
                  </a:lnTo>
                  <a:lnTo>
                    <a:pt x="31" y="199"/>
                  </a:lnTo>
                  <a:lnTo>
                    <a:pt x="37" y="151"/>
                  </a:lnTo>
                  <a:lnTo>
                    <a:pt x="0" y="18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9" name="Freeform 304"/>
            <p:cNvSpPr/>
            <p:nvPr/>
          </p:nvSpPr>
          <p:spPr bwMode="auto">
            <a:xfrm>
              <a:off x="6948319" y="3848318"/>
              <a:ext cx="77497" cy="77968"/>
            </a:xfrm>
            <a:custGeom>
              <a:avLst/>
              <a:gdLst>
                <a:gd name="T0" fmla="*/ 0 w 159"/>
                <a:gd name="T1" fmla="*/ 2 h 173"/>
                <a:gd name="T2" fmla="*/ 1 w 159"/>
                <a:gd name="T3" fmla="*/ 0 h 173"/>
                <a:gd name="T4" fmla="*/ 4 w 159"/>
                <a:gd name="T5" fmla="*/ 0 h 173"/>
                <a:gd name="T6" fmla="*/ 3 w 159"/>
                <a:gd name="T7" fmla="*/ 4 h 173"/>
                <a:gd name="T8" fmla="*/ 1 w 159"/>
                <a:gd name="T9" fmla="*/ 4 h 173"/>
                <a:gd name="T10" fmla="*/ 0 w 159"/>
                <a:gd name="T11" fmla="*/ 2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"/>
                <a:gd name="T19" fmla="*/ 0 h 173"/>
                <a:gd name="T20" fmla="*/ 159 w 159"/>
                <a:gd name="T21" fmla="*/ 173 h 1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" h="173">
                  <a:moveTo>
                    <a:pt x="0" y="79"/>
                  </a:moveTo>
                  <a:lnTo>
                    <a:pt x="44" y="0"/>
                  </a:lnTo>
                  <a:lnTo>
                    <a:pt x="159" y="12"/>
                  </a:lnTo>
                  <a:lnTo>
                    <a:pt x="146" y="161"/>
                  </a:lnTo>
                  <a:lnTo>
                    <a:pt x="62" y="173"/>
                  </a:lnTo>
                  <a:lnTo>
                    <a:pt x="0" y="7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0" name="Freeform 305"/>
            <p:cNvSpPr/>
            <p:nvPr/>
          </p:nvSpPr>
          <p:spPr bwMode="auto">
            <a:xfrm>
              <a:off x="6877561" y="3749665"/>
              <a:ext cx="18532" cy="14321"/>
            </a:xfrm>
            <a:custGeom>
              <a:avLst/>
              <a:gdLst>
                <a:gd name="T0" fmla="*/ 0 w 39"/>
                <a:gd name="T1" fmla="*/ 1 h 32"/>
                <a:gd name="T2" fmla="*/ 1 w 39"/>
                <a:gd name="T3" fmla="*/ 1 h 32"/>
                <a:gd name="T4" fmla="*/ 1 w 39"/>
                <a:gd name="T5" fmla="*/ 0 h 32"/>
                <a:gd name="T6" fmla="*/ 0 w 39"/>
                <a:gd name="T7" fmla="*/ 1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32"/>
                <a:gd name="T14" fmla="*/ 39 w 39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32">
                  <a:moveTo>
                    <a:pt x="0" y="32"/>
                  </a:moveTo>
                  <a:lnTo>
                    <a:pt x="36" y="26"/>
                  </a:lnTo>
                  <a:lnTo>
                    <a:pt x="39" y="0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1" name="Freeform 306"/>
            <p:cNvSpPr/>
            <p:nvPr/>
          </p:nvSpPr>
          <p:spPr bwMode="auto">
            <a:xfrm>
              <a:off x="4933390" y="2220543"/>
              <a:ext cx="545850" cy="521906"/>
            </a:xfrm>
            <a:custGeom>
              <a:avLst/>
              <a:gdLst>
                <a:gd name="T0" fmla="*/ 2 w 1139"/>
                <a:gd name="T1" fmla="*/ 11 h 1152"/>
                <a:gd name="T2" fmla="*/ 2 w 1139"/>
                <a:gd name="T3" fmla="*/ 12 h 1152"/>
                <a:gd name="T4" fmla="*/ 5 w 1139"/>
                <a:gd name="T5" fmla="*/ 13 h 1152"/>
                <a:gd name="T6" fmla="*/ 6 w 1139"/>
                <a:gd name="T7" fmla="*/ 12 h 1152"/>
                <a:gd name="T8" fmla="*/ 3 w 1139"/>
                <a:gd name="T9" fmla="*/ 15 h 1152"/>
                <a:gd name="T10" fmla="*/ 3 w 1139"/>
                <a:gd name="T11" fmla="*/ 17 h 1152"/>
                <a:gd name="T12" fmla="*/ 3 w 1139"/>
                <a:gd name="T13" fmla="*/ 18 h 1152"/>
                <a:gd name="T14" fmla="*/ 3 w 1139"/>
                <a:gd name="T15" fmla="*/ 19 h 1152"/>
                <a:gd name="T16" fmla="*/ 4 w 1139"/>
                <a:gd name="T17" fmla="*/ 20 h 1152"/>
                <a:gd name="T18" fmla="*/ 5 w 1139"/>
                <a:gd name="T19" fmla="*/ 19 h 1152"/>
                <a:gd name="T20" fmla="*/ 5 w 1139"/>
                <a:gd name="T21" fmla="*/ 21 h 1152"/>
                <a:gd name="T22" fmla="*/ 8 w 1139"/>
                <a:gd name="T23" fmla="*/ 21 h 1152"/>
                <a:gd name="T24" fmla="*/ 9 w 1139"/>
                <a:gd name="T25" fmla="*/ 21 h 1152"/>
                <a:gd name="T26" fmla="*/ 8 w 1139"/>
                <a:gd name="T27" fmla="*/ 24 h 1152"/>
                <a:gd name="T28" fmla="*/ 7 w 1139"/>
                <a:gd name="T29" fmla="*/ 25 h 1152"/>
                <a:gd name="T30" fmla="*/ 4 w 1139"/>
                <a:gd name="T31" fmla="*/ 26 h 1152"/>
                <a:gd name="T32" fmla="*/ 7 w 1139"/>
                <a:gd name="T33" fmla="*/ 26 h 1152"/>
                <a:gd name="T34" fmla="*/ 8 w 1139"/>
                <a:gd name="T35" fmla="*/ 24 h 1152"/>
                <a:gd name="T36" fmla="*/ 12 w 1139"/>
                <a:gd name="T37" fmla="*/ 22 h 1152"/>
                <a:gd name="T38" fmla="*/ 12 w 1139"/>
                <a:gd name="T39" fmla="*/ 20 h 1152"/>
                <a:gd name="T40" fmla="*/ 16 w 1139"/>
                <a:gd name="T41" fmla="*/ 16 h 1152"/>
                <a:gd name="T42" fmla="*/ 16 w 1139"/>
                <a:gd name="T43" fmla="*/ 17 h 1152"/>
                <a:gd name="T44" fmla="*/ 17 w 1139"/>
                <a:gd name="T45" fmla="*/ 18 h 1152"/>
                <a:gd name="T46" fmla="*/ 14 w 1139"/>
                <a:gd name="T47" fmla="*/ 19 h 1152"/>
                <a:gd name="T48" fmla="*/ 14 w 1139"/>
                <a:gd name="T49" fmla="*/ 20 h 1152"/>
                <a:gd name="T50" fmla="*/ 17 w 1139"/>
                <a:gd name="T51" fmla="*/ 18 h 1152"/>
                <a:gd name="T52" fmla="*/ 18 w 1139"/>
                <a:gd name="T53" fmla="*/ 17 h 1152"/>
                <a:gd name="T54" fmla="*/ 19 w 1139"/>
                <a:gd name="T55" fmla="*/ 17 h 1152"/>
                <a:gd name="T56" fmla="*/ 21 w 1139"/>
                <a:gd name="T57" fmla="*/ 19 h 1152"/>
                <a:gd name="T58" fmla="*/ 25 w 1139"/>
                <a:gd name="T59" fmla="*/ 19 h 1152"/>
                <a:gd name="T60" fmla="*/ 25 w 1139"/>
                <a:gd name="T61" fmla="*/ 20 h 1152"/>
                <a:gd name="T62" fmla="*/ 26 w 1139"/>
                <a:gd name="T63" fmla="*/ 20 h 1152"/>
                <a:gd name="T64" fmla="*/ 24 w 1139"/>
                <a:gd name="T65" fmla="*/ 19 h 1152"/>
                <a:gd name="T66" fmla="*/ 14 w 1139"/>
                <a:gd name="T67" fmla="*/ 2 h 1152"/>
                <a:gd name="T68" fmla="*/ 11 w 1139"/>
                <a:gd name="T69" fmla="*/ 1 h 1152"/>
                <a:gd name="T70" fmla="*/ 10 w 1139"/>
                <a:gd name="T71" fmla="*/ 1 h 1152"/>
                <a:gd name="T72" fmla="*/ 10 w 1139"/>
                <a:gd name="T73" fmla="*/ 0 h 1152"/>
                <a:gd name="T74" fmla="*/ 7 w 1139"/>
                <a:gd name="T75" fmla="*/ 1 h 1152"/>
                <a:gd name="T76" fmla="*/ 7 w 1139"/>
                <a:gd name="T77" fmla="*/ 1 h 1152"/>
                <a:gd name="T78" fmla="*/ 6 w 1139"/>
                <a:gd name="T79" fmla="*/ 3 h 1152"/>
                <a:gd name="T80" fmla="*/ 4 w 1139"/>
                <a:gd name="T81" fmla="*/ 4 h 1152"/>
                <a:gd name="T82" fmla="*/ 2 w 1139"/>
                <a:gd name="T83" fmla="*/ 5 h 1152"/>
                <a:gd name="T84" fmla="*/ 4 w 1139"/>
                <a:gd name="T85" fmla="*/ 8 h 1152"/>
                <a:gd name="T86" fmla="*/ 5 w 1139"/>
                <a:gd name="T87" fmla="*/ 9 h 1152"/>
                <a:gd name="T88" fmla="*/ 6 w 1139"/>
                <a:gd name="T89" fmla="*/ 9 h 1152"/>
                <a:gd name="T90" fmla="*/ 4 w 1139"/>
                <a:gd name="T91" fmla="*/ 9 h 1152"/>
                <a:gd name="T92" fmla="*/ 3 w 1139"/>
                <a:gd name="T93" fmla="*/ 9 h 115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39"/>
                <a:gd name="T142" fmla="*/ 0 h 1152"/>
                <a:gd name="T143" fmla="*/ 1139 w 1139"/>
                <a:gd name="T144" fmla="*/ 1152 h 115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39" h="1152">
                  <a:moveTo>
                    <a:pt x="0" y="441"/>
                  </a:moveTo>
                  <a:lnTo>
                    <a:pt x="74" y="463"/>
                  </a:lnTo>
                  <a:lnTo>
                    <a:pt x="45" y="472"/>
                  </a:lnTo>
                  <a:lnTo>
                    <a:pt x="75" y="514"/>
                  </a:lnTo>
                  <a:lnTo>
                    <a:pt x="190" y="510"/>
                  </a:lnTo>
                  <a:lnTo>
                    <a:pt x="205" y="538"/>
                  </a:lnTo>
                  <a:lnTo>
                    <a:pt x="278" y="503"/>
                  </a:lnTo>
                  <a:lnTo>
                    <a:pt x="253" y="517"/>
                  </a:lnTo>
                  <a:lnTo>
                    <a:pt x="267" y="587"/>
                  </a:lnTo>
                  <a:lnTo>
                    <a:pt x="111" y="655"/>
                  </a:lnTo>
                  <a:lnTo>
                    <a:pt x="72" y="729"/>
                  </a:lnTo>
                  <a:lnTo>
                    <a:pt x="107" y="718"/>
                  </a:lnTo>
                  <a:lnTo>
                    <a:pt x="79" y="737"/>
                  </a:lnTo>
                  <a:lnTo>
                    <a:pt x="107" y="761"/>
                  </a:lnTo>
                  <a:lnTo>
                    <a:pt x="165" y="771"/>
                  </a:lnTo>
                  <a:lnTo>
                    <a:pt x="134" y="809"/>
                  </a:lnTo>
                  <a:lnTo>
                    <a:pt x="159" y="847"/>
                  </a:lnTo>
                  <a:lnTo>
                    <a:pt x="190" y="852"/>
                  </a:lnTo>
                  <a:lnTo>
                    <a:pt x="250" y="771"/>
                  </a:lnTo>
                  <a:lnTo>
                    <a:pt x="213" y="809"/>
                  </a:lnTo>
                  <a:lnTo>
                    <a:pt x="244" y="887"/>
                  </a:lnTo>
                  <a:lnTo>
                    <a:pt x="228" y="917"/>
                  </a:lnTo>
                  <a:lnTo>
                    <a:pt x="298" y="872"/>
                  </a:lnTo>
                  <a:lnTo>
                    <a:pt x="346" y="928"/>
                  </a:lnTo>
                  <a:lnTo>
                    <a:pt x="363" y="895"/>
                  </a:lnTo>
                  <a:lnTo>
                    <a:pt x="378" y="917"/>
                  </a:lnTo>
                  <a:lnTo>
                    <a:pt x="431" y="889"/>
                  </a:lnTo>
                  <a:lnTo>
                    <a:pt x="360" y="1032"/>
                  </a:lnTo>
                  <a:lnTo>
                    <a:pt x="299" y="1060"/>
                  </a:lnTo>
                  <a:lnTo>
                    <a:pt x="298" y="1093"/>
                  </a:lnTo>
                  <a:lnTo>
                    <a:pt x="228" y="1094"/>
                  </a:lnTo>
                  <a:lnTo>
                    <a:pt x="176" y="1152"/>
                  </a:lnTo>
                  <a:lnTo>
                    <a:pt x="244" y="1109"/>
                  </a:lnTo>
                  <a:lnTo>
                    <a:pt x="317" y="1110"/>
                  </a:lnTo>
                  <a:lnTo>
                    <a:pt x="360" y="1075"/>
                  </a:lnTo>
                  <a:lnTo>
                    <a:pt x="339" y="1047"/>
                  </a:lnTo>
                  <a:lnTo>
                    <a:pt x="386" y="1051"/>
                  </a:lnTo>
                  <a:lnTo>
                    <a:pt x="528" y="943"/>
                  </a:lnTo>
                  <a:lnTo>
                    <a:pt x="559" y="904"/>
                  </a:lnTo>
                  <a:lnTo>
                    <a:pt x="532" y="871"/>
                  </a:lnTo>
                  <a:lnTo>
                    <a:pt x="660" y="740"/>
                  </a:lnTo>
                  <a:lnTo>
                    <a:pt x="676" y="675"/>
                  </a:lnTo>
                  <a:lnTo>
                    <a:pt x="661" y="740"/>
                  </a:lnTo>
                  <a:lnTo>
                    <a:pt x="715" y="728"/>
                  </a:lnTo>
                  <a:lnTo>
                    <a:pt x="684" y="755"/>
                  </a:lnTo>
                  <a:lnTo>
                    <a:pt x="727" y="767"/>
                  </a:lnTo>
                  <a:lnTo>
                    <a:pt x="635" y="776"/>
                  </a:lnTo>
                  <a:lnTo>
                    <a:pt x="615" y="841"/>
                  </a:lnTo>
                  <a:lnTo>
                    <a:pt x="650" y="837"/>
                  </a:lnTo>
                  <a:lnTo>
                    <a:pt x="618" y="882"/>
                  </a:lnTo>
                  <a:lnTo>
                    <a:pt x="740" y="825"/>
                  </a:lnTo>
                  <a:lnTo>
                    <a:pt x="760" y="790"/>
                  </a:lnTo>
                  <a:lnTo>
                    <a:pt x="739" y="774"/>
                  </a:lnTo>
                  <a:lnTo>
                    <a:pt x="767" y="743"/>
                  </a:lnTo>
                  <a:lnTo>
                    <a:pt x="763" y="767"/>
                  </a:lnTo>
                  <a:lnTo>
                    <a:pt x="823" y="753"/>
                  </a:lnTo>
                  <a:lnTo>
                    <a:pt x="813" y="779"/>
                  </a:lnTo>
                  <a:lnTo>
                    <a:pt x="911" y="825"/>
                  </a:lnTo>
                  <a:lnTo>
                    <a:pt x="1059" y="847"/>
                  </a:lnTo>
                  <a:lnTo>
                    <a:pt x="1083" y="821"/>
                  </a:lnTo>
                  <a:lnTo>
                    <a:pt x="1105" y="835"/>
                  </a:lnTo>
                  <a:lnTo>
                    <a:pt x="1076" y="860"/>
                  </a:lnTo>
                  <a:lnTo>
                    <a:pt x="1120" y="887"/>
                  </a:lnTo>
                  <a:lnTo>
                    <a:pt x="1139" y="866"/>
                  </a:lnTo>
                  <a:lnTo>
                    <a:pt x="1104" y="809"/>
                  </a:lnTo>
                  <a:lnTo>
                    <a:pt x="1032" y="809"/>
                  </a:lnTo>
                  <a:lnTo>
                    <a:pt x="1032" y="132"/>
                  </a:lnTo>
                  <a:lnTo>
                    <a:pt x="621" y="77"/>
                  </a:lnTo>
                  <a:lnTo>
                    <a:pt x="607" y="43"/>
                  </a:lnTo>
                  <a:lnTo>
                    <a:pt x="495" y="22"/>
                  </a:lnTo>
                  <a:lnTo>
                    <a:pt x="481" y="50"/>
                  </a:lnTo>
                  <a:lnTo>
                    <a:pt x="449" y="42"/>
                  </a:lnTo>
                  <a:lnTo>
                    <a:pt x="480" y="17"/>
                  </a:lnTo>
                  <a:lnTo>
                    <a:pt x="433" y="0"/>
                  </a:lnTo>
                  <a:lnTo>
                    <a:pt x="388" y="43"/>
                  </a:lnTo>
                  <a:lnTo>
                    <a:pt x="314" y="50"/>
                  </a:lnTo>
                  <a:lnTo>
                    <a:pt x="307" y="89"/>
                  </a:lnTo>
                  <a:lnTo>
                    <a:pt x="301" y="65"/>
                  </a:lnTo>
                  <a:lnTo>
                    <a:pt x="233" y="88"/>
                  </a:lnTo>
                  <a:lnTo>
                    <a:pt x="244" y="119"/>
                  </a:lnTo>
                  <a:lnTo>
                    <a:pt x="213" y="109"/>
                  </a:lnTo>
                  <a:lnTo>
                    <a:pt x="168" y="176"/>
                  </a:lnTo>
                  <a:lnTo>
                    <a:pt x="72" y="197"/>
                  </a:lnTo>
                  <a:lnTo>
                    <a:pt x="75" y="229"/>
                  </a:lnTo>
                  <a:lnTo>
                    <a:pt x="48" y="235"/>
                  </a:lnTo>
                  <a:lnTo>
                    <a:pt x="165" y="331"/>
                  </a:lnTo>
                  <a:lnTo>
                    <a:pt x="328" y="377"/>
                  </a:lnTo>
                  <a:lnTo>
                    <a:pt x="228" y="364"/>
                  </a:lnTo>
                  <a:lnTo>
                    <a:pt x="233" y="391"/>
                  </a:lnTo>
                  <a:lnTo>
                    <a:pt x="273" y="392"/>
                  </a:lnTo>
                  <a:lnTo>
                    <a:pt x="239" y="411"/>
                  </a:lnTo>
                  <a:lnTo>
                    <a:pt x="165" y="407"/>
                  </a:lnTo>
                  <a:lnTo>
                    <a:pt x="165" y="368"/>
                  </a:lnTo>
                  <a:lnTo>
                    <a:pt x="129" y="372"/>
                  </a:lnTo>
                  <a:lnTo>
                    <a:pt x="0" y="44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2" name="Freeform 307"/>
            <p:cNvSpPr/>
            <p:nvPr/>
          </p:nvSpPr>
          <p:spPr bwMode="auto">
            <a:xfrm>
              <a:off x="5155773" y="3558724"/>
              <a:ext cx="21901" cy="27050"/>
            </a:xfrm>
            <a:custGeom>
              <a:avLst/>
              <a:gdLst>
                <a:gd name="T0" fmla="*/ 0 w 45"/>
                <a:gd name="T1" fmla="*/ 1 h 62"/>
                <a:gd name="T2" fmla="*/ 0 w 45"/>
                <a:gd name="T3" fmla="*/ 0 h 62"/>
                <a:gd name="T4" fmla="*/ 1 w 45"/>
                <a:gd name="T5" fmla="*/ 1 h 62"/>
                <a:gd name="T6" fmla="*/ 0 w 45"/>
                <a:gd name="T7" fmla="*/ 1 h 62"/>
                <a:gd name="T8" fmla="*/ 0 w 45"/>
                <a:gd name="T9" fmla="*/ 1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2"/>
                <a:gd name="T17" fmla="*/ 45 w 45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2">
                  <a:moveTo>
                    <a:pt x="0" y="23"/>
                  </a:moveTo>
                  <a:lnTo>
                    <a:pt x="4" y="0"/>
                  </a:lnTo>
                  <a:lnTo>
                    <a:pt x="45" y="38"/>
                  </a:lnTo>
                  <a:lnTo>
                    <a:pt x="14" y="62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3" name="Freeform 308"/>
            <p:cNvSpPr/>
            <p:nvPr/>
          </p:nvSpPr>
          <p:spPr bwMode="auto">
            <a:xfrm>
              <a:off x="5175990" y="2659708"/>
              <a:ext cx="47172" cy="30232"/>
            </a:xfrm>
            <a:custGeom>
              <a:avLst/>
              <a:gdLst>
                <a:gd name="T0" fmla="*/ 0 w 100"/>
                <a:gd name="T1" fmla="*/ 1 h 69"/>
                <a:gd name="T2" fmla="*/ 1 w 100"/>
                <a:gd name="T3" fmla="*/ 1 h 69"/>
                <a:gd name="T4" fmla="*/ 2 w 100"/>
                <a:gd name="T5" fmla="*/ 0 h 69"/>
                <a:gd name="T6" fmla="*/ 1 w 100"/>
                <a:gd name="T7" fmla="*/ 0 h 69"/>
                <a:gd name="T8" fmla="*/ 1 w 100"/>
                <a:gd name="T9" fmla="*/ 1 h 69"/>
                <a:gd name="T10" fmla="*/ 0 w 100"/>
                <a:gd name="T11" fmla="*/ 1 h 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"/>
                <a:gd name="T19" fmla="*/ 0 h 69"/>
                <a:gd name="T20" fmla="*/ 100 w 100"/>
                <a:gd name="T21" fmla="*/ 69 h 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" h="69">
                  <a:moveTo>
                    <a:pt x="0" y="28"/>
                  </a:moveTo>
                  <a:lnTo>
                    <a:pt x="28" y="69"/>
                  </a:lnTo>
                  <a:lnTo>
                    <a:pt x="100" y="11"/>
                  </a:lnTo>
                  <a:lnTo>
                    <a:pt x="32" y="0"/>
                  </a:lnTo>
                  <a:lnTo>
                    <a:pt x="41" y="27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4" name="Freeform 309"/>
            <p:cNvSpPr/>
            <p:nvPr/>
          </p:nvSpPr>
          <p:spPr bwMode="auto">
            <a:xfrm>
              <a:off x="5482610" y="2602426"/>
              <a:ext cx="146571" cy="143206"/>
            </a:xfrm>
            <a:custGeom>
              <a:avLst/>
              <a:gdLst>
                <a:gd name="T0" fmla="*/ 0 w 306"/>
                <a:gd name="T1" fmla="*/ 1 h 315"/>
                <a:gd name="T2" fmla="*/ 0 w 306"/>
                <a:gd name="T3" fmla="*/ 2 h 315"/>
                <a:gd name="T4" fmla="*/ 1 w 306"/>
                <a:gd name="T5" fmla="*/ 2 h 315"/>
                <a:gd name="T6" fmla="*/ 2 w 306"/>
                <a:gd name="T7" fmla="*/ 2 h 315"/>
                <a:gd name="T8" fmla="*/ 1 w 306"/>
                <a:gd name="T9" fmla="*/ 1 h 315"/>
                <a:gd name="T10" fmla="*/ 2 w 306"/>
                <a:gd name="T11" fmla="*/ 1 h 315"/>
                <a:gd name="T12" fmla="*/ 3 w 306"/>
                <a:gd name="T13" fmla="*/ 2 h 315"/>
                <a:gd name="T14" fmla="*/ 2 w 306"/>
                <a:gd name="T15" fmla="*/ 1 h 315"/>
                <a:gd name="T16" fmla="*/ 3 w 306"/>
                <a:gd name="T17" fmla="*/ 2 h 315"/>
                <a:gd name="T18" fmla="*/ 4 w 306"/>
                <a:gd name="T19" fmla="*/ 3 h 315"/>
                <a:gd name="T20" fmla="*/ 4 w 306"/>
                <a:gd name="T21" fmla="*/ 4 h 315"/>
                <a:gd name="T22" fmla="*/ 6 w 306"/>
                <a:gd name="T23" fmla="*/ 5 h 315"/>
                <a:gd name="T24" fmla="*/ 5 w 306"/>
                <a:gd name="T25" fmla="*/ 6 h 315"/>
                <a:gd name="T26" fmla="*/ 6 w 306"/>
                <a:gd name="T27" fmla="*/ 5 h 315"/>
                <a:gd name="T28" fmla="*/ 6 w 306"/>
                <a:gd name="T29" fmla="*/ 7 h 315"/>
                <a:gd name="T30" fmla="*/ 7 w 306"/>
                <a:gd name="T31" fmla="*/ 7 h 315"/>
                <a:gd name="T32" fmla="*/ 7 w 306"/>
                <a:gd name="T33" fmla="*/ 6 h 315"/>
                <a:gd name="T34" fmla="*/ 5 w 306"/>
                <a:gd name="T35" fmla="*/ 5 h 315"/>
                <a:gd name="T36" fmla="*/ 2 w 306"/>
                <a:gd name="T37" fmla="*/ 0 h 315"/>
                <a:gd name="T38" fmla="*/ 1 w 306"/>
                <a:gd name="T39" fmla="*/ 1 h 315"/>
                <a:gd name="T40" fmla="*/ 0 w 306"/>
                <a:gd name="T41" fmla="*/ 1 h 3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6"/>
                <a:gd name="T64" fmla="*/ 0 h 315"/>
                <a:gd name="T65" fmla="*/ 306 w 306"/>
                <a:gd name="T66" fmla="*/ 315 h 31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6" h="315">
                  <a:moveTo>
                    <a:pt x="0" y="30"/>
                  </a:moveTo>
                  <a:lnTo>
                    <a:pt x="15" y="77"/>
                  </a:lnTo>
                  <a:lnTo>
                    <a:pt x="56" y="98"/>
                  </a:lnTo>
                  <a:lnTo>
                    <a:pt x="77" y="83"/>
                  </a:lnTo>
                  <a:lnTo>
                    <a:pt x="38" y="58"/>
                  </a:lnTo>
                  <a:lnTo>
                    <a:pt x="77" y="58"/>
                  </a:lnTo>
                  <a:lnTo>
                    <a:pt x="107" y="99"/>
                  </a:lnTo>
                  <a:lnTo>
                    <a:pt x="96" y="27"/>
                  </a:lnTo>
                  <a:lnTo>
                    <a:pt x="120" y="90"/>
                  </a:lnTo>
                  <a:lnTo>
                    <a:pt x="186" y="125"/>
                  </a:lnTo>
                  <a:lnTo>
                    <a:pt x="174" y="169"/>
                  </a:lnTo>
                  <a:lnTo>
                    <a:pt x="249" y="225"/>
                  </a:lnTo>
                  <a:lnTo>
                    <a:pt x="227" y="269"/>
                  </a:lnTo>
                  <a:lnTo>
                    <a:pt x="265" y="233"/>
                  </a:lnTo>
                  <a:lnTo>
                    <a:pt x="275" y="315"/>
                  </a:lnTo>
                  <a:lnTo>
                    <a:pt x="303" y="302"/>
                  </a:lnTo>
                  <a:lnTo>
                    <a:pt x="306" y="240"/>
                  </a:lnTo>
                  <a:lnTo>
                    <a:pt x="235" y="205"/>
                  </a:lnTo>
                  <a:lnTo>
                    <a:pt x="98" y="0"/>
                  </a:lnTo>
                  <a:lnTo>
                    <a:pt x="23" y="58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5" name="Freeform 310"/>
            <p:cNvSpPr/>
            <p:nvPr/>
          </p:nvSpPr>
          <p:spPr bwMode="auto">
            <a:xfrm>
              <a:off x="5514620" y="2648570"/>
              <a:ext cx="23586" cy="22276"/>
            </a:xfrm>
            <a:custGeom>
              <a:avLst/>
              <a:gdLst>
                <a:gd name="T0" fmla="*/ 0 w 50"/>
                <a:gd name="T1" fmla="*/ 0 h 51"/>
                <a:gd name="T2" fmla="*/ 0 w 50"/>
                <a:gd name="T3" fmla="*/ 1 h 51"/>
                <a:gd name="T4" fmla="*/ 0 w 50"/>
                <a:gd name="T5" fmla="*/ 1 h 51"/>
                <a:gd name="T6" fmla="*/ 1 w 50"/>
                <a:gd name="T7" fmla="*/ 1 h 51"/>
                <a:gd name="T8" fmla="*/ 1 w 50"/>
                <a:gd name="T9" fmla="*/ 1 h 51"/>
                <a:gd name="T10" fmla="*/ 1 w 50"/>
                <a:gd name="T11" fmla="*/ 0 h 51"/>
                <a:gd name="T12" fmla="*/ 0 w 50"/>
                <a:gd name="T13" fmla="*/ 0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51"/>
                <a:gd name="T23" fmla="*/ 50 w 50"/>
                <a:gd name="T24" fmla="*/ 51 h 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51">
                  <a:moveTo>
                    <a:pt x="0" y="0"/>
                  </a:moveTo>
                  <a:lnTo>
                    <a:pt x="13" y="51"/>
                  </a:lnTo>
                  <a:lnTo>
                    <a:pt x="18" y="24"/>
                  </a:lnTo>
                  <a:lnTo>
                    <a:pt x="50" y="46"/>
                  </a:lnTo>
                  <a:lnTo>
                    <a:pt x="21" y="24"/>
                  </a:lnTo>
                  <a:lnTo>
                    <a:pt x="49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6" name="Freeform 311"/>
            <p:cNvSpPr/>
            <p:nvPr/>
          </p:nvSpPr>
          <p:spPr bwMode="auto">
            <a:xfrm>
              <a:off x="5524728" y="2667664"/>
              <a:ext cx="15163" cy="36597"/>
            </a:xfrm>
            <a:custGeom>
              <a:avLst/>
              <a:gdLst>
                <a:gd name="T0" fmla="*/ 0 w 29"/>
                <a:gd name="T1" fmla="*/ 0 h 80"/>
                <a:gd name="T2" fmla="*/ 1 w 29"/>
                <a:gd name="T3" fmla="*/ 0 h 80"/>
                <a:gd name="T4" fmla="*/ 1 w 29"/>
                <a:gd name="T5" fmla="*/ 2 h 80"/>
                <a:gd name="T6" fmla="*/ 0 w 29"/>
                <a:gd name="T7" fmla="*/ 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80"/>
                <a:gd name="T14" fmla="*/ 29 w 29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80">
                  <a:moveTo>
                    <a:pt x="0" y="0"/>
                  </a:moveTo>
                  <a:lnTo>
                    <a:pt x="28" y="15"/>
                  </a:lnTo>
                  <a:lnTo>
                    <a:pt x="29" y="8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7" name="Freeform 312"/>
            <p:cNvSpPr/>
            <p:nvPr/>
          </p:nvSpPr>
          <p:spPr bwMode="auto">
            <a:xfrm>
              <a:off x="5541575" y="2650161"/>
              <a:ext cx="18532" cy="20685"/>
            </a:xfrm>
            <a:custGeom>
              <a:avLst/>
              <a:gdLst>
                <a:gd name="T0" fmla="*/ 0 w 39"/>
                <a:gd name="T1" fmla="*/ 0 h 47"/>
                <a:gd name="T2" fmla="*/ 0 w 39"/>
                <a:gd name="T3" fmla="*/ 1 h 47"/>
                <a:gd name="T4" fmla="*/ 1 w 39"/>
                <a:gd name="T5" fmla="*/ 1 h 47"/>
                <a:gd name="T6" fmla="*/ 1 w 39"/>
                <a:gd name="T7" fmla="*/ 0 h 47"/>
                <a:gd name="T8" fmla="*/ 1 w 39"/>
                <a:gd name="T9" fmla="*/ 1 h 47"/>
                <a:gd name="T10" fmla="*/ 1 w 39"/>
                <a:gd name="T11" fmla="*/ 0 h 47"/>
                <a:gd name="T12" fmla="*/ 0 w 39"/>
                <a:gd name="T13" fmla="*/ 0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"/>
                <a:gd name="T22" fmla="*/ 0 h 47"/>
                <a:gd name="T23" fmla="*/ 39 w 39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" h="47">
                  <a:moveTo>
                    <a:pt x="0" y="0"/>
                  </a:moveTo>
                  <a:lnTo>
                    <a:pt x="7" y="47"/>
                  </a:lnTo>
                  <a:lnTo>
                    <a:pt x="32" y="47"/>
                  </a:lnTo>
                  <a:lnTo>
                    <a:pt x="22" y="4"/>
                  </a:lnTo>
                  <a:lnTo>
                    <a:pt x="39" y="35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8" name="Freeform 313"/>
            <p:cNvSpPr/>
            <p:nvPr/>
          </p:nvSpPr>
          <p:spPr bwMode="auto">
            <a:xfrm>
              <a:off x="5556738" y="2680394"/>
              <a:ext cx="16847" cy="17503"/>
            </a:xfrm>
            <a:custGeom>
              <a:avLst/>
              <a:gdLst>
                <a:gd name="T0" fmla="*/ 0 w 34"/>
                <a:gd name="T1" fmla="*/ 0 h 35"/>
                <a:gd name="T2" fmla="*/ 1 w 34"/>
                <a:gd name="T3" fmla="*/ 1 h 35"/>
                <a:gd name="T4" fmla="*/ 1 w 34"/>
                <a:gd name="T5" fmla="*/ 0 h 35"/>
                <a:gd name="T6" fmla="*/ 0 w 34"/>
                <a:gd name="T7" fmla="*/ 0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35"/>
                <a:gd name="T14" fmla="*/ 34 w 34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35">
                  <a:moveTo>
                    <a:pt x="0" y="0"/>
                  </a:moveTo>
                  <a:lnTo>
                    <a:pt x="31" y="35"/>
                  </a:lnTo>
                  <a:lnTo>
                    <a:pt x="34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9" name="Freeform 314"/>
            <p:cNvSpPr/>
            <p:nvPr/>
          </p:nvSpPr>
          <p:spPr bwMode="auto">
            <a:xfrm>
              <a:off x="5561792" y="2702670"/>
              <a:ext cx="25271" cy="36597"/>
            </a:xfrm>
            <a:custGeom>
              <a:avLst/>
              <a:gdLst>
                <a:gd name="T0" fmla="*/ 0 w 53"/>
                <a:gd name="T1" fmla="*/ 0 h 81"/>
                <a:gd name="T2" fmla="*/ 1 w 53"/>
                <a:gd name="T3" fmla="*/ 1 h 81"/>
                <a:gd name="T4" fmla="*/ 1 w 53"/>
                <a:gd name="T5" fmla="*/ 2 h 81"/>
                <a:gd name="T6" fmla="*/ 0 w 53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"/>
                <a:gd name="T13" fmla="*/ 0 h 81"/>
                <a:gd name="T14" fmla="*/ 53 w 53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" h="81">
                  <a:moveTo>
                    <a:pt x="0" y="0"/>
                  </a:moveTo>
                  <a:lnTo>
                    <a:pt x="42" y="30"/>
                  </a:lnTo>
                  <a:lnTo>
                    <a:pt x="53" y="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0" name="Freeform 315"/>
            <p:cNvSpPr/>
            <p:nvPr/>
          </p:nvSpPr>
          <p:spPr bwMode="auto">
            <a:xfrm>
              <a:off x="5602225" y="2712217"/>
              <a:ext cx="11793" cy="23868"/>
            </a:xfrm>
            <a:custGeom>
              <a:avLst/>
              <a:gdLst>
                <a:gd name="T0" fmla="*/ 0 w 26"/>
                <a:gd name="T1" fmla="*/ 1 h 49"/>
                <a:gd name="T2" fmla="*/ 0 w 26"/>
                <a:gd name="T3" fmla="*/ 0 h 49"/>
                <a:gd name="T4" fmla="*/ 1 w 26"/>
                <a:gd name="T5" fmla="*/ 2 h 49"/>
                <a:gd name="T6" fmla="*/ 0 w 26"/>
                <a:gd name="T7" fmla="*/ 1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49"/>
                <a:gd name="T14" fmla="*/ 26 w 26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49">
                  <a:moveTo>
                    <a:pt x="0" y="29"/>
                  </a:moveTo>
                  <a:lnTo>
                    <a:pt x="10" y="0"/>
                  </a:lnTo>
                  <a:lnTo>
                    <a:pt x="26" y="49"/>
                  </a:lnTo>
                  <a:lnTo>
                    <a:pt x="0" y="2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1" name="Freeform 316"/>
            <p:cNvSpPr/>
            <p:nvPr/>
          </p:nvSpPr>
          <p:spPr bwMode="auto">
            <a:xfrm>
              <a:off x="5728579" y="2888838"/>
              <a:ext cx="1058006" cy="560095"/>
            </a:xfrm>
            <a:custGeom>
              <a:avLst/>
              <a:gdLst>
                <a:gd name="T0" fmla="*/ 1 w 2200"/>
                <a:gd name="T1" fmla="*/ 4 h 1238"/>
                <a:gd name="T2" fmla="*/ 1 w 2200"/>
                <a:gd name="T3" fmla="*/ 4 h 1238"/>
                <a:gd name="T4" fmla="*/ 2 w 2200"/>
                <a:gd name="T5" fmla="*/ 14 h 1238"/>
                <a:gd name="T6" fmla="*/ 2 w 2200"/>
                <a:gd name="T7" fmla="*/ 15 h 1238"/>
                <a:gd name="T8" fmla="*/ 5 w 2200"/>
                <a:gd name="T9" fmla="*/ 19 h 1238"/>
                <a:gd name="T10" fmla="*/ 9 w 2200"/>
                <a:gd name="T11" fmla="*/ 20 h 1238"/>
                <a:gd name="T12" fmla="*/ 16 w 2200"/>
                <a:gd name="T13" fmla="*/ 21 h 1238"/>
                <a:gd name="T14" fmla="*/ 21 w 2200"/>
                <a:gd name="T15" fmla="*/ 23 h 1238"/>
                <a:gd name="T16" fmla="*/ 25 w 2200"/>
                <a:gd name="T17" fmla="*/ 28 h 1238"/>
                <a:gd name="T18" fmla="*/ 26 w 2200"/>
                <a:gd name="T19" fmla="*/ 24 h 1238"/>
                <a:gd name="T20" fmla="*/ 29 w 2200"/>
                <a:gd name="T21" fmla="*/ 23 h 1238"/>
                <a:gd name="T22" fmla="*/ 31 w 2200"/>
                <a:gd name="T23" fmla="*/ 23 h 1238"/>
                <a:gd name="T24" fmla="*/ 32 w 2200"/>
                <a:gd name="T25" fmla="*/ 23 h 1238"/>
                <a:gd name="T26" fmla="*/ 33 w 2200"/>
                <a:gd name="T27" fmla="*/ 23 h 1238"/>
                <a:gd name="T28" fmla="*/ 37 w 2200"/>
                <a:gd name="T29" fmla="*/ 24 h 1238"/>
                <a:gd name="T30" fmla="*/ 39 w 2200"/>
                <a:gd name="T31" fmla="*/ 28 h 1238"/>
                <a:gd name="T32" fmla="*/ 39 w 2200"/>
                <a:gd name="T33" fmla="*/ 27 h 1238"/>
                <a:gd name="T34" fmla="*/ 39 w 2200"/>
                <a:gd name="T35" fmla="*/ 20 h 1238"/>
                <a:gd name="T36" fmla="*/ 43 w 2200"/>
                <a:gd name="T37" fmla="*/ 16 h 1238"/>
                <a:gd name="T38" fmla="*/ 43 w 2200"/>
                <a:gd name="T39" fmla="*/ 15 h 1238"/>
                <a:gd name="T40" fmla="*/ 42 w 2200"/>
                <a:gd name="T41" fmla="*/ 13 h 1238"/>
                <a:gd name="T42" fmla="*/ 43 w 2200"/>
                <a:gd name="T43" fmla="*/ 13 h 1238"/>
                <a:gd name="T44" fmla="*/ 43 w 2200"/>
                <a:gd name="T45" fmla="*/ 15 h 1238"/>
                <a:gd name="T46" fmla="*/ 44 w 2200"/>
                <a:gd name="T47" fmla="*/ 12 h 1238"/>
                <a:gd name="T48" fmla="*/ 45 w 2200"/>
                <a:gd name="T49" fmla="*/ 11 h 1238"/>
                <a:gd name="T50" fmla="*/ 48 w 2200"/>
                <a:gd name="T51" fmla="*/ 9 h 1238"/>
                <a:gd name="T52" fmla="*/ 51 w 2200"/>
                <a:gd name="T53" fmla="*/ 6 h 1238"/>
                <a:gd name="T54" fmla="*/ 51 w 2200"/>
                <a:gd name="T55" fmla="*/ 5 h 1238"/>
                <a:gd name="T56" fmla="*/ 49 w 2200"/>
                <a:gd name="T57" fmla="*/ 3 h 1238"/>
                <a:gd name="T58" fmla="*/ 43 w 2200"/>
                <a:gd name="T59" fmla="*/ 6 h 1238"/>
                <a:gd name="T60" fmla="*/ 41 w 2200"/>
                <a:gd name="T61" fmla="*/ 8 h 1238"/>
                <a:gd name="T62" fmla="*/ 38 w 2200"/>
                <a:gd name="T63" fmla="*/ 10 h 1238"/>
                <a:gd name="T64" fmla="*/ 37 w 2200"/>
                <a:gd name="T65" fmla="*/ 9 h 1238"/>
                <a:gd name="T66" fmla="*/ 37 w 2200"/>
                <a:gd name="T67" fmla="*/ 9 h 1238"/>
                <a:gd name="T68" fmla="*/ 37 w 2200"/>
                <a:gd name="T69" fmla="*/ 7 h 1238"/>
                <a:gd name="T70" fmla="*/ 37 w 2200"/>
                <a:gd name="T71" fmla="*/ 5 h 1238"/>
                <a:gd name="T72" fmla="*/ 34 w 2200"/>
                <a:gd name="T73" fmla="*/ 6 h 1238"/>
                <a:gd name="T74" fmla="*/ 33 w 2200"/>
                <a:gd name="T75" fmla="*/ 10 h 1238"/>
                <a:gd name="T76" fmla="*/ 33 w 2200"/>
                <a:gd name="T77" fmla="*/ 5 h 1238"/>
                <a:gd name="T78" fmla="*/ 34 w 2200"/>
                <a:gd name="T79" fmla="*/ 5 h 1238"/>
                <a:gd name="T80" fmla="*/ 36 w 2200"/>
                <a:gd name="T81" fmla="*/ 4 h 1238"/>
                <a:gd name="T82" fmla="*/ 32 w 2200"/>
                <a:gd name="T83" fmla="*/ 3 h 1238"/>
                <a:gd name="T84" fmla="*/ 31 w 2200"/>
                <a:gd name="T85" fmla="*/ 4 h 1238"/>
                <a:gd name="T86" fmla="*/ 31 w 2200"/>
                <a:gd name="T87" fmla="*/ 2 h 1238"/>
                <a:gd name="T88" fmla="*/ 26 w 2200"/>
                <a:gd name="T89" fmla="*/ 0 h 1238"/>
                <a:gd name="T90" fmla="*/ 2 w 2200"/>
                <a:gd name="T91" fmla="*/ 1 h 1238"/>
                <a:gd name="T92" fmla="*/ 2 w 2200"/>
                <a:gd name="T93" fmla="*/ 3 h 1238"/>
                <a:gd name="T94" fmla="*/ 0 w 2200"/>
                <a:gd name="T95" fmla="*/ 2 h 123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00"/>
                <a:gd name="T145" fmla="*/ 0 h 1238"/>
                <a:gd name="T146" fmla="*/ 2200 w 2200"/>
                <a:gd name="T147" fmla="*/ 1238 h 123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00" h="1238">
                  <a:moveTo>
                    <a:pt x="0" y="69"/>
                  </a:moveTo>
                  <a:lnTo>
                    <a:pt x="26" y="169"/>
                  </a:lnTo>
                  <a:lnTo>
                    <a:pt x="56" y="180"/>
                  </a:lnTo>
                  <a:lnTo>
                    <a:pt x="32" y="187"/>
                  </a:lnTo>
                  <a:lnTo>
                    <a:pt x="12" y="491"/>
                  </a:lnTo>
                  <a:lnTo>
                    <a:pt x="70" y="612"/>
                  </a:lnTo>
                  <a:lnTo>
                    <a:pt x="104" y="612"/>
                  </a:lnTo>
                  <a:lnTo>
                    <a:pt x="89" y="656"/>
                  </a:lnTo>
                  <a:lnTo>
                    <a:pt x="160" y="786"/>
                  </a:lnTo>
                  <a:lnTo>
                    <a:pt x="231" y="816"/>
                  </a:lnTo>
                  <a:lnTo>
                    <a:pt x="291" y="890"/>
                  </a:lnTo>
                  <a:lnTo>
                    <a:pt x="378" y="881"/>
                  </a:lnTo>
                  <a:lnTo>
                    <a:pt x="524" y="951"/>
                  </a:lnTo>
                  <a:lnTo>
                    <a:pt x="698" y="924"/>
                  </a:lnTo>
                  <a:lnTo>
                    <a:pt x="800" y="1055"/>
                  </a:lnTo>
                  <a:lnTo>
                    <a:pt x="879" y="1020"/>
                  </a:lnTo>
                  <a:lnTo>
                    <a:pt x="978" y="1181"/>
                  </a:lnTo>
                  <a:lnTo>
                    <a:pt x="1053" y="1208"/>
                  </a:lnTo>
                  <a:lnTo>
                    <a:pt x="1046" y="1119"/>
                  </a:lnTo>
                  <a:lnTo>
                    <a:pt x="1126" y="1065"/>
                  </a:lnTo>
                  <a:lnTo>
                    <a:pt x="1133" y="1022"/>
                  </a:lnTo>
                  <a:lnTo>
                    <a:pt x="1244" y="1020"/>
                  </a:lnTo>
                  <a:lnTo>
                    <a:pt x="1346" y="1055"/>
                  </a:lnTo>
                  <a:lnTo>
                    <a:pt x="1347" y="1001"/>
                  </a:lnTo>
                  <a:lnTo>
                    <a:pt x="1307" y="995"/>
                  </a:lnTo>
                  <a:lnTo>
                    <a:pt x="1389" y="993"/>
                  </a:lnTo>
                  <a:lnTo>
                    <a:pt x="1394" y="969"/>
                  </a:lnTo>
                  <a:lnTo>
                    <a:pt x="1401" y="997"/>
                  </a:lnTo>
                  <a:lnTo>
                    <a:pt x="1557" y="1008"/>
                  </a:lnTo>
                  <a:lnTo>
                    <a:pt x="1597" y="1053"/>
                  </a:lnTo>
                  <a:lnTo>
                    <a:pt x="1603" y="1134"/>
                  </a:lnTo>
                  <a:lnTo>
                    <a:pt x="1654" y="1238"/>
                  </a:lnTo>
                  <a:lnTo>
                    <a:pt x="1684" y="1235"/>
                  </a:lnTo>
                  <a:lnTo>
                    <a:pt x="1699" y="1156"/>
                  </a:lnTo>
                  <a:lnTo>
                    <a:pt x="1644" y="969"/>
                  </a:lnTo>
                  <a:lnTo>
                    <a:pt x="1676" y="889"/>
                  </a:lnTo>
                  <a:lnTo>
                    <a:pt x="1870" y="736"/>
                  </a:lnTo>
                  <a:lnTo>
                    <a:pt x="1833" y="720"/>
                  </a:lnTo>
                  <a:lnTo>
                    <a:pt x="1867" y="713"/>
                  </a:lnTo>
                  <a:lnTo>
                    <a:pt x="1840" y="662"/>
                  </a:lnTo>
                  <a:lnTo>
                    <a:pt x="1846" y="617"/>
                  </a:lnTo>
                  <a:lnTo>
                    <a:pt x="1805" y="585"/>
                  </a:lnTo>
                  <a:lnTo>
                    <a:pt x="1846" y="608"/>
                  </a:lnTo>
                  <a:lnTo>
                    <a:pt x="1835" y="554"/>
                  </a:lnTo>
                  <a:lnTo>
                    <a:pt x="1862" y="536"/>
                  </a:lnTo>
                  <a:lnTo>
                    <a:pt x="1867" y="656"/>
                  </a:lnTo>
                  <a:lnTo>
                    <a:pt x="1895" y="586"/>
                  </a:lnTo>
                  <a:lnTo>
                    <a:pt x="1878" y="529"/>
                  </a:lnTo>
                  <a:lnTo>
                    <a:pt x="1896" y="562"/>
                  </a:lnTo>
                  <a:lnTo>
                    <a:pt x="1937" y="464"/>
                  </a:lnTo>
                  <a:lnTo>
                    <a:pt x="2092" y="420"/>
                  </a:lnTo>
                  <a:lnTo>
                    <a:pt x="2051" y="394"/>
                  </a:lnTo>
                  <a:lnTo>
                    <a:pt x="2081" y="320"/>
                  </a:lnTo>
                  <a:lnTo>
                    <a:pt x="2195" y="264"/>
                  </a:lnTo>
                  <a:lnTo>
                    <a:pt x="2200" y="233"/>
                  </a:lnTo>
                  <a:lnTo>
                    <a:pt x="2171" y="209"/>
                  </a:lnTo>
                  <a:lnTo>
                    <a:pt x="2171" y="136"/>
                  </a:lnTo>
                  <a:lnTo>
                    <a:pt x="2109" y="114"/>
                  </a:lnTo>
                  <a:lnTo>
                    <a:pt x="2061" y="230"/>
                  </a:lnTo>
                  <a:lnTo>
                    <a:pt x="1867" y="274"/>
                  </a:lnTo>
                  <a:lnTo>
                    <a:pt x="1851" y="324"/>
                  </a:lnTo>
                  <a:lnTo>
                    <a:pt x="1740" y="345"/>
                  </a:lnTo>
                  <a:lnTo>
                    <a:pt x="1747" y="363"/>
                  </a:lnTo>
                  <a:lnTo>
                    <a:pt x="1637" y="431"/>
                  </a:lnTo>
                  <a:lnTo>
                    <a:pt x="1586" y="429"/>
                  </a:lnTo>
                  <a:lnTo>
                    <a:pt x="1584" y="410"/>
                  </a:lnTo>
                  <a:lnTo>
                    <a:pt x="1592" y="387"/>
                  </a:lnTo>
                  <a:lnTo>
                    <a:pt x="1604" y="372"/>
                  </a:lnTo>
                  <a:lnTo>
                    <a:pt x="1611" y="351"/>
                  </a:lnTo>
                  <a:lnTo>
                    <a:pt x="1592" y="297"/>
                  </a:lnTo>
                  <a:lnTo>
                    <a:pt x="1554" y="318"/>
                  </a:lnTo>
                  <a:lnTo>
                    <a:pt x="1569" y="230"/>
                  </a:lnTo>
                  <a:lnTo>
                    <a:pt x="1509" y="209"/>
                  </a:lnTo>
                  <a:lnTo>
                    <a:pt x="1465" y="264"/>
                  </a:lnTo>
                  <a:lnTo>
                    <a:pt x="1448" y="413"/>
                  </a:lnTo>
                  <a:lnTo>
                    <a:pt x="1413" y="417"/>
                  </a:lnTo>
                  <a:lnTo>
                    <a:pt x="1402" y="347"/>
                  </a:lnTo>
                  <a:lnTo>
                    <a:pt x="1434" y="234"/>
                  </a:lnTo>
                  <a:lnTo>
                    <a:pt x="1403" y="252"/>
                  </a:lnTo>
                  <a:lnTo>
                    <a:pt x="1451" y="196"/>
                  </a:lnTo>
                  <a:lnTo>
                    <a:pt x="1552" y="194"/>
                  </a:lnTo>
                  <a:lnTo>
                    <a:pt x="1536" y="164"/>
                  </a:lnTo>
                  <a:lnTo>
                    <a:pt x="1529" y="164"/>
                  </a:lnTo>
                  <a:lnTo>
                    <a:pt x="1381" y="146"/>
                  </a:lnTo>
                  <a:lnTo>
                    <a:pt x="1403" y="110"/>
                  </a:lnTo>
                  <a:lnTo>
                    <a:pt x="1315" y="159"/>
                  </a:lnTo>
                  <a:lnTo>
                    <a:pt x="1243" y="159"/>
                  </a:lnTo>
                  <a:lnTo>
                    <a:pt x="1330" y="82"/>
                  </a:lnTo>
                  <a:lnTo>
                    <a:pt x="1147" y="40"/>
                  </a:lnTo>
                  <a:lnTo>
                    <a:pt x="1127" y="0"/>
                  </a:lnTo>
                  <a:lnTo>
                    <a:pt x="1126" y="26"/>
                  </a:lnTo>
                  <a:lnTo>
                    <a:pt x="72" y="26"/>
                  </a:lnTo>
                  <a:lnTo>
                    <a:pt x="90" y="73"/>
                  </a:lnTo>
                  <a:lnTo>
                    <a:pt x="70" y="114"/>
                  </a:lnTo>
                  <a:lnTo>
                    <a:pt x="74" y="72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2" name="Freeform 317"/>
            <p:cNvSpPr/>
            <p:nvPr/>
          </p:nvSpPr>
          <p:spPr bwMode="auto">
            <a:xfrm>
              <a:off x="6943265" y="4581851"/>
              <a:ext cx="94345" cy="108200"/>
            </a:xfrm>
            <a:custGeom>
              <a:avLst/>
              <a:gdLst>
                <a:gd name="T0" fmla="*/ 0 w 199"/>
                <a:gd name="T1" fmla="*/ 5 h 238"/>
                <a:gd name="T2" fmla="*/ 1 w 199"/>
                <a:gd name="T3" fmla="*/ 0 h 238"/>
                <a:gd name="T4" fmla="*/ 1 w 199"/>
                <a:gd name="T5" fmla="*/ 0 h 238"/>
                <a:gd name="T6" fmla="*/ 4 w 199"/>
                <a:gd name="T7" fmla="*/ 2 h 238"/>
                <a:gd name="T8" fmla="*/ 5 w 199"/>
                <a:gd name="T9" fmla="*/ 3 h 238"/>
                <a:gd name="T10" fmla="*/ 4 w 199"/>
                <a:gd name="T11" fmla="*/ 4 h 238"/>
                <a:gd name="T12" fmla="*/ 3 w 199"/>
                <a:gd name="T13" fmla="*/ 5 h 238"/>
                <a:gd name="T14" fmla="*/ 0 w 199"/>
                <a:gd name="T15" fmla="*/ 5 h 2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9"/>
                <a:gd name="T25" fmla="*/ 0 h 238"/>
                <a:gd name="T26" fmla="*/ 199 w 199"/>
                <a:gd name="T27" fmla="*/ 238 h 2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9" h="238">
                  <a:moveTo>
                    <a:pt x="0" y="192"/>
                  </a:moveTo>
                  <a:lnTo>
                    <a:pt x="31" y="8"/>
                  </a:lnTo>
                  <a:lnTo>
                    <a:pt x="62" y="0"/>
                  </a:lnTo>
                  <a:lnTo>
                    <a:pt x="174" y="94"/>
                  </a:lnTo>
                  <a:lnTo>
                    <a:pt x="199" y="131"/>
                  </a:lnTo>
                  <a:lnTo>
                    <a:pt x="189" y="178"/>
                  </a:lnTo>
                  <a:lnTo>
                    <a:pt x="136" y="238"/>
                  </a:lnTo>
                  <a:lnTo>
                    <a:pt x="0" y="19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3" name="Freeform 318"/>
            <p:cNvSpPr/>
            <p:nvPr/>
          </p:nvSpPr>
          <p:spPr bwMode="auto">
            <a:xfrm>
              <a:off x="6672025" y="3717842"/>
              <a:ext cx="245970" cy="229130"/>
            </a:xfrm>
            <a:custGeom>
              <a:avLst/>
              <a:gdLst>
                <a:gd name="T0" fmla="*/ 0 w 510"/>
                <a:gd name="T1" fmla="*/ 3 h 507"/>
                <a:gd name="T2" fmla="*/ 1 w 510"/>
                <a:gd name="T3" fmla="*/ 5 h 507"/>
                <a:gd name="T4" fmla="*/ 3 w 510"/>
                <a:gd name="T5" fmla="*/ 5 h 507"/>
                <a:gd name="T6" fmla="*/ 3 w 510"/>
                <a:gd name="T7" fmla="*/ 6 h 507"/>
                <a:gd name="T8" fmla="*/ 5 w 510"/>
                <a:gd name="T9" fmla="*/ 6 h 507"/>
                <a:gd name="T10" fmla="*/ 5 w 510"/>
                <a:gd name="T11" fmla="*/ 10 h 507"/>
                <a:gd name="T12" fmla="*/ 6 w 510"/>
                <a:gd name="T13" fmla="*/ 11 h 507"/>
                <a:gd name="T14" fmla="*/ 7 w 510"/>
                <a:gd name="T15" fmla="*/ 12 h 507"/>
                <a:gd name="T16" fmla="*/ 9 w 510"/>
                <a:gd name="T17" fmla="*/ 10 h 507"/>
                <a:gd name="T18" fmla="*/ 8 w 510"/>
                <a:gd name="T19" fmla="*/ 10 h 507"/>
                <a:gd name="T20" fmla="*/ 8 w 510"/>
                <a:gd name="T21" fmla="*/ 8 h 507"/>
                <a:gd name="T22" fmla="*/ 9 w 510"/>
                <a:gd name="T23" fmla="*/ 9 h 507"/>
                <a:gd name="T24" fmla="*/ 11 w 510"/>
                <a:gd name="T25" fmla="*/ 7 h 507"/>
                <a:gd name="T26" fmla="*/ 11 w 510"/>
                <a:gd name="T27" fmla="*/ 6 h 507"/>
                <a:gd name="T28" fmla="*/ 11 w 510"/>
                <a:gd name="T29" fmla="*/ 5 h 507"/>
                <a:gd name="T30" fmla="*/ 11 w 510"/>
                <a:gd name="T31" fmla="*/ 5 h 507"/>
                <a:gd name="T32" fmla="*/ 12 w 510"/>
                <a:gd name="T33" fmla="*/ 4 h 507"/>
                <a:gd name="T34" fmla="*/ 11 w 510"/>
                <a:gd name="T35" fmla="*/ 4 h 507"/>
                <a:gd name="T36" fmla="*/ 11 w 510"/>
                <a:gd name="T37" fmla="*/ 3 h 507"/>
                <a:gd name="T38" fmla="*/ 9 w 510"/>
                <a:gd name="T39" fmla="*/ 2 h 507"/>
                <a:gd name="T40" fmla="*/ 10 w 510"/>
                <a:gd name="T41" fmla="*/ 2 h 507"/>
                <a:gd name="T42" fmla="*/ 5 w 510"/>
                <a:gd name="T43" fmla="*/ 2 h 507"/>
                <a:gd name="T44" fmla="*/ 3 w 510"/>
                <a:gd name="T45" fmla="*/ 0 h 507"/>
                <a:gd name="T46" fmla="*/ 3 w 510"/>
                <a:gd name="T47" fmla="*/ 1 h 507"/>
                <a:gd name="T48" fmla="*/ 1 w 510"/>
                <a:gd name="T49" fmla="*/ 1 h 507"/>
                <a:gd name="T50" fmla="*/ 2 w 510"/>
                <a:gd name="T51" fmla="*/ 3 h 507"/>
                <a:gd name="T52" fmla="*/ 1 w 510"/>
                <a:gd name="T53" fmla="*/ 3 h 507"/>
                <a:gd name="T54" fmla="*/ 1 w 510"/>
                <a:gd name="T55" fmla="*/ 2 h 507"/>
                <a:gd name="T56" fmla="*/ 2 w 510"/>
                <a:gd name="T57" fmla="*/ 1 h 507"/>
                <a:gd name="T58" fmla="*/ 0 w 510"/>
                <a:gd name="T59" fmla="*/ 3 h 50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10"/>
                <a:gd name="T91" fmla="*/ 0 h 507"/>
                <a:gd name="T92" fmla="*/ 510 w 510"/>
                <a:gd name="T93" fmla="*/ 507 h 50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10" h="507">
                  <a:moveTo>
                    <a:pt x="0" y="138"/>
                  </a:moveTo>
                  <a:lnTo>
                    <a:pt x="48" y="226"/>
                  </a:lnTo>
                  <a:lnTo>
                    <a:pt x="122" y="237"/>
                  </a:lnTo>
                  <a:lnTo>
                    <a:pt x="146" y="275"/>
                  </a:lnTo>
                  <a:lnTo>
                    <a:pt x="220" y="269"/>
                  </a:lnTo>
                  <a:lnTo>
                    <a:pt x="208" y="422"/>
                  </a:lnTo>
                  <a:lnTo>
                    <a:pt x="243" y="486"/>
                  </a:lnTo>
                  <a:lnTo>
                    <a:pt x="284" y="507"/>
                  </a:lnTo>
                  <a:lnTo>
                    <a:pt x="379" y="448"/>
                  </a:lnTo>
                  <a:lnTo>
                    <a:pt x="341" y="437"/>
                  </a:lnTo>
                  <a:lnTo>
                    <a:pt x="325" y="352"/>
                  </a:lnTo>
                  <a:lnTo>
                    <a:pt x="387" y="368"/>
                  </a:lnTo>
                  <a:lnTo>
                    <a:pt x="487" y="315"/>
                  </a:lnTo>
                  <a:lnTo>
                    <a:pt x="457" y="275"/>
                  </a:lnTo>
                  <a:lnTo>
                    <a:pt x="491" y="236"/>
                  </a:lnTo>
                  <a:lnTo>
                    <a:pt x="477" y="207"/>
                  </a:lnTo>
                  <a:lnTo>
                    <a:pt x="510" y="175"/>
                  </a:lnTo>
                  <a:lnTo>
                    <a:pt x="467" y="168"/>
                  </a:lnTo>
                  <a:lnTo>
                    <a:pt x="467" y="127"/>
                  </a:lnTo>
                  <a:lnTo>
                    <a:pt x="391" y="84"/>
                  </a:lnTo>
                  <a:lnTo>
                    <a:pt x="426" y="72"/>
                  </a:lnTo>
                  <a:lnTo>
                    <a:pt x="200" y="81"/>
                  </a:lnTo>
                  <a:lnTo>
                    <a:pt x="127" y="0"/>
                  </a:lnTo>
                  <a:lnTo>
                    <a:pt x="133" y="37"/>
                  </a:lnTo>
                  <a:lnTo>
                    <a:pt x="66" y="68"/>
                  </a:lnTo>
                  <a:lnTo>
                    <a:pt x="86" y="127"/>
                  </a:lnTo>
                  <a:lnTo>
                    <a:pt x="63" y="150"/>
                  </a:lnTo>
                  <a:lnTo>
                    <a:pt x="48" y="96"/>
                  </a:lnTo>
                  <a:lnTo>
                    <a:pt x="73" y="22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4" name="Freeform 320"/>
            <p:cNvSpPr/>
            <p:nvPr/>
          </p:nvSpPr>
          <p:spPr bwMode="auto">
            <a:xfrm>
              <a:off x="2372611" y="3156156"/>
              <a:ext cx="259447" cy="203671"/>
            </a:xfrm>
            <a:custGeom>
              <a:avLst/>
              <a:gdLst>
                <a:gd name="T0" fmla="*/ 0 w 542"/>
                <a:gd name="T1" fmla="*/ 5 h 449"/>
                <a:gd name="T2" fmla="*/ 0 w 542"/>
                <a:gd name="T3" fmla="*/ 8 h 449"/>
                <a:gd name="T4" fmla="*/ 1 w 542"/>
                <a:gd name="T5" fmla="*/ 9 h 449"/>
                <a:gd name="T6" fmla="*/ 0 w 542"/>
                <a:gd name="T7" fmla="*/ 10 h 449"/>
                <a:gd name="T8" fmla="*/ 2 w 542"/>
                <a:gd name="T9" fmla="*/ 10 h 449"/>
                <a:gd name="T10" fmla="*/ 5 w 542"/>
                <a:gd name="T11" fmla="*/ 10 h 449"/>
                <a:gd name="T12" fmla="*/ 5 w 542"/>
                <a:gd name="T13" fmla="*/ 8 h 449"/>
                <a:gd name="T14" fmla="*/ 8 w 542"/>
                <a:gd name="T15" fmla="*/ 8 h 449"/>
                <a:gd name="T16" fmla="*/ 8 w 542"/>
                <a:gd name="T17" fmla="*/ 6 h 449"/>
                <a:gd name="T18" fmla="*/ 9 w 542"/>
                <a:gd name="T19" fmla="*/ 6 h 449"/>
                <a:gd name="T20" fmla="*/ 8 w 542"/>
                <a:gd name="T21" fmla="*/ 5 h 449"/>
                <a:gd name="T22" fmla="*/ 9 w 542"/>
                <a:gd name="T23" fmla="*/ 5 h 449"/>
                <a:gd name="T24" fmla="*/ 10 w 542"/>
                <a:gd name="T25" fmla="*/ 4 h 449"/>
                <a:gd name="T26" fmla="*/ 9 w 542"/>
                <a:gd name="T27" fmla="*/ 3 h 449"/>
                <a:gd name="T28" fmla="*/ 12 w 542"/>
                <a:gd name="T29" fmla="*/ 2 h 449"/>
                <a:gd name="T30" fmla="*/ 13 w 542"/>
                <a:gd name="T31" fmla="*/ 1 h 449"/>
                <a:gd name="T32" fmla="*/ 11 w 542"/>
                <a:gd name="T33" fmla="*/ 1 h 449"/>
                <a:gd name="T34" fmla="*/ 10 w 542"/>
                <a:gd name="T35" fmla="*/ 2 h 449"/>
                <a:gd name="T36" fmla="*/ 9 w 542"/>
                <a:gd name="T37" fmla="*/ 0 h 449"/>
                <a:gd name="T38" fmla="*/ 8 w 542"/>
                <a:gd name="T39" fmla="*/ 1 h 449"/>
                <a:gd name="T40" fmla="*/ 4 w 542"/>
                <a:gd name="T41" fmla="*/ 1 h 449"/>
                <a:gd name="T42" fmla="*/ 2 w 542"/>
                <a:gd name="T43" fmla="*/ 4 h 449"/>
                <a:gd name="T44" fmla="*/ 1 w 542"/>
                <a:gd name="T45" fmla="*/ 3 h 449"/>
                <a:gd name="T46" fmla="*/ 0 w 542"/>
                <a:gd name="T47" fmla="*/ 5 h 4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42"/>
                <a:gd name="T73" fmla="*/ 0 h 449"/>
                <a:gd name="T74" fmla="*/ 542 w 542"/>
                <a:gd name="T75" fmla="*/ 449 h 44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42" h="449">
                  <a:moveTo>
                    <a:pt x="0" y="214"/>
                  </a:moveTo>
                  <a:lnTo>
                    <a:pt x="6" y="333"/>
                  </a:lnTo>
                  <a:lnTo>
                    <a:pt x="42" y="368"/>
                  </a:lnTo>
                  <a:lnTo>
                    <a:pt x="14" y="426"/>
                  </a:lnTo>
                  <a:lnTo>
                    <a:pt x="73" y="449"/>
                  </a:lnTo>
                  <a:lnTo>
                    <a:pt x="212" y="426"/>
                  </a:lnTo>
                  <a:lnTo>
                    <a:pt x="239" y="361"/>
                  </a:lnTo>
                  <a:lnTo>
                    <a:pt x="333" y="325"/>
                  </a:lnTo>
                  <a:lnTo>
                    <a:pt x="340" y="269"/>
                  </a:lnTo>
                  <a:lnTo>
                    <a:pt x="375" y="254"/>
                  </a:lnTo>
                  <a:lnTo>
                    <a:pt x="361" y="226"/>
                  </a:lnTo>
                  <a:lnTo>
                    <a:pt x="393" y="222"/>
                  </a:lnTo>
                  <a:lnTo>
                    <a:pt x="418" y="168"/>
                  </a:lnTo>
                  <a:lnTo>
                    <a:pt x="408" y="112"/>
                  </a:lnTo>
                  <a:lnTo>
                    <a:pt x="538" y="72"/>
                  </a:lnTo>
                  <a:lnTo>
                    <a:pt x="542" y="61"/>
                  </a:lnTo>
                  <a:lnTo>
                    <a:pt x="492" y="50"/>
                  </a:lnTo>
                  <a:lnTo>
                    <a:pt x="423" y="88"/>
                  </a:lnTo>
                  <a:lnTo>
                    <a:pt x="392" y="0"/>
                  </a:lnTo>
                  <a:lnTo>
                    <a:pt x="335" y="66"/>
                  </a:lnTo>
                  <a:lnTo>
                    <a:pt x="169" y="61"/>
                  </a:lnTo>
                  <a:lnTo>
                    <a:pt x="82" y="165"/>
                  </a:lnTo>
                  <a:lnTo>
                    <a:pt x="25" y="131"/>
                  </a:lnTo>
                  <a:lnTo>
                    <a:pt x="0" y="21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5" name="Freeform 321"/>
            <p:cNvSpPr/>
            <p:nvPr/>
          </p:nvSpPr>
          <p:spPr bwMode="auto">
            <a:xfrm>
              <a:off x="1614485" y="3059094"/>
              <a:ext cx="33694" cy="68421"/>
            </a:xfrm>
            <a:custGeom>
              <a:avLst/>
              <a:gdLst>
                <a:gd name="T0" fmla="*/ 0 w 71"/>
                <a:gd name="T1" fmla="*/ 3 h 151"/>
                <a:gd name="T2" fmla="*/ 0 w 71"/>
                <a:gd name="T3" fmla="*/ 1 h 151"/>
                <a:gd name="T4" fmla="*/ 1 w 71"/>
                <a:gd name="T5" fmla="*/ 0 h 151"/>
                <a:gd name="T6" fmla="*/ 2 w 71"/>
                <a:gd name="T7" fmla="*/ 2 h 151"/>
                <a:gd name="T8" fmla="*/ 1 w 71"/>
                <a:gd name="T9" fmla="*/ 3 h 151"/>
                <a:gd name="T10" fmla="*/ 0 w 71"/>
                <a:gd name="T11" fmla="*/ 3 h 1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"/>
                <a:gd name="T19" fmla="*/ 0 h 151"/>
                <a:gd name="T20" fmla="*/ 71 w 71"/>
                <a:gd name="T21" fmla="*/ 151 h 1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" h="151">
                  <a:moveTo>
                    <a:pt x="0" y="114"/>
                  </a:moveTo>
                  <a:lnTo>
                    <a:pt x="1" y="37"/>
                  </a:lnTo>
                  <a:lnTo>
                    <a:pt x="33" y="0"/>
                  </a:lnTo>
                  <a:lnTo>
                    <a:pt x="71" y="88"/>
                  </a:lnTo>
                  <a:lnTo>
                    <a:pt x="35" y="151"/>
                  </a:lnTo>
                  <a:lnTo>
                    <a:pt x="0" y="11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6" name="Freeform 322"/>
            <p:cNvSpPr/>
            <p:nvPr/>
          </p:nvSpPr>
          <p:spPr bwMode="auto">
            <a:xfrm>
              <a:off x="1102329" y="3191162"/>
              <a:ext cx="374009" cy="388247"/>
            </a:xfrm>
            <a:custGeom>
              <a:avLst/>
              <a:gdLst>
                <a:gd name="T0" fmla="*/ 0 w 776"/>
                <a:gd name="T1" fmla="*/ 11 h 857"/>
                <a:gd name="T2" fmla="*/ 0 w 776"/>
                <a:gd name="T3" fmla="*/ 11 h 857"/>
                <a:gd name="T4" fmla="*/ 3 w 776"/>
                <a:gd name="T5" fmla="*/ 13 h 857"/>
                <a:gd name="T6" fmla="*/ 11 w 776"/>
                <a:gd name="T7" fmla="*/ 19 h 857"/>
                <a:gd name="T8" fmla="*/ 11 w 776"/>
                <a:gd name="T9" fmla="*/ 20 h 857"/>
                <a:gd name="T10" fmla="*/ 11 w 776"/>
                <a:gd name="T11" fmla="*/ 20 h 857"/>
                <a:gd name="T12" fmla="*/ 13 w 776"/>
                <a:gd name="T13" fmla="*/ 19 h 857"/>
                <a:gd name="T14" fmla="*/ 18 w 776"/>
                <a:gd name="T15" fmla="*/ 15 h 857"/>
                <a:gd name="T16" fmla="*/ 16 w 776"/>
                <a:gd name="T17" fmla="*/ 12 h 857"/>
                <a:gd name="T18" fmla="*/ 16 w 776"/>
                <a:gd name="T19" fmla="*/ 8 h 857"/>
                <a:gd name="T20" fmla="*/ 16 w 776"/>
                <a:gd name="T21" fmla="*/ 6 h 857"/>
                <a:gd name="T22" fmla="*/ 14 w 776"/>
                <a:gd name="T23" fmla="*/ 3 h 857"/>
                <a:gd name="T24" fmla="*/ 15 w 776"/>
                <a:gd name="T25" fmla="*/ 3 h 857"/>
                <a:gd name="T26" fmla="*/ 15 w 776"/>
                <a:gd name="T27" fmla="*/ 0 h 857"/>
                <a:gd name="T28" fmla="*/ 9 w 776"/>
                <a:gd name="T29" fmla="*/ 1 h 857"/>
                <a:gd name="T30" fmla="*/ 6 w 776"/>
                <a:gd name="T31" fmla="*/ 2 h 857"/>
                <a:gd name="T32" fmla="*/ 7 w 776"/>
                <a:gd name="T33" fmla="*/ 5 h 857"/>
                <a:gd name="T34" fmla="*/ 5 w 776"/>
                <a:gd name="T35" fmla="*/ 6 h 857"/>
                <a:gd name="T36" fmla="*/ 4 w 776"/>
                <a:gd name="T37" fmla="*/ 6 h 857"/>
                <a:gd name="T38" fmla="*/ 5 w 776"/>
                <a:gd name="T39" fmla="*/ 7 h 857"/>
                <a:gd name="T40" fmla="*/ 1 w 776"/>
                <a:gd name="T41" fmla="*/ 9 h 857"/>
                <a:gd name="T42" fmla="*/ 0 w 776"/>
                <a:gd name="T43" fmla="*/ 11 h 85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76"/>
                <a:gd name="T67" fmla="*/ 0 h 857"/>
                <a:gd name="T68" fmla="*/ 776 w 776"/>
                <a:gd name="T69" fmla="*/ 857 h 85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76" h="857">
                  <a:moveTo>
                    <a:pt x="0" y="458"/>
                  </a:moveTo>
                  <a:lnTo>
                    <a:pt x="5" y="475"/>
                  </a:lnTo>
                  <a:lnTo>
                    <a:pt x="150" y="582"/>
                  </a:lnTo>
                  <a:lnTo>
                    <a:pt x="454" y="818"/>
                  </a:lnTo>
                  <a:lnTo>
                    <a:pt x="456" y="857"/>
                  </a:lnTo>
                  <a:lnTo>
                    <a:pt x="488" y="853"/>
                  </a:lnTo>
                  <a:lnTo>
                    <a:pt x="547" y="836"/>
                  </a:lnTo>
                  <a:lnTo>
                    <a:pt x="776" y="651"/>
                  </a:lnTo>
                  <a:lnTo>
                    <a:pt x="687" y="527"/>
                  </a:lnTo>
                  <a:lnTo>
                    <a:pt x="688" y="330"/>
                  </a:lnTo>
                  <a:lnTo>
                    <a:pt x="679" y="241"/>
                  </a:lnTo>
                  <a:lnTo>
                    <a:pt x="612" y="151"/>
                  </a:lnTo>
                  <a:lnTo>
                    <a:pt x="647" y="120"/>
                  </a:lnTo>
                  <a:lnTo>
                    <a:pt x="659" y="0"/>
                  </a:lnTo>
                  <a:lnTo>
                    <a:pt x="391" y="20"/>
                  </a:lnTo>
                  <a:lnTo>
                    <a:pt x="246" y="92"/>
                  </a:lnTo>
                  <a:lnTo>
                    <a:pt x="284" y="238"/>
                  </a:lnTo>
                  <a:lnTo>
                    <a:pt x="224" y="241"/>
                  </a:lnTo>
                  <a:lnTo>
                    <a:pt x="189" y="258"/>
                  </a:lnTo>
                  <a:lnTo>
                    <a:pt x="196" y="296"/>
                  </a:lnTo>
                  <a:lnTo>
                    <a:pt x="21" y="383"/>
                  </a:lnTo>
                  <a:lnTo>
                    <a:pt x="0" y="45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7" name="Freeform 323"/>
            <p:cNvSpPr/>
            <p:nvPr/>
          </p:nvSpPr>
          <p:spPr bwMode="auto">
            <a:xfrm>
              <a:off x="3336273" y="4179284"/>
              <a:ext cx="739594" cy="609421"/>
            </a:xfrm>
            <a:custGeom>
              <a:avLst/>
              <a:gdLst>
                <a:gd name="T0" fmla="*/ 1 w 1543"/>
                <a:gd name="T1" fmla="*/ 17 h 1343"/>
                <a:gd name="T2" fmla="*/ 1 w 1543"/>
                <a:gd name="T3" fmla="*/ 16 h 1343"/>
                <a:gd name="T4" fmla="*/ 1 w 1543"/>
                <a:gd name="T5" fmla="*/ 12 h 1343"/>
                <a:gd name="T6" fmla="*/ 3 w 1543"/>
                <a:gd name="T7" fmla="*/ 10 h 1343"/>
                <a:gd name="T8" fmla="*/ 8 w 1543"/>
                <a:gd name="T9" fmla="*/ 8 h 1343"/>
                <a:gd name="T10" fmla="*/ 9 w 1543"/>
                <a:gd name="T11" fmla="*/ 6 h 1343"/>
                <a:gd name="T12" fmla="*/ 9 w 1543"/>
                <a:gd name="T13" fmla="*/ 6 h 1343"/>
                <a:gd name="T14" fmla="*/ 10 w 1543"/>
                <a:gd name="T15" fmla="*/ 5 h 1343"/>
                <a:gd name="T16" fmla="*/ 13 w 1543"/>
                <a:gd name="T17" fmla="*/ 4 h 1343"/>
                <a:gd name="T18" fmla="*/ 14 w 1543"/>
                <a:gd name="T19" fmla="*/ 4 h 1343"/>
                <a:gd name="T20" fmla="*/ 14 w 1543"/>
                <a:gd name="T21" fmla="*/ 4 h 1343"/>
                <a:gd name="T22" fmla="*/ 17 w 1543"/>
                <a:gd name="T23" fmla="*/ 1 h 1343"/>
                <a:gd name="T24" fmla="*/ 20 w 1543"/>
                <a:gd name="T25" fmla="*/ 2 h 1343"/>
                <a:gd name="T26" fmla="*/ 24 w 1543"/>
                <a:gd name="T27" fmla="*/ 7 h 1343"/>
                <a:gd name="T28" fmla="*/ 25 w 1543"/>
                <a:gd name="T29" fmla="*/ 1 h 1343"/>
                <a:gd name="T30" fmla="*/ 27 w 1543"/>
                <a:gd name="T31" fmla="*/ 4 h 1343"/>
                <a:gd name="T32" fmla="*/ 29 w 1543"/>
                <a:gd name="T33" fmla="*/ 9 h 1343"/>
                <a:gd name="T34" fmla="*/ 32 w 1543"/>
                <a:gd name="T35" fmla="*/ 13 h 1343"/>
                <a:gd name="T36" fmla="*/ 33 w 1543"/>
                <a:gd name="T37" fmla="*/ 14 h 1343"/>
                <a:gd name="T38" fmla="*/ 36 w 1543"/>
                <a:gd name="T39" fmla="*/ 19 h 1343"/>
                <a:gd name="T40" fmla="*/ 34 w 1543"/>
                <a:gd name="T41" fmla="*/ 25 h 1343"/>
                <a:gd name="T42" fmla="*/ 30 w 1543"/>
                <a:gd name="T43" fmla="*/ 30 h 1343"/>
                <a:gd name="T44" fmla="*/ 29 w 1543"/>
                <a:gd name="T45" fmla="*/ 31 h 1343"/>
                <a:gd name="T46" fmla="*/ 27 w 1543"/>
                <a:gd name="T47" fmla="*/ 31 h 1343"/>
                <a:gd name="T48" fmla="*/ 24 w 1543"/>
                <a:gd name="T49" fmla="*/ 29 h 1343"/>
                <a:gd name="T50" fmla="*/ 22 w 1543"/>
                <a:gd name="T51" fmla="*/ 27 h 1343"/>
                <a:gd name="T52" fmla="*/ 22 w 1543"/>
                <a:gd name="T53" fmla="*/ 27 h 1343"/>
                <a:gd name="T54" fmla="*/ 22 w 1543"/>
                <a:gd name="T55" fmla="*/ 23 h 1343"/>
                <a:gd name="T56" fmla="*/ 19 w 1543"/>
                <a:gd name="T57" fmla="*/ 26 h 1343"/>
                <a:gd name="T58" fmla="*/ 16 w 1543"/>
                <a:gd name="T59" fmla="*/ 22 h 1343"/>
                <a:gd name="T60" fmla="*/ 9 w 1543"/>
                <a:gd name="T61" fmla="*/ 25 h 1343"/>
                <a:gd name="T62" fmla="*/ 4 w 1543"/>
                <a:gd name="T63" fmla="*/ 27 h 1343"/>
                <a:gd name="T64" fmla="*/ 2 w 1543"/>
                <a:gd name="T65" fmla="*/ 22 h 13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43"/>
                <a:gd name="T100" fmla="*/ 0 h 1343"/>
                <a:gd name="T101" fmla="*/ 1543 w 1543"/>
                <a:gd name="T102" fmla="*/ 1343 h 134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43" h="1343">
                  <a:moveTo>
                    <a:pt x="0" y="708"/>
                  </a:moveTo>
                  <a:lnTo>
                    <a:pt x="25" y="718"/>
                  </a:lnTo>
                  <a:lnTo>
                    <a:pt x="9" y="678"/>
                  </a:lnTo>
                  <a:lnTo>
                    <a:pt x="41" y="701"/>
                  </a:lnTo>
                  <a:lnTo>
                    <a:pt x="9" y="622"/>
                  </a:lnTo>
                  <a:lnTo>
                    <a:pt x="31" y="505"/>
                  </a:lnTo>
                  <a:lnTo>
                    <a:pt x="39" y="536"/>
                  </a:lnTo>
                  <a:lnTo>
                    <a:pt x="135" y="442"/>
                  </a:lnTo>
                  <a:lnTo>
                    <a:pt x="296" y="399"/>
                  </a:lnTo>
                  <a:lnTo>
                    <a:pt x="352" y="330"/>
                  </a:lnTo>
                  <a:lnTo>
                    <a:pt x="349" y="285"/>
                  </a:lnTo>
                  <a:lnTo>
                    <a:pt x="369" y="252"/>
                  </a:lnTo>
                  <a:lnTo>
                    <a:pt x="393" y="304"/>
                  </a:lnTo>
                  <a:lnTo>
                    <a:pt x="393" y="248"/>
                  </a:lnTo>
                  <a:lnTo>
                    <a:pt x="432" y="260"/>
                  </a:lnTo>
                  <a:lnTo>
                    <a:pt x="436" y="218"/>
                  </a:lnTo>
                  <a:lnTo>
                    <a:pt x="492" y="150"/>
                  </a:lnTo>
                  <a:lnTo>
                    <a:pt x="552" y="154"/>
                  </a:lnTo>
                  <a:lnTo>
                    <a:pt x="563" y="221"/>
                  </a:lnTo>
                  <a:lnTo>
                    <a:pt x="588" y="183"/>
                  </a:lnTo>
                  <a:lnTo>
                    <a:pt x="631" y="204"/>
                  </a:lnTo>
                  <a:lnTo>
                    <a:pt x="616" y="160"/>
                  </a:lnTo>
                  <a:lnTo>
                    <a:pt x="655" y="89"/>
                  </a:lnTo>
                  <a:lnTo>
                    <a:pt x="743" y="62"/>
                  </a:lnTo>
                  <a:lnTo>
                    <a:pt x="719" y="18"/>
                  </a:lnTo>
                  <a:lnTo>
                    <a:pt x="893" y="73"/>
                  </a:lnTo>
                  <a:lnTo>
                    <a:pt x="856" y="194"/>
                  </a:lnTo>
                  <a:lnTo>
                    <a:pt x="1030" y="318"/>
                  </a:lnTo>
                  <a:lnTo>
                    <a:pt x="1073" y="267"/>
                  </a:lnTo>
                  <a:lnTo>
                    <a:pt x="1095" y="61"/>
                  </a:lnTo>
                  <a:lnTo>
                    <a:pt x="1135" y="0"/>
                  </a:lnTo>
                  <a:lnTo>
                    <a:pt x="1173" y="158"/>
                  </a:lnTo>
                  <a:lnTo>
                    <a:pt x="1231" y="194"/>
                  </a:lnTo>
                  <a:lnTo>
                    <a:pt x="1270" y="375"/>
                  </a:lnTo>
                  <a:lnTo>
                    <a:pt x="1363" y="433"/>
                  </a:lnTo>
                  <a:lnTo>
                    <a:pt x="1400" y="536"/>
                  </a:lnTo>
                  <a:lnTo>
                    <a:pt x="1432" y="529"/>
                  </a:lnTo>
                  <a:lnTo>
                    <a:pt x="1441" y="584"/>
                  </a:lnTo>
                  <a:lnTo>
                    <a:pt x="1518" y="663"/>
                  </a:lnTo>
                  <a:lnTo>
                    <a:pt x="1543" y="802"/>
                  </a:lnTo>
                  <a:lnTo>
                    <a:pt x="1524" y="942"/>
                  </a:lnTo>
                  <a:lnTo>
                    <a:pt x="1459" y="1059"/>
                  </a:lnTo>
                  <a:lnTo>
                    <a:pt x="1408" y="1261"/>
                  </a:lnTo>
                  <a:lnTo>
                    <a:pt x="1323" y="1282"/>
                  </a:lnTo>
                  <a:lnTo>
                    <a:pt x="1267" y="1320"/>
                  </a:lnTo>
                  <a:lnTo>
                    <a:pt x="1272" y="1343"/>
                  </a:lnTo>
                  <a:lnTo>
                    <a:pt x="1216" y="1276"/>
                  </a:lnTo>
                  <a:lnTo>
                    <a:pt x="1158" y="1324"/>
                  </a:lnTo>
                  <a:lnTo>
                    <a:pt x="1085" y="1304"/>
                  </a:lnTo>
                  <a:lnTo>
                    <a:pt x="1024" y="1253"/>
                  </a:lnTo>
                  <a:lnTo>
                    <a:pt x="1001" y="1153"/>
                  </a:lnTo>
                  <a:lnTo>
                    <a:pt x="955" y="1165"/>
                  </a:lnTo>
                  <a:lnTo>
                    <a:pt x="955" y="1096"/>
                  </a:lnTo>
                  <a:lnTo>
                    <a:pt x="939" y="1140"/>
                  </a:lnTo>
                  <a:lnTo>
                    <a:pt x="907" y="1143"/>
                  </a:lnTo>
                  <a:lnTo>
                    <a:pt x="940" y="1011"/>
                  </a:lnTo>
                  <a:lnTo>
                    <a:pt x="875" y="1135"/>
                  </a:lnTo>
                  <a:lnTo>
                    <a:pt x="843" y="1109"/>
                  </a:lnTo>
                  <a:lnTo>
                    <a:pt x="809" y="1012"/>
                  </a:lnTo>
                  <a:lnTo>
                    <a:pt x="694" y="959"/>
                  </a:lnTo>
                  <a:lnTo>
                    <a:pt x="490" y="998"/>
                  </a:lnTo>
                  <a:lnTo>
                    <a:pt x="404" y="1071"/>
                  </a:lnTo>
                  <a:lnTo>
                    <a:pt x="263" y="1075"/>
                  </a:lnTo>
                  <a:lnTo>
                    <a:pt x="182" y="1139"/>
                  </a:lnTo>
                  <a:lnTo>
                    <a:pt x="76" y="1094"/>
                  </a:lnTo>
                  <a:lnTo>
                    <a:pt x="100" y="966"/>
                  </a:lnTo>
                  <a:lnTo>
                    <a:pt x="0" y="70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8" name="Freeform 324"/>
            <p:cNvSpPr/>
            <p:nvPr/>
          </p:nvSpPr>
          <p:spPr bwMode="auto">
            <a:xfrm>
              <a:off x="3915817" y="4823711"/>
              <a:ext cx="65704" cy="68421"/>
            </a:xfrm>
            <a:custGeom>
              <a:avLst/>
              <a:gdLst>
                <a:gd name="T0" fmla="*/ 0 w 134"/>
                <a:gd name="T1" fmla="*/ 1 h 150"/>
                <a:gd name="T2" fmla="*/ 0 w 134"/>
                <a:gd name="T3" fmla="*/ 0 h 150"/>
                <a:gd name="T4" fmla="*/ 2 w 134"/>
                <a:gd name="T5" fmla="*/ 1 h 150"/>
                <a:gd name="T6" fmla="*/ 3 w 134"/>
                <a:gd name="T7" fmla="*/ 0 h 150"/>
                <a:gd name="T8" fmla="*/ 3 w 134"/>
                <a:gd name="T9" fmla="*/ 1 h 150"/>
                <a:gd name="T10" fmla="*/ 3 w 134"/>
                <a:gd name="T11" fmla="*/ 2 h 150"/>
                <a:gd name="T12" fmla="*/ 2 w 134"/>
                <a:gd name="T13" fmla="*/ 3 h 150"/>
                <a:gd name="T14" fmla="*/ 1 w 134"/>
                <a:gd name="T15" fmla="*/ 3 h 150"/>
                <a:gd name="T16" fmla="*/ 0 w 134"/>
                <a:gd name="T17" fmla="*/ 1 h 1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4"/>
                <a:gd name="T28" fmla="*/ 0 h 150"/>
                <a:gd name="T29" fmla="*/ 134 w 134"/>
                <a:gd name="T30" fmla="*/ 150 h 1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4" h="150">
                  <a:moveTo>
                    <a:pt x="0" y="25"/>
                  </a:moveTo>
                  <a:lnTo>
                    <a:pt x="1" y="0"/>
                  </a:lnTo>
                  <a:lnTo>
                    <a:pt x="67" y="20"/>
                  </a:lnTo>
                  <a:lnTo>
                    <a:pt x="121" y="2"/>
                  </a:lnTo>
                  <a:lnTo>
                    <a:pt x="134" y="40"/>
                  </a:lnTo>
                  <a:lnTo>
                    <a:pt x="134" y="86"/>
                  </a:lnTo>
                  <a:lnTo>
                    <a:pt x="83" y="150"/>
                  </a:lnTo>
                  <a:lnTo>
                    <a:pt x="50" y="147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9" name="Freeform 325"/>
            <p:cNvSpPr/>
            <p:nvPr/>
          </p:nvSpPr>
          <p:spPr bwMode="auto">
            <a:xfrm>
              <a:off x="1434220" y="2904750"/>
              <a:ext cx="141517" cy="57282"/>
            </a:xfrm>
            <a:custGeom>
              <a:avLst/>
              <a:gdLst>
                <a:gd name="T0" fmla="*/ 0 w 296"/>
                <a:gd name="T1" fmla="*/ 2 h 128"/>
                <a:gd name="T2" fmla="*/ 0 w 296"/>
                <a:gd name="T3" fmla="*/ 2 h 128"/>
                <a:gd name="T4" fmla="*/ 0 w 296"/>
                <a:gd name="T5" fmla="*/ 2 h 128"/>
                <a:gd name="T6" fmla="*/ 1 w 296"/>
                <a:gd name="T7" fmla="*/ 2 h 128"/>
                <a:gd name="T8" fmla="*/ 2 w 296"/>
                <a:gd name="T9" fmla="*/ 2 h 128"/>
                <a:gd name="T10" fmla="*/ 4 w 296"/>
                <a:gd name="T11" fmla="*/ 3 h 128"/>
                <a:gd name="T12" fmla="*/ 6 w 296"/>
                <a:gd name="T13" fmla="*/ 2 h 128"/>
                <a:gd name="T14" fmla="*/ 7 w 296"/>
                <a:gd name="T15" fmla="*/ 1 h 128"/>
                <a:gd name="T16" fmla="*/ 6 w 296"/>
                <a:gd name="T17" fmla="*/ 0 h 128"/>
                <a:gd name="T18" fmla="*/ 4 w 296"/>
                <a:gd name="T19" fmla="*/ 0 h 128"/>
                <a:gd name="T20" fmla="*/ 3 w 296"/>
                <a:gd name="T21" fmla="*/ 2 h 128"/>
                <a:gd name="T22" fmla="*/ 0 w 296"/>
                <a:gd name="T23" fmla="*/ 2 h 1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96"/>
                <a:gd name="T37" fmla="*/ 0 h 128"/>
                <a:gd name="T38" fmla="*/ 296 w 296"/>
                <a:gd name="T39" fmla="*/ 128 h 1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96" h="128">
                  <a:moveTo>
                    <a:pt x="0" y="71"/>
                  </a:moveTo>
                  <a:lnTo>
                    <a:pt x="7" y="78"/>
                  </a:lnTo>
                  <a:lnTo>
                    <a:pt x="8" y="100"/>
                  </a:lnTo>
                  <a:lnTo>
                    <a:pt x="41" y="106"/>
                  </a:lnTo>
                  <a:lnTo>
                    <a:pt x="99" y="93"/>
                  </a:lnTo>
                  <a:lnTo>
                    <a:pt x="166" y="128"/>
                  </a:lnTo>
                  <a:lnTo>
                    <a:pt x="257" y="105"/>
                  </a:lnTo>
                  <a:lnTo>
                    <a:pt x="296" y="37"/>
                  </a:lnTo>
                  <a:lnTo>
                    <a:pt x="279" y="0"/>
                  </a:lnTo>
                  <a:lnTo>
                    <a:pt x="167" y="1"/>
                  </a:lnTo>
                  <a:lnTo>
                    <a:pt x="132" y="70"/>
                  </a:lnTo>
                  <a:lnTo>
                    <a:pt x="0" y="7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0" name="Freeform 326"/>
            <p:cNvSpPr/>
            <p:nvPr/>
          </p:nvSpPr>
          <p:spPr bwMode="auto">
            <a:xfrm>
              <a:off x="2872974" y="3421883"/>
              <a:ext cx="87606" cy="119338"/>
            </a:xfrm>
            <a:custGeom>
              <a:avLst/>
              <a:gdLst>
                <a:gd name="T0" fmla="*/ 0 w 179"/>
                <a:gd name="T1" fmla="*/ 2 h 262"/>
                <a:gd name="T2" fmla="*/ 1 w 179"/>
                <a:gd name="T3" fmla="*/ 3 h 262"/>
                <a:gd name="T4" fmla="*/ 1 w 179"/>
                <a:gd name="T5" fmla="*/ 5 h 262"/>
                <a:gd name="T6" fmla="*/ 2 w 179"/>
                <a:gd name="T7" fmla="*/ 5 h 262"/>
                <a:gd name="T8" fmla="*/ 3 w 179"/>
                <a:gd name="T9" fmla="*/ 4 h 262"/>
                <a:gd name="T10" fmla="*/ 3 w 179"/>
                <a:gd name="T11" fmla="*/ 4 h 262"/>
                <a:gd name="T12" fmla="*/ 4 w 179"/>
                <a:gd name="T13" fmla="*/ 6 h 262"/>
                <a:gd name="T14" fmla="*/ 4 w 179"/>
                <a:gd name="T15" fmla="*/ 5 h 262"/>
                <a:gd name="T16" fmla="*/ 4 w 179"/>
                <a:gd name="T17" fmla="*/ 3 h 262"/>
                <a:gd name="T18" fmla="*/ 3 w 179"/>
                <a:gd name="T19" fmla="*/ 4 h 262"/>
                <a:gd name="T20" fmla="*/ 3 w 179"/>
                <a:gd name="T21" fmla="*/ 3 h 262"/>
                <a:gd name="T22" fmla="*/ 4 w 179"/>
                <a:gd name="T23" fmla="*/ 1 h 262"/>
                <a:gd name="T24" fmla="*/ 2 w 179"/>
                <a:gd name="T25" fmla="*/ 1 h 262"/>
                <a:gd name="T26" fmla="*/ 1 w 179"/>
                <a:gd name="T27" fmla="*/ 0 h 262"/>
                <a:gd name="T28" fmla="*/ 0 w 179"/>
                <a:gd name="T29" fmla="*/ 1 h 262"/>
                <a:gd name="T30" fmla="*/ 1 w 179"/>
                <a:gd name="T31" fmla="*/ 1 h 262"/>
                <a:gd name="T32" fmla="*/ 0 w 179"/>
                <a:gd name="T33" fmla="*/ 2 h 2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9"/>
                <a:gd name="T52" fmla="*/ 0 h 262"/>
                <a:gd name="T53" fmla="*/ 179 w 179"/>
                <a:gd name="T54" fmla="*/ 262 h 2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9" h="262">
                  <a:moveTo>
                    <a:pt x="0" y="78"/>
                  </a:moveTo>
                  <a:lnTo>
                    <a:pt x="23" y="105"/>
                  </a:lnTo>
                  <a:lnTo>
                    <a:pt x="37" y="227"/>
                  </a:lnTo>
                  <a:lnTo>
                    <a:pt x="86" y="220"/>
                  </a:lnTo>
                  <a:lnTo>
                    <a:pt x="109" y="168"/>
                  </a:lnTo>
                  <a:lnTo>
                    <a:pt x="144" y="178"/>
                  </a:lnTo>
                  <a:lnTo>
                    <a:pt x="165" y="262"/>
                  </a:lnTo>
                  <a:lnTo>
                    <a:pt x="179" y="214"/>
                  </a:lnTo>
                  <a:lnTo>
                    <a:pt x="162" y="130"/>
                  </a:lnTo>
                  <a:lnTo>
                    <a:pt x="144" y="164"/>
                  </a:lnTo>
                  <a:lnTo>
                    <a:pt x="119" y="120"/>
                  </a:lnTo>
                  <a:lnTo>
                    <a:pt x="164" y="67"/>
                  </a:lnTo>
                  <a:lnTo>
                    <a:pt x="79" y="59"/>
                  </a:lnTo>
                  <a:lnTo>
                    <a:pt x="21" y="0"/>
                  </a:lnTo>
                  <a:lnTo>
                    <a:pt x="6" y="32"/>
                  </a:lnTo>
                  <a:lnTo>
                    <a:pt x="24" y="59"/>
                  </a:lnTo>
                  <a:lnTo>
                    <a:pt x="0" y="7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1" name="Freeform 327"/>
            <p:cNvSpPr/>
            <p:nvPr/>
          </p:nvSpPr>
          <p:spPr bwMode="auto">
            <a:xfrm>
              <a:off x="1312920" y="2836329"/>
              <a:ext cx="60650" cy="46144"/>
            </a:xfrm>
            <a:custGeom>
              <a:avLst/>
              <a:gdLst>
                <a:gd name="T0" fmla="*/ 0 w 125"/>
                <a:gd name="T1" fmla="*/ 1 h 104"/>
                <a:gd name="T2" fmla="*/ 1 w 125"/>
                <a:gd name="T3" fmla="*/ 0 h 104"/>
                <a:gd name="T4" fmla="*/ 2 w 125"/>
                <a:gd name="T5" fmla="*/ 0 h 104"/>
                <a:gd name="T6" fmla="*/ 3 w 125"/>
                <a:gd name="T7" fmla="*/ 1 h 104"/>
                <a:gd name="T8" fmla="*/ 3 w 125"/>
                <a:gd name="T9" fmla="*/ 2 h 104"/>
                <a:gd name="T10" fmla="*/ 3 w 125"/>
                <a:gd name="T11" fmla="*/ 2 h 104"/>
                <a:gd name="T12" fmla="*/ 0 w 125"/>
                <a:gd name="T13" fmla="*/ 1 h 1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"/>
                <a:gd name="T22" fmla="*/ 0 h 104"/>
                <a:gd name="T23" fmla="*/ 125 w 125"/>
                <a:gd name="T24" fmla="*/ 104 h 1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" h="104">
                  <a:moveTo>
                    <a:pt x="0" y="20"/>
                  </a:moveTo>
                  <a:lnTo>
                    <a:pt x="27" y="5"/>
                  </a:lnTo>
                  <a:lnTo>
                    <a:pt x="84" y="0"/>
                  </a:lnTo>
                  <a:lnTo>
                    <a:pt x="122" y="42"/>
                  </a:lnTo>
                  <a:lnTo>
                    <a:pt x="125" y="74"/>
                  </a:lnTo>
                  <a:lnTo>
                    <a:pt x="112" y="104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2" name="Freeform 328"/>
            <p:cNvSpPr/>
            <p:nvPr/>
          </p:nvSpPr>
          <p:spPr bwMode="auto">
            <a:xfrm>
              <a:off x="2889821" y="3383695"/>
              <a:ext cx="60650" cy="35006"/>
            </a:xfrm>
            <a:custGeom>
              <a:avLst/>
              <a:gdLst>
                <a:gd name="T0" fmla="*/ 0 w 121"/>
                <a:gd name="T1" fmla="*/ 1 h 75"/>
                <a:gd name="T2" fmla="*/ 0 w 121"/>
                <a:gd name="T3" fmla="*/ 2 h 75"/>
                <a:gd name="T4" fmla="*/ 3 w 121"/>
                <a:gd name="T5" fmla="*/ 1 h 75"/>
                <a:gd name="T6" fmla="*/ 3 w 121"/>
                <a:gd name="T7" fmla="*/ 1 h 75"/>
                <a:gd name="T8" fmla="*/ 1 w 121"/>
                <a:gd name="T9" fmla="*/ 0 h 75"/>
                <a:gd name="T10" fmla="*/ 0 w 121"/>
                <a:gd name="T11" fmla="*/ 1 h 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1"/>
                <a:gd name="T19" fmla="*/ 0 h 75"/>
                <a:gd name="T20" fmla="*/ 121 w 121"/>
                <a:gd name="T21" fmla="*/ 75 h 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1" h="75">
                  <a:moveTo>
                    <a:pt x="0" y="46"/>
                  </a:moveTo>
                  <a:lnTo>
                    <a:pt x="16" y="75"/>
                  </a:lnTo>
                  <a:lnTo>
                    <a:pt x="121" y="63"/>
                  </a:lnTo>
                  <a:lnTo>
                    <a:pt x="112" y="22"/>
                  </a:lnTo>
                  <a:lnTo>
                    <a:pt x="40" y="0"/>
                  </a:lnTo>
                  <a:lnTo>
                    <a:pt x="0" y="4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3" name="Freeform 329"/>
            <p:cNvSpPr/>
            <p:nvPr/>
          </p:nvSpPr>
          <p:spPr bwMode="auto">
            <a:xfrm>
              <a:off x="3353120" y="3862639"/>
              <a:ext cx="21901" cy="20685"/>
            </a:xfrm>
            <a:custGeom>
              <a:avLst/>
              <a:gdLst>
                <a:gd name="T0" fmla="*/ 0 w 47"/>
                <a:gd name="T1" fmla="*/ 1 h 46"/>
                <a:gd name="T2" fmla="*/ 1 w 47"/>
                <a:gd name="T3" fmla="*/ 1 h 46"/>
                <a:gd name="T4" fmla="*/ 1 w 47"/>
                <a:gd name="T5" fmla="*/ 0 h 46"/>
                <a:gd name="T6" fmla="*/ 0 w 47"/>
                <a:gd name="T7" fmla="*/ 1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46"/>
                <a:gd name="T14" fmla="*/ 47 w 47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46">
                  <a:moveTo>
                    <a:pt x="0" y="21"/>
                  </a:moveTo>
                  <a:lnTo>
                    <a:pt x="22" y="46"/>
                  </a:lnTo>
                  <a:lnTo>
                    <a:pt x="47" y="0"/>
                  </a:lnTo>
                  <a:lnTo>
                    <a:pt x="0" y="2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4" name="Freeform 330"/>
            <p:cNvSpPr/>
            <p:nvPr/>
          </p:nvSpPr>
          <p:spPr bwMode="auto">
            <a:xfrm>
              <a:off x="1673451" y="3017724"/>
              <a:ext cx="112876" cy="71603"/>
            </a:xfrm>
            <a:custGeom>
              <a:avLst/>
              <a:gdLst>
                <a:gd name="T0" fmla="*/ 0 w 237"/>
                <a:gd name="T1" fmla="*/ 3 h 156"/>
                <a:gd name="T2" fmla="*/ 0 w 237"/>
                <a:gd name="T3" fmla="*/ 0 h 156"/>
                <a:gd name="T4" fmla="*/ 5 w 237"/>
                <a:gd name="T5" fmla="*/ 1 h 156"/>
                <a:gd name="T6" fmla="*/ 5 w 237"/>
                <a:gd name="T7" fmla="*/ 2 h 156"/>
                <a:gd name="T8" fmla="*/ 5 w 237"/>
                <a:gd name="T9" fmla="*/ 3 h 156"/>
                <a:gd name="T10" fmla="*/ 3 w 237"/>
                <a:gd name="T11" fmla="*/ 3 h 156"/>
                <a:gd name="T12" fmla="*/ 3 w 237"/>
                <a:gd name="T13" fmla="*/ 4 h 156"/>
                <a:gd name="T14" fmla="*/ 1 w 237"/>
                <a:gd name="T15" fmla="*/ 4 h 156"/>
                <a:gd name="T16" fmla="*/ 0 w 237"/>
                <a:gd name="T17" fmla="*/ 3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7"/>
                <a:gd name="T28" fmla="*/ 0 h 156"/>
                <a:gd name="T29" fmla="*/ 237 w 237"/>
                <a:gd name="T30" fmla="*/ 156 h 1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7" h="156">
                  <a:moveTo>
                    <a:pt x="0" y="107"/>
                  </a:moveTo>
                  <a:lnTo>
                    <a:pt x="13" y="0"/>
                  </a:lnTo>
                  <a:lnTo>
                    <a:pt x="237" y="24"/>
                  </a:lnTo>
                  <a:lnTo>
                    <a:pt x="197" y="91"/>
                  </a:lnTo>
                  <a:lnTo>
                    <a:pt x="213" y="126"/>
                  </a:lnTo>
                  <a:lnTo>
                    <a:pt x="154" y="130"/>
                  </a:lnTo>
                  <a:lnTo>
                    <a:pt x="119" y="156"/>
                  </a:lnTo>
                  <a:lnTo>
                    <a:pt x="24" y="153"/>
                  </a:lnTo>
                  <a:lnTo>
                    <a:pt x="0" y="10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5" name="Freeform 331"/>
            <p:cNvSpPr/>
            <p:nvPr/>
          </p:nvSpPr>
          <p:spPr bwMode="auto">
            <a:xfrm>
              <a:off x="2952156" y="3388468"/>
              <a:ext cx="166788" cy="372336"/>
            </a:xfrm>
            <a:custGeom>
              <a:avLst/>
              <a:gdLst>
                <a:gd name="T0" fmla="*/ 0 w 345"/>
                <a:gd name="T1" fmla="*/ 8 h 822"/>
                <a:gd name="T2" fmla="*/ 0 w 345"/>
                <a:gd name="T3" fmla="*/ 7 h 822"/>
                <a:gd name="T4" fmla="*/ 3 w 345"/>
                <a:gd name="T5" fmla="*/ 2 h 822"/>
                <a:gd name="T6" fmla="*/ 4 w 345"/>
                <a:gd name="T7" fmla="*/ 1 h 822"/>
                <a:gd name="T8" fmla="*/ 5 w 345"/>
                <a:gd name="T9" fmla="*/ 0 h 822"/>
                <a:gd name="T10" fmla="*/ 6 w 345"/>
                <a:gd name="T11" fmla="*/ 1 h 822"/>
                <a:gd name="T12" fmla="*/ 6 w 345"/>
                <a:gd name="T13" fmla="*/ 2 h 822"/>
                <a:gd name="T14" fmla="*/ 5 w 345"/>
                <a:gd name="T15" fmla="*/ 5 h 822"/>
                <a:gd name="T16" fmla="*/ 6 w 345"/>
                <a:gd name="T17" fmla="*/ 4 h 822"/>
                <a:gd name="T18" fmla="*/ 6 w 345"/>
                <a:gd name="T19" fmla="*/ 6 h 822"/>
                <a:gd name="T20" fmla="*/ 8 w 345"/>
                <a:gd name="T21" fmla="*/ 7 h 822"/>
                <a:gd name="T22" fmla="*/ 7 w 345"/>
                <a:gd name="T23" fmla="*/ 8 h 822"/>
                <a:gd name="T24" fmla="*/ 5 w 345"/>
                <a:gd name="T25" fmla="*/ 9 h 822"/>
                <a:gd name="T26" fmla="*/ 5 w 345"/>
                <a:gd name="T27" fmla="*/ 11 h 822"/>
                <a:gd name="T28" fmla="*/ 6 w 345"/>
                <a:gd name="T29" fmla="*/ 13 h 822"/>
                <a:gd name="T30" fmla="*/ 5 w 345"/>
                <a:gd name="T31" fmla="*/ 14 h 822"/>
                <a:gd name="T32" fmla="*/ 7 w 345"/>
                <a:gd name="T33" fmla="*/ 17 h 822"/>
                <a:gd name="T34" fmla="*/ 6 w 345"/>
                <a:gd name="T35" fmla="*/ 19 h 822"/>
                <a:gd name="T36" fmla="*/ 5 w 345"/>
                <a:gd name="T37" fmla="*/ 13 h 822"/>
                <a:gd name="T38" fmla="*/ 4 w 345"/>
                <a:gd name="T39" fmla="*/ 11 h 822"/>
                <a:gd name="T40" fmla="*/ 3 w 345"/>
                <a:gd name="T41" fmla="*/ 13 h 822"/>
                <a:gd name="T42" fmla="*/ 2 w 345"/>
                <a:gd name="T43" fmla="*/ 13 h 822"/>
                <a:gd name="T44" fmla="*/ 2 w 345"/>
                <a:gd name="T45" fmla="*/ 11 h 822"/>
                <a:gd name="T46" fmla="*/ 0 w 345"/>
                <a:gd name="T47" fmla="*/ 8 h 8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45"/>
                <a:gd name="T73" fmla="*/ 0 h 822"/>
                <a:gd name="T74" fmla="*/ 345 w 345"/>
                <a:gd name="T75" fmla="*/ 822 h 82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45" h="822">
                  <a:moveTo>
                    <a:pt x="0" y="337"/>
                  </a:moveTo>
                  <a:lnTo>
                    <a:pt x="14" y="289"/>
                  </a:lnTo>
                  <a:lnTo>
                    <a:pt x="114" y="76"/>
                  </a:lnTo>
                  <a:lnTo>
                    <a:pt x="181" y="48"/>
                  </a:lnTo>
                  <a:lnTo>
                    <a:pt x="196" y="0"/>
                  </a:lnTo>
                  <a:lnTo>
                    <a:pt x="247" y="27"/>
                  </a:lnTo>
                  <a:lnTo>
                    <a:pt x="247" y="71"/>
                  </a:lnTo>
                  <a:lnTo>
                    <a:pt x="204" y="201"/>
                  </a:lnTo>
                  <a:lnTo>
                    <a:pt x="249" y="190"/>
                  </a:lnTo>
                  <a:lnTo>
                    <a:pt x="273" y="278"/>
                  </a:lnTo>
                  <a:lnTo>
                    <a:pt x="345" y="302"/>
                  </a:lnTo>
                  <a:lnTo>
                    <a:pt x="309" y="345"/>
                  </a:lnTo>
                  <a:lnTo>
                    <a:pt x="226" y="401"/>
                  </a:lnTo>
                  <a:lnTo>
                    <a:pt x="204" y="454"/>
                  </a:lnTo>
                  <a:lnTo>
                    <a:pt x="249" y="552"/>
                  </a:lnTo>
                  <a:lnTo>
                    <a:pt x="233" y="612"/>
                  </a:lnTo>
                  <a:lnTo>
                    <a:pt x="287" y="742"/>
                  </a:lnTo>
                  <a:lnTo>
                    <a:pt x="247" y="822"/>
                  </a:lnTo>
                  <a:lnTo>
                    <a:pt x="207" y="540"/>
                  </a:lnTo>
                  <a:lnTo>
                    <a:pt x="173" y="497"/>
                  </a:lnTo>
                  <a:lnTo>
                    <a:pt x="118" y="571"/>
                  </a:lnTo>
                  <a:lnTo>
                    <a:pt x="78" y="556"/>
                  </a:lnTo>
                  <a:lnTo>
                    <a:pt x="86" y="455"/>
                  </a:lnTo>
                  <a:lnTo>
                    <a:pt x="0" y="33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6" name="Freeform 332"/>
            <p:cNvSpPr/>
            <p:nvPr/>
          </p:nvSpPr>
          <p:spPr bwMode="auto">
            <a:xfrm>
              <a:off x="3142529" y="3668516"/>
              <a:ext cx="90975" cy="85924"/>
            </a:xfrm>
            <a:custGeom>
              <a:avLst/>
              <a:gdLst>
                <a:gd name="T0" fmla="*/ 0 w 190"/>
                <a:gd name="T1" fmla="*/ 1 h 190"/>
                <a:gd name="T2" fmla="*/ 0 w 190"/>
                <a:gd name="T3" fmla="*/ 3 h 190"/>
                <a:gd name="T4" fmla="*/ 1 w 190"/>
                <a:gd name="T5" fmla="*/ 4 h 190"/>
                <a:gd name="T6" fmla="*/ 2 w 190"/>
                <a:gd name="T7" fmla="*/ 4 h 190"/>
                <a:gd name="T8" fmla="*/ 4 w 190"/>
                <a:gd name="T9" fmla="*/ 2 h 190"/>
                <a:gd name="T10" fmla="*/ 4 w 190"/>
                <a:gd name="T11" fmla="*/ 0 h 190"/>
                <a:gd name="T12" fmla="*/ 2 w 190"/>
                <a:gd name="T13" fmla="*/ 0 h 190"/>
                <a:gd name="T14" fmla="*/ 1 w 190"/>
                <a:gd name="T15" fmla="*/ 0 h 190"/>
                <a:gd name="T16" fmla="*/ 0 w 190"/>
                <a:gd name="T17" fmla="*/ 1 h 1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0"/>
                <a:gd name="T28" fmla="*/ 0 h 190"/>
                <a:gd name="T29" fmla="*/ 190 w 190"/>
                <a:gd name="T30" fmla="*/ 190 h 19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0" h="190">
                  <a:moveTo>
                    <a:pt x="0" y="37"/>
                  </a:moveTo>
                  <a:lnTo>
                    <a:pt x="12" y="132"/>
                  </a:lnTo>
                  <a:lnTo>
                    <a:pt x="39" y="182"/>
                  </a:lnTo>
                  <a:lnTo>
                    <a:pt x="73" y="190"/>
                  </a:lnTo>
                  <a:lnTo>
                    <a:pt x="190" y="102"/>
                  </a:lnTo>
                  <a:lnTo>
                    <a:pt x="187" y="0"/>
                  </a:lnTo>
                  <a:lnTo>
                    <a:pt x="101" y="16"/>
                  </a:lnTo>
                  <a:lnTo>
                    <a:pt x="25" y="13"/>
                  </a:lnTo>
                  <a:lnTo>
                    <a:pt x="0" y="3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7" name="Freeform 333"/>
            <p:cNvSpPr/>
            <p:nvPr/>
          </p:nvSpPr>
          <p:spPr bwMode="auto">
            <a:xfrm>
              <a:off x="2726403" y="3767169"/>
              <a:ext cx="33694" cy="76377"/>
            </a:xfrm>
            <a:custGeom>
              <a:avLst/>
              <a:gdLst>
                <a:gd name="T0" fmla="*/ 0 w 72"/>
                <a:gd name="T1" fmla="*/ 0 h 166"/>
                <a:gd name="T2" fmla="*/ 0 w 72"/>
                <a:gd name="T3" fmla="*/ 4 h 166"/>
                <a:gd name="T4" fmla="*/ 2 w 72"/>
                <a:gd name="T5" fmla="*/ 3 h 166"/>
                <a:gd name="T6" fmla="*/ 1 w 72"/>
                <a:gd name="T7" fmla="*/ 1 h 166"/>
                <a:gd name="T8" fmla="*/ 0 w 72"/>
                <a:gd name="T9" fmla="*/ 0 h 1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166"/>
                <a:gd name="T17" fmla="*/ 72 w 72"/>
                <a:gd name="T18" fmla="*/ 166 h 1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166">
                  <a:moveTo>
                    <a:pt x="0" y="0"/>
                  </a:moveTo>
                  <a:lnTo>
                    <a:pt x="13" y="166"/>
                  </a:lnTo>
                  <a:lnTo>
                    <a:pt x="72" y="138"/>
                  </a:lnTo>
                  <a:lnTo>
                    <a:pt x="45" y="4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8" name="Freeform 334"/>
            <p:cNvSpPr/>
            <p:nvPr/>
          </p:nvSpPr>
          <p:spPr bwMode="auto">
            <a:xfrm>
              <a:off x="2611842" y="2780638"/>
              <a:ext cx="1123710" cy="773313"/>
            </a:xfrm>
            <a:custGeom>
              <a:avLst/>
              <a:gdLst>
                <a:gd name="T0" fmla="*/ 0 w 2339"/>
                <a:gd name="T1" fmla="*/ 17 h 1707"/>
                <a:gd name="T2" fmla="*/ 6 w 2339"/>
                <a:gd name="T3" fmla="*/ 15 h 1707"/>
                <a:gd name="T4" fmla="*/ 5 w 2339"/>
                <a:gd name="T5" fmla="*/ 11 h 1707"/>
                <a:gd name="T6" fmla="*/ 8 w 2339"/>
                <a:gd name="T7" fmla="*/ 8 h 1707"/>
                <a:gd name="T8" fmla="*/ 11 w 2339"/>
                <a:gd name="T9" fmla="*/ 7 h 1707"/>
                <a:gd name="T10" fmla="*/ 13 w 2339"/>
                <a:gd name="T11" fmla="*/ 7 h 1707"/>
                <a:gd name="T12" fmla="*/ 15 w 2339"/>
                <a:gd name="T13" fmla="*/ 11 h 1707"/>
                <a:gd name="T14" fmla="*/ 21 w 2339"/>
                <a:gd name="T15" fmla="*/ 14 h 1707"/>
                <a:gd name="T16" fmla="*/ 28 w 2339"/>
                <a:gd name="T17" fmla="*/ 15 h 1707"/>
                <a:gd name="T18" fmla="*/ 34 w 2339"/>
                <a:gd name="T19" fmla="*/ 13 h 1707"/>
                <a:gd name="T20" fmla="*/ 35 w 2339"/>
                <a:gd name="T21" fmla="*/ 11 h 1707"/>
                <a:gd name="T22" fmla="*/ 40 w 2339"/>
                <a:gd name="T23" fmla="*/ 9 h 1707"/>
                <a:gd name="T24" fmla="*/ 37 w 2339"/>
                <a:gd name="T25" fmla="*/ 8 h 1707"/>
                <a:gd name="T26" fmla="*/ 38 w 2339"/>
                <a:gd name="T27" fmla="*/ 5 h 1707"/>
                <a:gd name="T28" fmla="*/ 40 w 2339"/>
                <a:gd name="T29" fmla="*/ 5 h 1707"/>
                <a:gd name="T30" fmla="*/ 41 w 2339"/>
                <a:gd name="T31" fmla="*/ 1 h 1707"/>
                <a:gd name="T32" fmla="*/ 46 w 2339"/>
                <a:gd name="T33" fmla="*/ 1 h 1707"/>
                <a:gd name="T34" fmla="*/ 50 w 2339"/>
                <a:gd name="T35" fmla="*/ 6 h 1707"/>
                <a:gd name="T36" fmla="*/ 54 w 2339"/>
                <a:gd name="T37" fmla="*/ 7 h 1707"/>
                <a:gd name="T38" fmla="*/ 51 w 2339"/>
                <a:gd name="T39" fmla="*/ 12 h 1707"/>
                <a:gd name="T40" fmla="*/ 50 w 2339"/>
                <a:gd name="T41" fmla="*/ 14 h 1707"/>
                <a:gd name="T42" fmla="*/ 48 w 2339"/>
                <a:gd name="T43" fmla="*/ 15 h 1707"/>
                <a:gd name="T44" fmla="*/ 47 w 2339"/>
                <a:gd name="T45" fmla="*/ 15 h 1707"/>
                <a:gd name="T46" fmla="*/ 42 w 2339"/>
                <a:gd name="T47" fmla="*/ 19 h 1707"/>
                <a:gd name="T48" fmla="*/ 42 w 2339"/>
                <a:gd name="T49" fmla="*/ 16 h 1707"/>
                <a:gd name="T50" fmla="*/ 39 w 2339"/>
                <a:gd name="T51" fmla="*/ 19 h 1707"/>
                <a:gd name="T52" fmla="*/ 42 w 2339"/>
                <a:gd name="T53" fmla="*/ 20 h 1707"/>
                <a:gd name="T54" fmla="*/ 41 w 2339"/>
                <a:gd name="T55" fmla="*/ 22 h 1707"/>
                <a:gd name="T56" fmla="*/ 43 w 2339"/>
                <a:gd name="T57" fmla="*/ 27 h 1707"/>
                <a:gd name="T58" fmla="*/ 43 w 2339"/>
                <a:gd name="T59" fmla="*/ 28 h 1707"/>
                <a:gd name="T60" fmla="*/ 43 w 2339"/>
                <a:gd name="T61" fmla="*/ 29 h 1707"/>
                <a:gd name="T62" fmla="*/ 38 w 2339"/>
                <a:gd name="T63" fmla="*/ 36 h 1707"/>
                <a:gd name="T64" fmla="*/ 36 w 2339"/>
                <a:gd name="T65" fmla="*/ 37 h 1707"/>
                <a:gd name="T66" fmla="*/ 35 w 2339"/>
                <a:gd name="T67" fmla="*/ 38 h 1707"/>
                <a:gd name="T68" fmla="*/ 32 w 2339"/>
                <a:gd name="T69" fmla="*/ 39 h 1707"/>
                <a:gd name="T70" fmla="*/ 30 w 2339"/>
                <a:gd name="T71" fmla="*/ 38 h 1707"/>
                <a:gd name="T72" fmla="*/ 25 w 2339"/>
                <a:gd name="T73" fmla="*/ 37 h 1707"/>
                <a:gd name="T74" fmla="*/ 25 w 2339"/>
                <a:gd name="T75" fmla="*/ 38 h 1707"/>
                <a:gd name="T76" fmla="*/ 23 w 2339"/>
                <a:gd name="T77" fmla="*/ 37 h 1707"/>
                <a:gd name="T78" fmla="*/ 21 w 2339"/>
                <a:gd name="T79" fmla="*/ 36 h 1707"/>
                <a:gd name="T80" fmla="*/ 22 w 2339"/>
                <a:gd name="T81" fmla="*/ 32 h 1707"/>
                <a:gd name="T82" fmla="*/ 20 w 2339"/>
                <a:gd name="T83" fmla="*/ 30 h 1707"/>
                <a:gd name="T84" fmla="*/ 16 w 2339"/>
                <a:gd name="T85" fmla="*/ 31 h 1707"/>
                <a:gd name="T86" fmla="*/ 13 w 2339"/>
                <a:gd name="T87" fmla="*/ 32 h 1707"/>
                <a:gd name="T88" fmla="*/ 13 w 2339"/>
                <a:gd name="T89" fmla="*/ 31 h 1707"/>
                <a:gd name="T90" fmla="*/ 9 w 2339"/>
                <a:gd name="T91" fmla="*/ 30 h 1707"/>
                <a:gd name="T92" fmla="*/ 5 w 2339"/>
                <a:gd name="T93" fmla="*/ 28 h 1707"/>
                <a:gd name="T94" fmla="*/ 5 w 2339"/>
                <a:gd name="T95" fmla="*/ 26 h 1707"/>
                <a:gd name="T96" fmla="*/ 6 w 2339"/>
                <a:gd name="T97" fmla="*/ 23 h 1707"/>
                <a:gd name="T98" fmla="*/ 3 w 2339"/>
                <a:gd name="T99" fmla="*/ 23 h 1707"/>
                <a:gd name="T100" fmla="*/ 1 w 2339"/>
                <a:gd name="T101" fmla="*/ 20 h 1707"/>
                <a:gd name="T102" fmla="*/ 0 w 2339"/>
                <a:gd name="T103" fmla="*/ 19 h 170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339"/>
                <a:gd name="T157" fmla="*/ 0 h 1707"/>
                <a:gd name="T158" fmla="*/ 2339 w 2339"/>
                <a:gd name="T159" fmla="*/ 1707 h 170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339" h="1707">
                  <a:moveTo>
                    <a:pt x="0" y="812"/>
                  </a:moveTo>
                  <a:lnTo>
                    <a:pt x="15" y="747"/>
                  </a:lnTo>
                  <a:lnTo>
                    <a:pt x="98" y="730"/>
                  </a:lnTo>
                  <a:lnTo>
                    <a:pt x="245" y="642"/>
                  </a:lnTo>
                  <a:lnTo>
                    <a:pt x="267" y="572"/>
                  </a:lnTo>
                  <a:lnTo>
                    <a:pt x="238" y="491"/>
                  </a:lnTo>
                  <a:lnTo>
                    <a:pt x="331" y="469"/>
                  </a:lnTo>
                  <a:lnTo>
                    <a:pt x="357" y="362"/>
                  </a:lnTo>
                  <a:lnTo>
                    <a:pt x="454" y="368"/>
                  </a:lnTo>
                  <a:lnTo>
                    <a:pt x="465" y="299"/>
                  </a:lnTo>
                  <a:lnTo>
                    <a:pt x="539" y="264"/>
                  </a:lnTo>
                  <a:lnTo>
                    <a:pt x="578" y="322"/>
                  </a:lnTo>
                  <a:lnTo>
                    <a:pt x="633" y="345"/>
                  </a:lnTo>
                  <a:lnTo>
                    <a:pt x="652" y="469"/>
                  </a:lnTo>
                  <a:lnTo>
                    <a:pt x="821" y="519"/>
                  </a:lnTo>
                  <a:lnTo>
                    <a:pt x="892" y="606"/>
                  </a:lnTo>
                  <a:lnTo>
                    <a:pt x="1033" y="602"/>
                  </a:lnTo>
                  <a:lnTo>
                    <a:pt x="1190" y="667"/>
                  </a:lnTo>
                  <a:lnTo>
                    <a:pt x="1395" y="606"/>
                  </a:lnTo>
                  <a:lnTo>
                    <a:pt x="1459" y="557"/>
                  </a:lnTo>
                  <a:lnTo>
                    <a:pt x="1459" y="488"/>
                  </a:lnTo>
                  <a:lnTo>
                    <a:pt x="1518" y="496"/>
                  </a:lnTo>
                  <a:lnTo>
                    <a:pt x="1649" y="398"/>
                  </a:lnTo>
                  <a:lnTo>
                    <a:pt x="1748" y="392"/>
                  </a:lnTo>
                  <a:lnTo>
                    <a:pt x="1701" y="318"/>
                  </a:lnTo>
                  <a:lnTo>
                    <a:pt x="1604" y="337"/>
                  </a:lnTo>
                  <a:lnTo>
                    <a:pt x="1603" y="254"/>
                  </a:lnTo>
                  <a:lnTo>
                    <a:pt x="1627" y="207"/>
                  </a:lnTo>
                  <a:lnTo>
                    <a:pt x="1684" y="234"/>
                  </a:lnTo>
                  <a:lnTo>
                    <a:pt x="1738" y="204"/>
                  </a:lnTo>
                  <a:lnTo>
                    <a:pt x="1795" y="92"/>
                  </a:lnTo>
                  <a:lnTo>
                    <a:pt x="1770" y="51"/>
                  </a:lnTo>
                  <a:lnTo>
                    <a:pt x="1908" y="0"/>
                  </a:lnTo>
                  <a:lnTo>
                    <a:pt x="1986" y="35"/>
                  </a:lnTo>
                  <a:lnTo>
                    <a:pt x="2056" y="224"/>
                  </a:lnTo>
                  <a:lnTo>
                    <a:pt x="2173" y="266"/>
                  </a:lnTo>
                  <a:lnTo>
                    <a:pt x="2193" y="335"/>
                  </a:lnTo>
                  <a:lnTo>
                    <a:pt x="2339" y="291"/>
                  </a:lnTo>
                  <a:lnTo>
                    <a:pt x="2270" y="475"/>
                  </a:lnTo>
                  <a:lnTo>
                    <a:pt x="2185" y="503"/>
                  </a:lnTo>
                  <a:lnTo>
                    <a:pt x="2198" y="572"/>
                  </a:lnTo>
                  <a:lnTo>
                    <a:pt x="2173" y="615"/>
                  </a:lnTo>
                  <a:lnTo>
                    <a:pt x="2159" y="602"/>
                  </a:lnTo>
                  <a:lnTo>
                    <a:pt x="2083" y="652"/>
                  </a:lnTo>
                  <a:lnTo>
                    <a:pt x="2083" y="679"/>
                  </a:lnTo>
                  <a:lnTo>
                    <a:pt x="2030" y="670"/>
                  </a:lnTo>
                  <a:lnTo>
                    <a:pt x="1936" y="753"/>
                  </a:lnTo>
                  <a:lnTo>
                    <a:pt x="1819" y="820"/>
                  </a:lnTo>
                  <a:lnTo>
                    <a:pt x="1857" y="730"/>
                  </a:lnTo>
                  <a:lnTo>
                    <a:pt x="1838" y="701"/>
                  </a:lnTo>
                  <a:lnTo>
                    <a:pt x="1684" y="801"/>
                  </a:lnTo>
                  <a:lnTo>
                    <a:pt x="1681" y="829"/>
                  </a:lnTo>
                  <a:lnTo>
                    <a:pt x="1732" y="894"/>
                  </a:lnTo>
                  <a:lnTo>
                    <a:pt x="1800" y="866"/>
                  </a:lnTo>
                  <a:lnTo>
                    <a:pt x="1869" y="890"/>
                  </a:lnTo>
                  <a:lnTo>
                    <a:pt x="1777" y="941"/>
                  </a:lnTo>
                  <a:lnTo>
                    <a:pt x="1739" y="1013"/>
                  </a:lnTo>
                  <a:lnTo>
                    <a:pt x="1841" y="1167"/>
                  </a:lnTo>
                  <a:lnTo>
                    <a:pt x="1773" y="1154"/>
                  </a:lnTo>
                  <a:lnTo>
                    <a:pt x="1841" y="1208"/>
                  </a:lnTo>
                  <a:lnTo>
                    <a:pt x="1776" y="1240"/>
                  </a:lnTo>
                  <a:lnTo>
                    <a:pt x="1846" y="1255"/>
                  </a:lnTo>
                  <a:lnTo>
                    <a:pt x="1716" y="1504"/>
                  </a:lnTo>
                  <a:lnTo>
                    <a:pt x="1630" y="1579"/>
                  </a:lnTo>
                  <a:lnTo>
                    <a:pt x="1546" y="1602"/>
                  </a:lnTo>
                  <a:lnTo>
                    <a:pt x="1540" y="1603"/>
                  </a:lnTo>
                  <a:lnTo>
                    <a:pt x="1518" y="1589"/>
                  </a:lnTo>
                  <a:lnTo>
                    <a:pt x="1498" y="1629"/>
                  </a:lnTo>
                  <a:lnTo>
                    <a:pt x="1399" y="1654"/>
                  </a:lnTo>
                  <a:lnTo>
                    <a:pt x="1390" y="1707"/>
                  </a:lnTo>
                  <a:lnTo>
                    <a:pt x="1373" y="1643"/>
                  </a:lnTo>
                  <a:lnTo>
                    <a:pt x="1306" y="1648"/>
                  </a:lnTo>
                  <a:lnTo>
                    <a:pt x="1204" y="1572"/>
                  </a:lnTo>
                  <a:lnTo>
                    <a:pt x="1089" y="1606"/>
                  </a:lnTo>
                  <a:lnTo>
                    <a:pt x="1066" y="1607"/>
                  </a:lnTo>
                  <a:lnTo>
                    <a:pt x="1068" y="1654"/>
                  </a:lnTo>
                  <a:lnTo>
                    <a:pt x="1052" y="1642"/>
                  </a:lnTo>
                  <a:lnTo>
                    <a:pt x="980" y="1618"/>
                  </a:lnTo>
                  <a:lnTo>
                    <a:pt x="956" y="1530"/>
                  </a:lnTo>
                  <a:lnTo>
                    <a:pt x="911" y="1541"/>
                  </a:lnTo>
                  <a:lnTo>
                    <a:pt x="954" y="1411"/>
                  </a:lnTo>
                  <a:lnTo>
                    <a:pt x="954" y="1367"/>
                  </a:lnTo>
                  <a:lnTo>
                    <a:pt x="903" y="1340"/>
                  </a:lnTo>
                  <a:lnTo>
                    <a:pt x="864" y="1322"/>
                  </a:lnTo>
                  <a:lnTo>
                    <a:pt x="852" y="1273"/>
                  </a:lnTo>
                  <a:lnTo>
                    <a:pt x="691" y="1354"/>
                  </a:lnTo>
                  <a:lnTo>
                    <a:pt x="619" y="1332"/>
                  </a:lnTo>
                  <a:lnTo>
                    <a:pt x="579" y="1378"/>
                  </a:lnTo>
                  <a:lnTo>
                    <a:pt x="574" y="1345"/>
                  </a:lnTo>
                  <a:lnTo>
                    <a:pt x="549" y="1353"/>
                  </a:lnTo>
                  <a:lnTo>
                    <a:pt x="467" y="1353"/>
                  </a:lnTo>
                  <a:lnTo>
                    <a:pt x="402" y="1282"/>
                  </a:lnTo>
                  <a:lnTo>
                    <a:pt x="283" y="1236"/>
                  </a:lnTo>
                  <a:lnTo>
                    <a:pt x="201" y="1205"/>
                  </a:lnTo>
                  <a:lnTo>
                    <a:pt x="184" y="1128"/>
                  </a:lnTo>
                  <a:lnTo>
                    <a:pt x="223" y="1119"/>
                  </a:lnTo>
                  <a:lnTo>
                    <a:pt x="199" y="1056"/>
                  </a:lnTo>
                  <a:lnTo>
                    <a:pt x="252" y="983"/>
                  </a:lnTo>
                  <a:lnTo>
                    <a:pt x="212" y="958"/>
                  </a:lnTo>
                  <a:lnTo>
                    <a:pt x="150" y="985"/>
                  </a:lnTo>
                  <a:lnTo>
                    <a:pt x="38" y="901"/>
                  </a:lnTo>
                  <a:lnTo>
                    <a:pt x="42" y="890"/>
                  </a:lnTo>
                  <a:lnTo>
                    <a:pt x="42" y="830"/>
                  </a:lnTo>
                  <a:lnTo>
                    <a:pt x="0" y="81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9" name="Freeform 335"/>
            <p:cNvSpPr/>
            <p:nvPr/>
          </p:nvSpPr>
          <p:spPr bwMode="auto">
            <a:xfrm>
              <a:off x="3257091" y="3560315"/>
              <a:ext cx="40433" cy="35006"/>
            </a:xfrm>
            <a:custGeom>
              <a:avLst/>
              <a:gdLst>
                <a:gd name="T0" fmla="*/ 0 w 84"/>
                <a:gd name="T1" fmla="*/ 1 h 80"/>
                <a:gd name="T2" fmla="*/ 1 w 84"/>
                <a:gd name="T3" fmla="*/ 0 h 80"/>
                <a:gd name="T4" fmla="*/ 2 w 84"/>
                <a:gd name="T5" fmla="*/ 0 h 80"/>
                <a:gd name="T6" fmla="*/ 1 w 84"/>
                <a:gd name="T7" fmla="*/ 2 h 80"/>
                <a:gd name="T8" fmla="*/ 0 w 84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80"/>
                <a:gd name="T17" fmla="*/ 84 w 84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80">
                  <a:moveTo>
                    <a:pt x="0" y="65"/>
                  </a:moveTo>
                  <a:lnTo>
                    <a:pt x="27" y="0"/>
                  </a:lnTo>
                  <a:lnTo>
                    <a:pt x="84" y="15"/>
                  </a:lnTo>
                  <a:lnTo>
                    <a:pt x="38" y="80"/>
                  </a:lnTo>
                  <a:lnTo>
                    <a:pt x="0" y="6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0" name="Freeform 336"/>
            <p:cNvSpPr/>
            <p:nvPr/>
          </p:nvSpPr>
          <p:spPr bwMode="auto">
            <a:xfrm>
              <a:off x="3464312" y="3453706"/>
              <a:ext cx="32010" cy="65238"/>
            </a:xfrm>
            <a:custGeom>
              <a:avLst/>
              <a:gdLst>
                <a:gd name="T0" fmla="*/ 0 w 67"/>
                <a:gd name="T1" fmla="*/ 1 h 144"/>
                <a:gd name="T2" fmla="*/ 1 w 67"/>
                <a:gd name="T3" fmla="*/ 3 h 144"/>
                <a:gd name="T4" fmla="*/ 1 w 67"/>
                <a:gd name="T5" fmla="*/ 0 h 144"/>
                <a:gd name="T6" fmla="*/ 1 w 67"/>
                <a:gd name="T7" fmla="*/ 0 h 144"/>
                <a:gd name="T8" fmla="*/ 0 w 67"/>
                <a:gd name="T9" fmla="*/ 1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144"/>
                <a:gd name="T17" fmla="*/ 67 w 67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144">
                  <a:moveTo>
                    <a:pt x="0" y="60"/>
                  </a:moveTo>
                  <a:lnTo>
                    <a:pt x="28" y="144"/>
                  </a:lnTo>
                  <a:lnTo>
                    <a:pt x="67" y="0"/>
                  </a:lnTo>
                  <a:lnTo>
                    <a:pt x="33" y="2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1" name="Freeform 337"/>
            <p:cNvSpPr/>
            <p:nvPr/>
          </p:nvSpPr>
          <p:spPr bwMode="auto">
            <a:xfrm>
              <a:off x="1478023" y="2844285"/>
              <a:ext cx="195428" cy="85924"/>
            </a:xfrm>
            <a:custGeom>
              <a:avLst/>
              <a:gdLst>
                <a:gd name="T0" fmla="*/ 0 w 403"/>
                <a:gd name="T1" fmla="*/ 1 h 190"/>
                <a:gd name="T2" fmla="*/ 2 w 403"/>
                <a:gd name="T3" fmla="*/ 3 h 190"/>
                <a:gd name="T4" fmla="*/ 4 w 403"/>
                <a:gd name="T5" fmla="*/ 3 h 190"/>
                <a:gd name="T6" fmla="*/ 5 w 403"/>
                <a:gd name="T7" fmla="*/ 4 h 190"/>
                <a:gd name="T8" fmla="*/ 6 w 403"/>
                <a:gd name="T9" fmla="*/ 4 h 190"/>
                <a:gd name="T10" fmla="*/ 8 w 403"/>
                <a:gd name="T11" fmla="*/ 3 h 190"/>
                <a:gd name="T12" fmla="*/ 9 w 403"/>
                <a:gd name="T13" fmla="*/ 4 h 190"/>
                <a:gd name="T14" fmla="*/ 9 w 403"/>
                <a:gd name="T15" fmla="*/ 3 h 190"/>
                <a:gd name="T16" fmla="*/ 7 w 403"/>
                <a:gd name="T17" fmla="*/ 3 h 190"/>
                <a:gd name="T18" fmla="*/ 3 w 403"/>
                <a:gd name="T19" fmla="*/ 0 h 190"/>
                <a:gd name="T20" fmla="*/ 2 w 403"/>
                <a:gd name="T21" fmla="*/ 0 h 190"/>
                <a:gd name="T22" fmla="*/ 0 w 403"/>
                <a:gd name="T23" fmla="*/ 1 h 1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3"/>
                <a:gd name="T37" fmla="*/ 0 h 190"/>
                <a:gd name="T38" fmla="*/ 403 w 403"/>
                <a:gd name="T39" fmla="*/ 190 h 19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3" h="190">
                  <a:moveTo>
                    <a:pt x="0" y="47"/>
                  </a:moveTo>
                  <a:lnTo>
                    <a:pt x="72" y="135"/>
                  </a:lnTo>
                  <a:lnTo>
                    <a:pt x="184" y="134"/>
                  </a:lnTo>
                  <a:lnTo>
                    <a:pt x="201" y="171"/>
                  </a:lnTo>
                  <a:lnTo>
                    <a:pt x="251" y="190"/>
                  </a:lnTo>
                  <a:lnTo>
                    <a:pt x="340" y="146"/>
                  </a:lnTo>
                  <a:lnTo>
                    <a:pt x="392" y="155"/>
                  </a:lnTo>
                  <a:lnTo>
                    <a:pt x="403" y="117"/>
                  </a:lnTo>
                  <a:lnTo>
                    <a:pt x="306" y="106"/>
                  </a:lnTo>
                  <a:lnTo>
                    <a:pt x="110" y="17"/>
                  </a:lnTo>
                  <a:lnTo>
                    <a:pt x="87" y="0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2" name="Freeform 338"/>
            <p:cNvSpPr/>
            <p:nvPr/>
          </p:nvSpPr>
          <p:spPr bwMode="auto">
            <a:xfrm>
              <a:off x="1410634" y="2662891"/>
              <a:ext cx="48857" cy="79559"/>
            </a:xfrm>
            <a:custGeom>
              <a:avLst/>
              <a:gdLst>
                <a:gd name="T0" fmla="*/ 0 w 100"/>
                <a:gd name="T1" fmla="*/ 3 h 175"/>
                <a:gd name="T2" fmla="*/ 0 w 100"/>
                <a:gd name="T3" fmla="*/ 1 h 175"/>
                <a:gd name="T4" fmla="*/ 2 w 100"/>
                <a:gd name="T5" fmla="*/ 0 h 175"/>
                <a:gd name="T6" fmla="*/ 2 w 100"/>
                <a:gd name="T7" fmla="*/ 2 h 175"/>
                <a:gd name="T8" fmla="*/ 2 w 100"/>
                <a:gd name="T9" fmla="*/ 2 h 175"/>
                <a:gd name="T10" fmla="*/ 1 w 100"/>
                <a:gd name="T11" fmla="*/ 3 h 175"/>
                <a:gd name="T12" fmla="*/ 1 w 100"/>
                <a:gd name="T13" fmla="*/ 4 h 175"/>
                <a:gd name="T14" fmla="*/ 0 w 100"/>
                <a:gd name="T15" fmla="*/ 4 h 175"/>
                <a:gd name="T16" fmla="*/ 0 w 100"/>
                <a:gd name="T17" fmla="*/ 3 h 1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0"/>
                <a:gd name="T28" fmla="*/ 0 h 175"/>
                <a:gd name="T29" fmla="*/ 100 w 100"/>
                <a:gd name="T30" fmla="*/ 175 h 1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0" h="175">
                  <a:moveTo>
                    <a:pt x="0" y="133"/>
                  </a:moveTo>
                  <a:lnTo>
                    <a:pt x="6" y="47"/>
                  </a:lnTo>
                  <a:lnTo>
                    <a:pt x="87" y="0"/>
                  </a:lnTo>
                  <a:lnTo>
                    <a:pt x="72" y="69"/>
                  </a:lnTo>
                  <a:lnTo>
                    <a:pt x="100" y="89"/>
                  </a:lnTo>
                  <a:lnTo>
                    <a:pt x="48" y="127"/>
                  </a:lnTo>
                  <a:lnTo>
                    <a:pt x="46" y="175"/>
                  </a:lnTo>
                  <a:lnTo>
                    <a:pt x="16" y="175"/>
                  </a:lnTo>
                  <a:lnTo>
                    <a:pt x="0" y="13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3" name="Freeform 339"/>
            <p:cNvSpPr/>
            <p:nvPr/>
          </p:nvSpPr>
          <p:spPr bwMode="auto">
            <a:xfrm>
              <a:off x="1442644" y="2723356"/>
              <a:ext cx="16847" cy="9547"/>
            </a:xfrm>
            <a:custGeom>
              <a:avLst/>
              <a:gdLst>
                <a:gd name="T0" fmla="*/ 0 w 36"/>
                <a:gd name="T1" fmla="*/ 1 h 22"/>
                <a:gd name="T2" fmla="*/ 1 w 36"/>
                <a:gd name="T3" fmla="*/ 0 h 22"/>
                <a:gd name="T4" fmla="*/ 1 w 36"/>
                <a:gd name="T5" fmla="*/ 0 h 22"/>
                <a:gd name="T6" fmla="*/ 0 w 36"/>
                <a:gd name="T7" fmla="*/ 1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22"/>
                <a:gd name="T14" fmla="*/ 36 w 36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22">
                  <a:moveTo>
                    <a:pt x="0" y="22"/>
                  </a:moveTo>
                  <a:lnTo>
                    <a:pt x="30" y="0"/>
                  </a:lnTo>
                  <a:lnTo>
                    <a:pt x="36" y="14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4" name="Freeform 340"/>
            <p:cNvSpPr/>
            <p:nvPr/>
          </p:nvSpPr>
          <p:spPr bwMode="auto">
            <a:xfrm>
              <a:off x="1466230" y="2705853"/>
              <a:ext cx="28640" cy="33415"/>
            </a:xfrm>
            <a:custGeom>
              <a:avLst/>
              <a:gdLst>
                <a:gd name="T0" fmla="*/ 0 w 61"/>
                <a:gd name="T1" fmla="*/ 1 h 74"/>
                <a:gd name="T2" fmla="*/ 1 w 61"/>
                <a:gd name="T3" fmla="*/ 2 h 74"/>
                <a:gd name="T4" fmla="*/ 1 w 61"/>
                <a:gd name="T5" fmla="*/ 1 h 74"/>
                <a:gd name="T6" fmla="*/ 1 w 61"/>
                <a:gd name="T7" fmla="*/ 0 h 74"/>
                <a:gd name="T8" fmla="*/ 0 w 61"/>
                <a:gd name="T9" fmla="*/ 1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74"/>
                <a:gd name="T17" fmla="*/ 61 w 61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74">
                  <a:moveTo>
                    <a:pt x="0" y="39"/>
                  </a:moveTo>
                  <a:lnTo>
                    <a:pt x="48" y="74"/>
                  </a:lnTo>
                  <a:lnTo>
                    <a:pt x="61" y="38"/>
                  </a:lnTo>
                  <a:lnTo>
                    <a:pt x="52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5" name="Freeform 341"/>
            <p:cNvSpPr/>
            <p:nvPr/>
          </p:nvSpPr>
          <p:spPr bwMode="auto">
            <a:xfrm>
              <a:off x="1638071" y="2269870"/>
              <a:ext cx="200482" cy="329374"/>
            </a:xfrm>
            <a:custGeom>
              <a:avLst/>
              <a:gdLst>
                <a:gd name="T0" fmla="*/ 0 w 416"/>
                <a:gd name="T1" fmla="*/ 2 h 726"/>
                <a:gd name="T2" fmla="*/ 1 w 416"/>
                <a:gd name="T3" fmla="*/ 1 h 726"/>
                <a:gd name="T4" fmla="*/ 2 w 416"/>
                <a:gd name="T5" fmla="*/ 2 h 726"/>
                <a:gd name="T6" fmla="*/ 3 w 416"/>
                <a:gd name="T7" fmla="*/ 3 h 726"/>
                <a:gd name="T8" fmla="*/ 5 w 416"/>
                <a:gd name="T9" fmla="*/ 2 h 726"/>
                <a:gd name="T10" fmla="*/ 5 w 416"/>
                <a:gd name="T11" fmla="*/ 0 h 726"/>
                <a:gd name="T12" fmla="*/ 7 w 416"/>
                <a:gd name="T13" fmla="*/ 0 h 726"/>
                <a:gd name="T14" fmla="*/ 8 w 416"/>
                <a:gd name="T15" fmla="*/ 1 h 726"/>
                <a:gd name="T16" fmla="*/ 7 w 416"/>
                <a:gd name="T17" fmla="*/ 2 h 726"/>
                <a:gd name="T18" fmla="*/ 7 w 416"/>
                <a:gd name="T19" fmla="*/ 3 h 726"/>
                <a:gd name="T20" fmla="*/ 9 w 416"/>
                <a:gd name="T21" fmla="*/ 4 h 726"/>
                <a:gd name="T22" fmla="*/ 8 w 416"/>
                <a:gd name="T23" fmla="*/ 5 h 726"/>
                <a:gd name="T24" fmla="*/ 9 w 416"/>
                <a:gd name="T25" fmla="*/ 7 h 726"/>
                <a:gd name="T26" fmla="*/ 8 w 416"/>
                <a:gd name="T27" fmla="*/ 9 h 726"/>
                <a:gd name="T28" fmla="*/ 10 w 416"/>
                <a:gd name="T29" fmla="*/ 13 h 726"/>
                <a:gd name="T30" fmla="*/ 6 w 416"/>
                <a:gd name="T31" fmla="*/ 16 h 726"/>
                <a:gd name="T32" fmla="*/ 2 w 416"/>
                <a:gd name="T33" fmla="*/ 17 h 726"/>
                <a:gd name="T34" fmla="*/ 2 w 416"/>
                <a:gd name="T35" fmla="*/ 16 h 726"/>
                <a:gd name="T36" fmla="*/ 1 w 416"/>
                <a:gd name="T37" fmla="*/ 16 h 726"/>
                <a:gd name="T38" fmla="*/ 1 w 416"/>
                <a:gd name="T39" fmla="*/ 12 h 726"/>
                <a:gd name="T40" fmla="*/ 4 w 416"/>
                <a:gd name="T41" fmla="*/ 9 h 726"/>
                <a:gd name="T42" fmla="*/ 3 w 416"/>
                <a:gd name="T43" fmla="*/ 7 h 726"/>
                <a:gd name="T44" fmla="*/ 3 w 416"/>
                <a:gd name="T45" fmla="*/ 4 h 726"/>
                <a:gd name="T46" fmla="*/ 0 w 416"/>
                <a:gd name="T47" fmla="*/ 2 h 72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16"/>
                <a:gd name="T73" fmla="*/ 0 h 726"/>
                <a:gd name="T74" fmla="*/ 416 w 416"/>
                <a:gd name="T75" fmla="*/ 726 h 72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16" h="726">
                  <a:moveTo>
                    <a:pt x="0" y="76"/>
                  </a:moveTo>
                  <a:lnTo>
                    <a:pt x="27" y="55"/>
                  </a:lnTo>
                  <a:lnTo>
                    <a:pt x="72" y="97"/>
                  </a:lnTo>
                  <a:lnTo>
                    <a:pt x="151" y="105"/>
                  </a:lnTo>
                  <a:lnTo>
                    <a:pt x="196" y="79"/>
                  </a:lnTo>
                  <a:lnTo>
                    <a:pt x="208" y="17"/>
                  </a:lnTo>
                  <a:lnTo>
                    <a:pt x="284" y="0"/>
                  </a:lnTo>
                  <a:lnTo>
                    <a:pt x="324" y="25"/>
                  </a:lnTo>
                  <a:lnTo>
                    <a:pt x="319" y="76"/>
                  </a:lnTo>
                  <a:lnTo>
                    <a:pt x="303" y="126"/>
                  </a:lnTo>
                  <a:lnTo>
                    <a:pt x="362" y="190"/>
                  </a:lnTo>
                  <a:lnTo>
                    <a:pt x="325" y="236"/>
                  </a:lnTo>
                  <a:lnTo>
                    <a:pt x="365" y="316"/>
                  </a:lnTo>
                  <a:lnTo>
                    <a:pt x="353" y="387"/>
                  </a:lnTo>
                  <a:lnTo>
                    <a:pt x="416" y="537"/>
                  </a:lnTo>
                  <a:lnTo>
                    <a:pt x="269" y="680"/>
                  </a:lnTo>
                  <a:lnTo>
                    <a:pt x="94" y="726"/>
                  </a:lnTo>
                  <a:lnTo>
                    <a:pt x="83" y="697"/>
                  </a:lnTo>
                  <a:lnTo>
                    <a:pt x="27" y="674"/>
                  </a:lnTo>
                  <a:lnTo>
                    <a:pt x="20" y="533"/>
                  </a:lnTo>
                  <a:lnTo>
                    <a:pt x="189" y="381"/>
                  </a:lnTo>
                  <a:lnTo>
                    <a:pt x="134" y="306"/>
                  </a:lnTo>
                  <a:lnTo>
                    <a:pt x="112" y="155"/>
                  </a:lnTo>
                  <a:lnTo>
                    <a:pt x="0" y="7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6" name="Freeform 342"/>
            <p:cNvSpPr/>
            <p:nvPr/>
          </p:nvSpPr>
          <p:spPr bwMode="auto">
            <a:xfrm>
              <a:off x="1179827" y="2844285"/>
              <a:ext cx="230807" cy="219583"/>
            </a:xfrm>
            <a:custGeom>
              <a:avLst/>
              <a:gdLst>
                <a:gd name="T0" fmla="*/ 0 w 482"/>
                <a:gd name="T1" fmla="*/ 3 h 484"/>
                <a:gd name="T2" fmla="*/ 0 w 482"/>
                <a:gd name="T3" fmla="*/ 4 h 484"/>
                <a:gd name="T4" fmla="*/ 3 w 482"/>
                <a:gd name="T5" fmla="*/ 5 h 484"/>
                <a:gd name="T6" fmla="*/ 2 w 482"/>
                <a:gd name="T7" fmla="*/ 6 h 484"/>
                <a:gd name="T8" fmla="*/ 3 w 482"/>
                <a:gd name="T9" fmla="*/ 6 h 484"/>
                <a:gd name="T10" fmla="*/ 3 w 482"/>
                <a:gd name="T11" fmla="*/ 8 h 484"/>
                <a:gd name="T12" fmla="*/ 3 w 482"/>
                <a:gd name="T13" fmla="*/ 10 h 484"/>
                <a:gd name="T14" fmla="*/ 5 w 482"/>
                <a:gd name="T15" fmla="*/ 11 h 484"/>
                <a:gd name="T16" fmla="*/ 5 w 482"/>
                <a:gd name="T17" fmla="*/ 11 h 484"/>
                <a:gd name="T18" fmla="*/ 7 w 482"/>
                <a:gd name="T19" fmla="*/ 11 h 484"/>
                <a:gd name="T20" fmla="*/ 7 w 482"/>
                <a:gd name="T21" fmla="*/ 10 h 484"/>
                <a:gd name="T22" fmla="*/ 8 w 482"/>
                <a:gd name="T23" fmla="*/ 10 h 484"/>
                <a:gd name="T24" fmla="*/ 9 w 482"/>
                <a:gd name="T25" fmla="*/ 10 h 484"/>
                <a:gd name="T26" fmla="*/ 11 w 482"/>
                <a:gd name="T27" fmla="*/ 9 h 484"/>
                <a:gd name="T28" fmla="*/ 10 w 482"/>
                <a:gd name="T29" fmla="*/ 8 h 484"/>
                <a:gd name="T30" fmla="*/ 10 w 482"/>
                <a:gd name="T31" fmla="*/ 7 h 484"/>
                <a:gd name="T32" fmla="*/ 9 w 482"/>
                <a:gd name="T33" fmla="*/ 6 h 484"/>
                <a:gd name="T34" fmla="*/ 11 w 482"/>
                <a:gd name="T35" fmla="*/ 5 h 484"/>
                <a:gd name="T36" fmla="*/ 11 w 482"/>
                <a:gd name="T37" fmla="*/ 3 h 484"/>
                <a:gd name="T38" fmla="*/ 9 w 482"/>
                <a:gd name="T39" fmla="*/ 2 h 484"/>
                <a:gd name="T40" fmla="*/ 9 w 482"/>
                <a:gd name="T41" fmla="*/ 2 h 484"/>
                <a:gd name="T42" fmla="*/ 7 w 482"/>
                <a:gd name="T43" fmla="*/ 0 h 484"/>
                <a:gd name="T44" fmla="*/ 6 w 482"/>
                <a:gd name="T45" fmla="*/ 0 h 484"/>
                <a:gd name="T46" fmla="*/ 5 w 482"/>
                <a:gd name="T47" fmla="*/ 2 h 484"/>
                <a:gd name="T48" fmla="*/ 3 w 482"/>
                <a:gd name="T49" fmla="*/ 2 h 484"/>
                <a:gd name="T50" fmla="*/ 3 w 482"/>
                <a:gd name="T51" fmla="*/ 3 h 484"/>
                <a:gd name="T52" fmla="*/ 0 w 482"/>
                <a:gd name="T53" fmla="*/ 3 h 48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82"/>
                <a:gd name="T82" fmla="*/ 0 h 484"/>
                <a:gd name="T83" fmla="*/ 482 w 482"/>
                <a:gd name="T84" fmla="*/ 484 h 48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82" h="484">
                  <a:moveTo>
                    <a:pt x="0" y="147"/>
                  </a:moveTo>
                  <a:lnTo>
                    <a:pt x="15" y="189"/>
                  </a:lnTo>
                  <a:lnTo>
                    <a:pt x="115" y="219"/>
                  </a:lnTo>
                  <a:lnTo>
                    <a:pt x="96" y="242"/>
                  </a:lnTo>
                  <a:lnTo>
                    <a:pt x="135" y="275"/>
                  </a:lnTo>
                  <a:lnTo>
                    <a:pt x="150" y="327"/>
                  </a:lnTo>
                  <a:lnTo>
                    <a:pt x="107" y="430"/>
                  </a:lnTo>
                  <a:lnTo>
                    <a:pt x="228" y="472"/>
                  </a:lnTo>
                  <a:lnTo>
                    <a:pt x="240" y="477"/>
                  </a:lnTo>
                  <a:lnTo>
                    <a:pt x="297" y="484"/>
                  </a:lnTo>
                  <a:lnTo>
                    <a:pt x="297" y="444"/>
                  </a:lnTo>
                  <a:lnTo>
                    <a:pt x="330" y="421"/>
                  </a:lnTo>
                  <a:lnTo>
                    <a:pt x="408" y="448"/>
                  </a:lnTo>
                  <a:lnTo>
                    <a:pt x="456" y="407"/>
                  </a:lnTo>
                  <a:lnTo>
                    <a:pt x="430" y="348"/>
                  </a:lnTo>
                  <a:lnTo>
                    <a:pt x="441" y="293"/>
                  </a:lnTo>
                  <a:lnTo>
                    <a:pt x="402" y="261"/>
                  </a:lnTo>
                  <a:lnTo>
                    <a:pt x="456" y="195"/>
                  </a:lnTo>
                  <a:lnTo>
                    <a:pt x="482" y="123"/>
                  </a:lnTo>
                  <a:lnTo>
                    <a:pt x="410" y="92"/>
                  </a:lnTo>
                  <a:lnTo>
                    <a:pt x="392" y="84"/>
                  </a:lnTo>
                  <a:lnTo>
                    <a:pt x="280" y="0"/>
                  </a:lnTo>
                  <a:lnTo>
                    <a:pt x="244" y="15"/>
                  </a:lnTo>
                  <a:lnTo>
                    <a:pt x="197" y="96"/>
                  </a:lnTo>
                  <a:lnTo>
                    <a:pt x="104" y="81"/>
                  </a:lnTo>
                  <a:lnTo>
                    <a:pt x="122" y="143"/>
                  </a:lnTo>
                  <a:lnTo>
                    <a:pt x="0" y="1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7" name="Freeform 343"/>
            <p:cNvSpPr/>
            <p:nvPr/>
          </p:nvSpPr>
          <p:spPr bwMode="auto">
            <a:xfrm>
              <a:off x="1419057" y="3047956"/>
              <a:ext cx="15163" cy="39779"/>
            </a:xfrm>
            <a:custGeom>
              <a:avLst/>
              <a:gdLst>
                <a:gd name="T0" fmla="*/ 0 w 31"/>
                <a:gd name="T1" fmla="*/ 1 h 89"/>
                <a:gd name="T2" fmla="*/ 1 w 31"/>
                <a:gd name="T3" fmla="*/ 2 h 89"/>
                <a:gd name="T4" fmla="*/ 1 w 31"/>
                <a:gd name="T5" fmla="*/ 0 h 89"/>
                <a:gd name="T6" fmla="*/ 0 w 31"/>
                <a:gd name="T7" fmla="*/ 1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89"/>
                <a:gd name="T14" fmla="*/ 31 w 31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89">
                  <a:moveTo>
                    <a:pt x="0" y="46"/>
                  </a:moveTo>
                  <a:lnTo>
                    <a:pt x="28" y="89"/>
                  </a:lnTo>
                  <a:lnTo>
                    <a:pt x="31" y="0"/>
                  </a:lnTo>
                  <a:lnTo>
                    <a:pt x="0" y="4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8" name="Freeform 344"/>
            <p:cNvSpPr/>
            <p:nvPr/>
          </p:nvSpPr>
          <p:spPr bwMode="auto">
            <a:xfrm>
              <a:off x="1370200" y="2742450"/>
              <a:ext cx="161733" cy="194124"/>
            </a:xfrm>
            <a:custGeom>
              <a:avLst/>
              <a:gdLst>
                <a:gd name="T0" fmla="*/ 0 w 335"/>
                <a:gd name="T1" fmla="*/ 4 h 429"/>
                <a:gd name="T2" fmla="*/ 0 w 335"/>
                <a:gd name="T3" fmla="*/ 6 h 429"/>
                <a:gd name="T4" fmla="*/ 0 w 335"/>
                <a:gd name="T5" fmla="*/ 6 h 429"/>
                <a:gd name="T6" fmla="*/ 0 w 335"/>
                <a:gd name="T7" fmla="*/ 7 h 429"/>
                <a:gd name="T8" fmla="*/ 2 w 335"/>
                <a:gd name="T9" fmla="*/ 8 h 429"/>
                <a:gd name="T10" fmla="*/ 1 w 335"/>
                <a:gd name="T11" fmla="*/ 10 h 429"/>
                <a:gd name="T12" fmla="*/ 3 w 335"/>
                <a:gd name="T13" fmla="*/ 10 h 429"/>
                <a:gd name="T14" fmla="*/ 6 w 335"/>
                <a:gd name="T15" fmla="*/ 10 h 429"/>
                <a:gd name="T16" fmla="*/ 7 w 335"/>
                <a:gd name="T17" fmla="*/ 8 h 429"/>
                <a:gd name="T18" fmla="*/ 5 w 335"/>
                <a:gd name="T19" fmla="*/ 6 h 429"/>
                <a:gd name="T20" fmla="*/ 7 w 335"/>
                <a:gd name="T21" fmla="*/ 5 h 429"/>
                <a:gd name="T22" fmla="*/ 8 w 335"/>
                <a:gd name="T23" fmla="*/ 5 h 429"/>
                <a:gd name="T24" fmla="*/ 7 w 335"/>
                <a:gd name="T25" fmla="*/ 1 h 429"/>
                <a:gd name="T26" fmla="*/ 6 w 335"/>
                <a:gd name="T27" fmla="*/ 1 h 429"/>
                <a:gd name="T28" fmla="*/ 4 w 335"/>
                <a:gd name="T29" fmla="*/ 1 h 429"/>
                <a:gd name="T30" fmla="*/ 4 w 335"/>
                <a:gd name="T31" fmla="*/ 1 h 429"/>
                <a:gd name="T32" fmla="*/ 3 w 335"/>
                <a:gd name="T33" fmla="*/ 0 h 429"/>
                <a:gd name="T34" fmla="*/ 2 w 335"/>
                <a:gd name="T35" fmla="*/ 0 h 429"/>
                <a:gd name="T36" fmla="*/ 2 w 335"/>
                <a:gd name="T37" fmla="*/ 2 h 429"/>
                <a:gd name="T38" fmla="*/ 1 w 335"/>
                <a:gd name="T39" fmla="*/ 2 h 429"/>
                <a:gd name="T40" fmla="*/ 1 w 335"/>
                <a:gd name="T41" fmla="*/ 2 h 429"/>
                <a:gd name="T42" fmla="*/ 1 w 335"/>
                <a:gd name="T43" fmla="*/ 4 h 429"/>
                <a:gd name="T44" fmla="*/ 0 w 335"/>
                <a:gd name="T45" fmla="*/ 4 h 42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35"/>
                <a:gd name="T70" fmla="*/ 0 h 429"/>
                <a:gd name="T71" fmla="*/ 335 w 335"/>
                <a:gd name="T72" fmla="*/ 429 h 42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35" h="429">
                  <a:moveTo>
                    <a:pt x="0" y="178"/>
                  </a:moveTo>
                  <a:lnTo>
                    <a:pt x="2" y="247"/>
                  </a:lnTo>
                  <a:lnTo>
                    <a:pt x="5" y="279"/>
                  </a:lnTo>
                  <a:lnTo>
                    <a:pt x="10" y="317"/>
                  </a:lnTo>
                  <a:lnTo>
                    <a:pt x="82" y="348"/>
                  </a:lnTo>
                  <a:lnTo>
                    <a:pt x="56" y="420"/>
                  </a:lnTo>
                  <a:lnTo>
                    <a:pt x="130" y="429"/>
                  </a:lnTo>
                  <a:lnTo>
                    <a:pt x="262" y="428"/>
                  </a:lnTo>
                  <a:lnTo>
                    <a:pt x="297" y="359"/>
                  </a:lnTo>
                  <a:lnTo>
                    <a:pt x="225" y="271"/>
                  </a:lnTo>
                  <a:lnTo>
                    <a:pt x="309" y="224"/>
                  </a:lnTo>
                  <a:lnTo>
                    <a:pt x="335" y="237"/>
                  </a:lnTo>
                  <a:lnTo>
                    <a:pt x="309" y="65"/>
                  </a:lnTo>
                  <a:lnTo>
                    <a:pt x="250" y="23"/>
                  </a:lnTo>
                  <a:lnTo>
                    <a:pt x="180" y="53"/>
                  </a:lnTo>
                  <a:lnTo>
                    <a:pt x="189" y="33"/>
                  </a:lnTo>
                  <a:lnTo>
                    <a:pt x="130" y="0"/>
                  </a:lnTo>
                  <a:lnTo>
                    <a:pt x="100" y="0"/>
                  </a:lnTo>
                  <a:lnTo>
                    <a:pt x="99" y="95"/>
                  </a:lnTo>
                  <a:lnTo>
                    <a:pt x="67" y="69"/>
                  </a:lnTo>
                  <a:lnTo>
                    <a:pt x="45" y="99"/>
                  </a:lnTo>
                  <a:lnTo>
                    <a:pt x="41" y="156"/>
                  </a:lnTo>
                  <a:lnTo>
                    <a:pt x="0" y="17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9" name="Freeform 345"/>
            <p:cNvSpPr/>
            <p:nvPr/>
          </p:nvSpPr>
          <p:spPr bwMode="auto">
            <a:xfrm>
              <a:off x="1631333" y="3078188"/>
              <a:ext cx="114561" cy="125703"/>
            </a:xfrm>
            <a:custGeom>
              <a:avLst/>
              <a:gdLst>
                <a:gd name="T0" fmla="*/ 0 w 241"/>
                <a:gd name="T1" fmla="*/ 3 h 276"/>
                <a:gd name="T2" fmla="*/ 1 w 241"/>
                <a:gd name="T3" fmla="*/ 1 h 276"/>
                <a:gd name="T4" fmla="*/ 3 w 241"/>
                <a:gd name="T5" fmla="*/ 1 h 276"/>
                <a:gd name="T6" fmla="*/ 5 w 241"/>
                <a:gd name="T7" fmla="*/ 1 h 276"/>
                <a:gd name="T8" fmla="*/ 5 w 241"/>
                <a:gd name="T9" fmla="*/ 0 h 276"/>
                <a:gd name="T10" fmla="*/ 5 w 241"/>
                <a:gd name="T11" fmla="*/ 1 h 276"/>
                <a:gd name="T12" fmla="*/ 4 w 241"/>
                <a:gd name="T13" fmla="*/ 1 h 276"/>
                <a:gd name="T14" fmla="*/ 3 w 241"/>
                <a:gd name="T15" fmla="*/ 2 h 276"/>
                <a:gd name="T16" fmla="*/ 2 w 241"/>
                <a:gd name="T17" fmla="*/ 1 h 276"/>
                <a:gd name="T18" fmla="*/ 3 w 241"/>
                <a:gd name="T19" fmla="*/ 3 h 276"/>
                <a:gd name="T20" fmla="*/ 2 w 241"/>
                <a:gd name="T21" fmla="*/ 4 h 276"/>
                <a:gd name="T22" fmla="*/ 3 w 241"/>
                <a:gd name="T23" fmla="*/ 4 h 276"/>
                <a:gd name="T24" fmla="*/ 3 w 241"/>
                <a:gd name="T25" fmla="*/ 5 h 276"/>
                <a:gd name="T26" fmla="*/ 2 w 241"/>
                <a:gd name="T27" fmla="*/ 5 h 276"/>
                <a:gd name="T28" fmla="*/ 3 w 241"/>
                <a:gd name="T29" fmla="*/ 7 h 276"/>
                <a:gd name="T30" fmla="*/ 1 w 241"/>
                <a:gd name="T31" fmla="*/ 6 h 276"/>
                <a:gd name="T32" fmla="*/ 1 w 241"/>
                <a:gd name="T33" fmla="*/ 5 h 276"/>
                <a:gd name="T34" fmla="*/ 3 w 241"/>
                <a:gd name="T35" fmla="*/ 4 h 276"/>
                <a:gd name="T36" fmla="*/ 1 w 241"/>
                <a:gd name="T37" fmla="*/ 4 h 276"/>
                <a:gd name="T38" fmla="*/ 0 w 241"/>
                <a:gd name="T39" fmla="*/ 3 h 2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41"/>
                <a:gd name="T61" fmla="*/ 0 h 276"/>
                <a:gd name="T62" fmla="*/ 241 w 241"/>
                <a:gd name="T63" fmla="*/ 276 h 27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41" h="276">
                  <a:moveTo>
                    <a:pt x="0" y="110"/>
                  </a:moveTo>
                  <a:lnTo>
                    <a:pt x="36" y="47"/>
                  </a:lnTo>
                  <a:lnTo>
                    <a:pt x="111" y="23"/>
                  </a:lnTo>
                  <a:lnTo>
                    <a:pt x="206" y="26"/>
                  </a:lnTo>
                  <a:lnTo>
                    <a:pt x="241" y="0"/>
                  </a:lnTo>
                  <a:lnTo>
                    <a:pt x="227" y="57"/>
                  </a:lnTo>
                  <a:lnTo>
                    <a:pt x="162" y="45"/>
                  </a:lnTo>
                  <a:lnTo>
                    <a:pt x="131" y="93"/>
                  </a:lnTo>
                  <a:lnTo>
                    <a:pt x="98" y="66"/>
                  </a:lnTo>
                  <a:lnTo>
                    <a:pt x="121" y="141"/>
                  </a:lnTo>
                  <a:lnTo>
                    <a:pt x="90" y="154"/>
                  </a:lnTo>
                  <a:lnTo>
                    <a:pt x="151" y="187"/>
                  </a:lnTo>
                  <a:lnTo>
                    <a:pt x="151" y="214"/>
                  </a:lnTo>
                  <a:lnTo>
                    <a:pt x="100" y="223"/>
                  </a:lnTo>
                  <a:lnTo>
                    <a:pt x="116" y="276"/>
                  </a:lnTo>
                  <a:lnTo>
                    <a:pt x="59" y="258"/>
                  </a:lnTo>
                  <a:lnTo>
                    <a:pt x="42" y="208"/>
                  </a:lnTo>
                  <a:lnTo>
                    <a:pt x="117" y="189"/>
                  </a:lnTo>
                  <a:lnTo>
                    <a:pt x="42" y="181"/>
                  </a:lnTo>
                  <a:lnTo>
                    <a:pt x="0" y="11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0" name="Freeform 346"/>
            <p:cNvSpPr/>
            <p:nvPr/>
          </p:nvSpPr>
          <p:spPr bwMode="auto">
            <a:xfrm>
              <a:off x="1693667" y="3224577"/>
              <a:ext cx="52226" cy="7956"/>
            </a:xfrm>
            <a:custGeom>
              <a:avLst/>
              <a:gdLst>
                <a:gd name="T0" fmla="*/ 0 w 112"/>
                <a:gd name="T1" fmla="*/ 0 h 19"/>
                <a:gd name="T2" fmla="*/ 0 w 112"/>
                <a:gd name="T3" fmla="*/ 0 h 19"/>
                <a:gd name="T4" fmla="*/ 2 w 112"/>
                <a:gd name="T5" fmla="*/ 0 h 19"/>
                <a:gd name="T6" fmla="*/ 1 w 112"/>
                <a:gd name="T7" fmla="*/ 0 h 19"/>
                <a:gd name="T8" fmla="*/ 0 w 112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9"/>
                <a:gd name="T17" fmla="*/ 112 w 112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9">
                  <a:moveTo>
                    <a:pt x="0" y="19"/>
                  </a:moveTo>
                  <a:lnTo>
                    <a:pt x="10" y="0"/>
                  </a:lnTo>
                  <a:lnTo>
                    <a:pt x="112" y="19"/>
                  </a:lnTo>
                  <a:lnTo>
                    <a:pt x="34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1" name="Freeform 347"/>
            <p:cNvSpPr/>
            <p:nvPr/>
          </p:nvSpPr>
          <p:spPr bwMode="auto">
            <a:xfrm>
              <a:off x="1557205" y="2911115"/>
              <a:ext cx="121300" cy="70012"/>
            </a:xfrm>
            <a:custGeom>
              <a:avLst/>
              <a:gdLst>
                <a:gd name="T0" fmla="*/ 0 w 254"/>
                <a:gd name="T1" fmla="*/ 2 h 157"/>
                <a:gd name="T2" fmla="*/ 1 w 254"/>
                <a:gd name="T3" fmla="*/ 1 h 157"/>
                <a:gd name="T4" fmla="*/ 2 w 254"/>
                <a:gd name="T5" fmla="*/ 1 h 157"/>
                <a:gd name="T6" fmla="*/ 4 w 254"/>
                <a:gd name="T7" fmla="*/ 0 h 157"/>
                <a:gd name="T8" fmla="*/ 5 w 254"/>
                <a:gd name="T9" fmla="*/ 0 h 157"/>
                <a:gd name="T10" fmla="*/ 6 w 254"/>
                <a:gd name="T11" fmla="*/ 1 h 157"/>
                <a:gd name="T12" fmla="*/ 3 w 254"/>
                <a:gd name="T13" fmla="*/ 3 h 157"/>
                <a:gd name="T14" fmla="*/ 2 w 254"/>
                <a:gd name="T15" fmla="*/ 3 h 157"/>
                <a:gd name="T16" fmla="*/ 0 w 254"/>
                <a:gd name="T17" fmla="*/ 2 h 1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4"/>
                <a:gd name="T28" fmla="*/ 0 h 157"/>
                <a:gd name="T29" fmla="*/ 254 w 254"/>
                <a:gd name="T30" fmla="*/ 157 h 1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4" h="157">
                  <a:moveTo>
                    <a:pt x="0" y="93"/>
                  </a:moveTo>
                  <a:lnTo>
                    <a:pt x="39" y="25"/>
                  </a:lnTo>
                  <a:lnTo>
                    <a:pt x="89" y="44"/>
                  </a:lnTo>
                  <a:lnTo>
                    <a:pt x="178" y="0"/>
                  </a:lnTo>
                  <a:lnTo>
                    <a:pt x="230" y="9"/>
                  </a:lnTo>
                  <a:lnTo>
                    <a:pt x="254" y="34"/>
                  </a:lnTo>
                  <a:lnTo>
                    <a:pt x="154" y="139"/>
                  </a:lnTo>
                  <a:lnTo>
                    <a:pt x="73" y="157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2" name="Freeform 348"/>
            <p:cNvSpPr/>
            <p:nvPr/>
          </p:nvSpPr>
          <p:spPr bwMode="auto">
            <a:xfrm>
              <a:off x="2510758" y="3215030"/>
              <a:ext cx="535742" cy="587145"/>
            </a:xfrm>
            <a:custGeom>
              <a:avLst/>
              <a:gdLst>
                <a:gd name="T0" fmla="*/ 0 w 1118"/>
                <a:gd name="T1" fmla="*/ 14 h 1294"/>
                <a:gd name="T2" fmla="*/ 1 w 1118"/>
                <a:gd name="T3" fmla="*/ 13 h 1294"/>
                <a:gd name="T4" fmla="*/ 3 w 1118"/>
                <a:gd name="T5" fmla="*/ 13 h 1294"/>
                <a:gd name="T6" fmla="*/ 1 w 1118"/>
                <a:gd name="T7" fmla="*/ 10 h 1294"/>
                <a:gd name="T8" fmla="*/ 2 w 1118"/>
                <a:gd name="T9" fmla="*/ 9 h 1294"/>
                <a:gd name="T10" fmla="*/ 3 w 1118"/>
                <a:gd name="T11" fmla="*/ 9 h 1294"/>
                <a:gd name="T12" fmla="*/ 6 w 1118"/>
                <a:gd name="T13" fmla="*/ 6 h 1294"/>
                <a:gd name="T14" fmla="*/ 6 w 1118"/>
                <a:gd name="T15" fmla="*/ 5 h 1294"/>
                <a:gd name="T16" fmla="*/ 6 w 1118"/>
                <a:gd name="T17" fmla="*/ 4 h 1294"/>
                <a:gd name="T18" fmla="*/ 5 w 1118"/>
                <a:gd name="T19" fmla="*/ 3 h 1294"/>
                <a:gd name="T20" fmla="*/ 5 w 1118"/>
                <a:gd name="T21" fmla="*/ 1 h 1294"/>
                <a:gd name="T22" fmla="*/ 8 w 1118"/>
                <a:gd name="T23" fmla="*/ 1 h 1294"/>
                <a:gd name="T24" fmla="*/ 9 w 1118"/>
                <a:gd name="T25" fmla="*/ 1 h 1294"/>
                <a:gd name="T26" fmla="*/ 10 w 1118"/>
                <a:gd name="T27" fmla="*/ 0 h 1294"/>
                <a:gd name="T28" fmla="*/ 11 w 1118"/>
                <a:gd name="T29" fmla="*/ 1 h 1294"/>
                <a:gd name="T30" fmla="*/ 10 w 1118"/>
                <a:gd name="T31" fmla="*/ 2 h 1294"/>
                <a:gd name="T32" fmla="*/ 10 w 1118"/>
                <a:gd name="T33" fmla="*/ 4 h 1294"/>
                <a:gd name="T34" fmla="*/ 9 w 1118"/>
                <a:gd name="T35" fmla="*/ 4 h 1294"/>
                <a:gd name="T36" fmla="*/ 10 w 1118"/>
                <a:gd name="T37" fmla="*/ 6 h 1294"/>
                <a:gd name="T38" fmla="*/ 11 w 1118"/>
                <a:gd name="T39" fmla="*/ 7 h 1294"/>
                <a:gd name="T40" fmla="*/ 11 w 1118"/>
                <a:gd name="T41" fmla="*/ 8 h 1294"/>
                <a:gd name="T42" fmla="*/ 13 w 1118"/>
                <a:gd name="T43" fmla="*/ 10 h 1294"/>
                <a:gd name="T44" fmla="*/ 17 w 1118"/>
                <a:gd name="T45" fmla="*/ 11 h 1294"/>
                <a:gd name="T46" fmla="*/ 18 w 1118"/>
                <a:gd name="T47" fmla="*/ 9 h 1294"/>
                <a:gd name="T48" fmla="*/ 18 w 1118"/>
                <a:gd name="T49" fmla="*/ 9 h 1294"/>
                <a:gd name="T50" fmla="*/ 18 w 1118"/>
                <a:gd name="T51" fmla="*/ 10 h 1294"/>
                <a:gd name="T52" fmla="*/ 18 w 1118"/>
                <a:gd name="T53" fmla="*/ 11 h 1294"/>
                <a:gd name="T54" fmla="*/ 21 w 1118"/>
                <a:gd name="T55" fmla="*/ 10 h 1294"/>
                <a:gd name="T56" fmla="*/ 21 w 1118"/>
                <a:gd name="T57" fmla="*/ 9 h 1294"/>
                <a:gd name="T58" fmla="*/ 24 w 1118"/>
                <a:gd name="T59" fmla="*/ 7 h 1294"/>
                <a:gd name="T60" fmla="*/ 25 w 1118"/>
                <a:gd name="T61" fmla="*/ 9 h 1294"/>
                <a:gd name="T62" fmla="*/ 26 w 1118"/>
                <a:gd name="T63" fmla="*/ 9 h 1294"/>
                <a:gd name="T64" fmla="*/ 25 w 1118"/>
                <a:gd name="T65" fmla="*/ 10 h 1294"/>
                <a:gd name="T66" fmla="*/ 24 w 1118"/>
                <a:gd name="T67" fmla="*/ 11 h 1294"/>
                <a:gd name="T68" fmla="*/ 22 w 1118"/>
                <a:gd name="T69" fmla="*/ 15 h 1294"/>
                <a:gd name="T70" fmla="*/ 21 w 1118"/>
                <a:gd name="T71" fmla="*/ 14 h 1294"/>
                <a:gd name="T72" fmla="*/ 21 w 1118"/>
                <a:gd name="T73" fmla="*/ 14 h 1294"/>
                <a:gd name="T74" fmla="*/ 20 w 1118"/>
                <a:gd name="T75" fmla="*/ 13 h 1294"/>
                <a:gd name="T76" fmla="*/ 21 w 1118"/>
                <a:gd name="T77" fmla="*/ 12 h 1294"/>
                <a:gd name="T78" fmla="*/ 19 w 1118"/>
                <a:gd name="T79" fmla="*/ 12 h 1294"/>
                <a:gd name="T80" fmla="*/ 18 w 1118"/>
                <a:gd name="T81" fmla="*/ 11 h 1294"/>
                <a:gd name="T82" fmla="*/ 18 w 1118"/>
                <a:gd name="T83" fmla="*/ 11 h 1294"/>
                <a:gd name="T84" fmla="*/ 18 w 1118"/>
                <a:gd name="T85" fmla="*/ 12 h 1294"/>
                <a:gd name="T86" fmla="*/ 17 w 1118"/>
                <a:gd name="T87" fmla="*/ 13 h 1294"/>
                <a:gd name="T88" fmla="*/ 18 w 1118"/>
                <a:gd name="T89" fmla="*/ 13 h 1294"/>
                <a:gd name="T90" fmla="*/ 18 w 1118"/>
                <a:gd name="T91" fmla="*/ 16 h 1294"/>
                <a:gd name="T92" fmla="*/ 18 w 1118"/>
                <a:gd name="T93" fmla="*/ 15 h 1294"/>
                <a:gd name="T94" fmla="*/ 16 w 1118"/>
                <a:gd name="T95" fmla="*/ 18 h 1294"/>
                <a:gd name="T96" fmla="*/ 11 w 1118"/>
                <a:gd name="T97" fmla="*/ 22 h 1294"/>
                <a:gd name="T98" fmla="*/ 10 w 1118"/>
                <a:gd name="T99" fmla="*/ 28 h 1294"/>
                <a:gd name="T100" fmla="*/ 8 w 1118"/>
                <a:gd name="T101" fmla="*/ 30 h 1294"/>
                <a:gd name="T102" fmla="*/ 6 w 1118"/>
                <a:gd name="T103" fmla="*/ 26 h 1294"/>
                <a:gd name="T104" fmla="*/ 5 w 1118"/>
                <a:gd name="T105" fmla="*/ 22 h 1294"/>
                <a:gd name="T106" fmla="*/ 5 w 1118"/>
                <a:gd name="T107" fmla="*/ 21 h 1294"/>
                <a:gd name="T108" fmla="*/ 4 w 1118"/>
                <a:gd name="T109" fmla="*/ 15 h 1294"/>
                <a:gd name="T110" fmla="*/ 4 w 1118"/>
                <a:gd name="T111" fmla="*/ 15 h 1294"/>
                <a:gd name="T112" fmla="*/ 3 w 1118"/>
                <a:gd name="T113" fmla="*/ 16 h 1294"/>
                <a:gd name="T114" fmla="*/ 2 w 1118"/>
                <a:gd name="T115" fmla="*/ 17 h 1294"/>
                <a:gd name="T116" fmla="*/ 1 w 1118"/>
                <a:gd name="T117" fmla="*/ 15 h 1294"/>
                <a:gd name="T118" fmla="*/ 2 w 1118"/>
                <a:gd name="T119" fmla="*/ 14 h 1294"/>
                <a:gd name="T120" fmla="*/ 1 w 1118"/>
                <a:gd name="T121" fmla="*/ 15 h 1294"/>
                <a:gd name="T122" fmla="*/ 0 w 1118"/>
                <a:gd name="T123" fmla="*/ 14 h 12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18"/>
                <a:gd name="T187" fmla="*/ 0 h 1294"/>
                <a:gd name="T188" fmla="*/ 1118 w 1118"/>
                <a:gd name="T189" fmla="*/ 1294 h 12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18" h="1294">
                  <a:moveTo>
                    <a:pt x="0" y="588"/>
                  </a:moveTo>
                  <a:lnTo>
                    <a:pt x="31" y="560"/>
                  </a:lnTo>
                  <a:lnTo>
                    <a:pt x="116" y="560"/>
                  </a:lnTo>
                  <a:lnTo>
                    <a:pt x="55" y="424"/>
                  </a:lnTo>
                  <a:lnTo>
                    <a:pt x="93" y="387"/>
                  </a:lnTo>
                  <a:lnTo>
                    <a:pt x="141" y="392"/>
                  </a:lnTo>
                  <a:lnTo>
                    <a:pt x="257" y="243"/>
                  </a:lnTo>
                  <a:lnTo>
                    <a:pt x="250" y="204"/>
                  </a:lnTo>
                  <a:lnTo>
                    <a:pt x="277" y="180"/>
                  </a:lnTo>
                  <a:lnTo>
                    <a:pt x="228" y="134"/>
                  </a:lnTo>
                  <a:lnTo>
                    <a:pt x="226" y="62"/>
                  </a:lnTo>
                  <a:lnTo>
                    <a:pt x="336" y="62"/>
                  </a:lnTo>
                  <a:lnTo>
                    <a:pt x="365" y="27"/>
                  </a:lnTo>
                  <a:lnTo>
                    <a:pt x="427" y="0"/>
                  </a:lnTo>
                  <a:lnTo>
                    <a:pt x="467" y="25"/>
                  </a:lnTo>
                  <a:lnTo>
                    <a:pt x="414" y="98"/>
                  </a:lnTo>
                  <a:lnTo>
                    <a:pt x="438" y="161"/>
                  </a:lnTo>
                  <a:lnTo>
                    <a:pt x="399" y="170"/>
                  </a:lnTo>
                  <a:lnTo>
                    <a:pt x="416" y="247"/>
                  </a:lnTo>
                  <a:lnTo>
                    <a:pt x="498" y="278"/>
                  </a:lnTo>
                  <a:lnTo>
                    <a:pt x="459" y="350"/>
                  </a:lnTo>
                  <a:lnTo>
                    <a:pt x="561" y="419"/>
                  </a:lnTo>
                  <a:lnTo>
                    <a:pt x="761" y="462"/>
                  </a:lnTo>
                  <a:lnTo>
                    <a:pt x="764" y="395"/>
                  </a:lnTo>
                  <a:lnTo>
                    <a:pt x="789" y="387"/>
                  </a:lnTo>
                  <a:lnTo>
                    <a:pt x="794" y="420"/>
                  </a:lnTo>
                  <a:lnTo>
                    <a:pt x="810" y="449"/>
                  </a:lnTo>
                  <a:lnTo>
                    <a:pt x="915" y="437"/>
                  </a:lnTo>
                  <a:lnTo>
                    <a:pt x="906" y="396"/>
                  </a:lnTo>
                  <a:lnTo>
                    <a:pt x="1067" y="315"/>
                  </a:lnTo>
                  <a:lnTo>
                    <a:pt x="1079" y="364"/>
                  </a:lnTo>
                  <a:lnTo>
                    <a:pt x="1118" y="382"/>
                  </a:lnTo>
                  <a:lnTo>
                    <a:pt x="1103" y="430"/>
                  </a:lnTo>
                  <a:lnTo>
                    <a:pt x="1036" y="458"/>
                  </a:lnTo>
                  <a:lnTo>
                    <a:pt x="936" y="671"/>
                  </a:lnTo>
                  <a:lnTo>
                    <a:pt x="919" y="587"/>
                  </a:lnTo>
                  <a:lnTo>
                    <a:pt x="901" y="621"/>
                  </a:lnTo>
                  <a:lnTo>
                    <a:pt x="876" y="577"/>
                  </a:lnTo>
                  <a:lnTo>
                    <a:pt x="921" y="524"/>
                  </a:lnTo>
                  <a:lnTo>
                    <a:pt x="836" y="516"/>
                  </a:lnTo>
                  <a:lnTo>
                    <a:pt x="778" y="457"/>
                  </a:lnTo>
                  <a:lnTo>
                    <a:pt x="763" y="489"/>
                  </a:lnTo>
                  <a:lnTo>
                    <a:pt x="781" y="516"/>
                  </a:lnTo>
                  <a:lnTo>
                    <a:pt x="757" y="535"/>
                  </a:lnTo>
                  <a:lnTo>
                    <a:pt x="780" y="562"/>
                  </a:lnTo>
                  <a:lnTo>
                    <a:pt x="794" y="684"/>
                  </a:lnTo>
                  <a:lnTo>
                    <a:pt x="763" y="665"/>
                  </a:lnTo>
                  <a:lnTo>
                    <a:pt x="698" y="763"/>
                  </a:lnTo>
                  <a:lnTo>
                    <a:pt x="466" y="956"/>
                  </a:lnTo>
                  <a:lnTo>
                    <a:pt x="449" y="1199"/>
                  </a:lnTo>
                  <a:lnTo>
                    <a:pt x="355" y="1294"/>
                  </a:lnTo>
                  <a:lnTo>
                    <a:pt x="267" y="1109"/>
                  </a:lnTo>
                  <a:lnTo>
                    <a:pt x="233" y="961"/>
                  </a:lnTo>
                  <a:lnTo>
                    <a:pt x="200" y="926"/>
                  </a:lnTo>
                  <a:lnTo>
                    <a:pt x="179" y="657"/>
                  </a:lnTo>
                  <a:lnTo>
                    <a:pt x="156" y="649"/>
                  </a:lnTo>
                  <a:lnTo>
                    <a:pt x="144" y="706"/>
                  </a:lnTo>
                  <a:lnTo>
                    <a:pt x="90" y="723"/>
                  </a:lnTo>
                  <a:lnTo>
                    <a:pt x="34" y="650"/>
                  </a:lnTo>
                  <a:lnTo>
                    <a:pt x="89" y="615"/>
                  </a:lnTo>
                  <a:lnTo>
                    <a:pt x="34" y="630"/>
                  </a:lnTo>
                  <a:lnTo>
                    <a:pt x="0" y="58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3" name="Freeform 349"/>
            <p:cNvSpPr/>
            <p:nvPr/>
          </p:nvSpPr>
          <p:spPr bwMode="auto">
            <a:xfrm>
              <a:off x="3007752" y="3851501"/>
              <a:ext cx="200482" cy="227538"/>
            </a:xfrm>
            <a:custGeom>
              <a:avLst/>
              <a:gdLst>
                <a:gd name="T0" fmla="*/ 0 w 416"/>
                <a:gd name="T1" fmla="*/ 0 h 502"/>
                <a:gd name="T2" fmla="*/ 2 w 416"/>
                <a:gd name="T3" fmla="*/ 0 h 502"/>
                <a:gd name="T4" fmla="*/ 5 w 416"/>
                <a:gd name="T5" fmla="*/ 3 h 502"/>
                <a:gd name="T6" fmla="*/ 7 w 416"/>
                <a:gd name="T7" fmla="*/ 5 h 502"/>
                <a:gd name="T8" fmla="*/ 7 w 416"/>
                <a:gd name="T9" fmla="*/ 5 h 502"/>
                <a:gd name="T10" fmla="*/ 8 w 416"/>
                <a:gd name="T11" fmla="*/ 5 h 502"/>
                <a:gd name="T12" fmla="*/ 7 w 416"/>
                <a:gd name="T13" fmla="*/ 7 h 502"/>
                <a:gd name="T14" fmla="*/ 10 w 416"/>
                <a:gd name="T15" fmla="*/ 9 h 502"/>
                <a:gd name="T16" fmla="*/ 9 w 416"/>
                <a:gd name="T17" fmla="*/ 11 h 502"/>
                <a:gd name="T18" fmla="*/ 9 w 416"/>
                <a:gd name="T19" fmla="*/ 12 h 502"/>
                <a:gd name="T20" fmla="*/ 7 w 416"/>
                <a:gd name="T21" fmla="*/ 10 h 502"/>
                <a:gd name="T22" fmla="*/ 3 w 416"/>
                <a:gd name="T23" fmla="*/ 4 h 502"/>
                <a:gd name="T24" fmla="*/ 0 w 416"/>
                <a:gd name="T25" fmla="*/ 0 h 5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6"/>
                <a:gd name="T40" fmla="*/ 0 h 502"/>
                <a:gd name="T41" fmla="*/ 416 w 416"/>
                <a:gd name="T42" fmla="*/ 502 h 5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6" h="502">
                  <a:moveTo>
                    <a:pt x="0" y="0"/>
                  </a:moveTo>
                  <a:lnTo>
                    <a:pt x="93" y="19"/>
                  </a:lnTo>
                  <a:lnTo>
                    <a:pt x="212" y="152"/>
                  </a:lnTo>
                  <a:lnTo>
                    <a:pt x="305" y="198"/>
                  </a:lnTo>
                  <a:lnTo>
                    <a:pt x="292" y="234"/>
                  </a:lnTo>
                  <a:lnTo>
                    <a:pt x="326" y="232"/>
                  </a:lnTo>
                  <a:lnTo>
                    <a:pt x="322" y="282"/>
                  </a:lnTo>
                  <a:lnTo>
                    <a:pt x="416" y="375"/>
                  </a:lnTo>
                  <a:lnTo>
                    <a:pt x="405" y="500"/>
                  </a:lnTo>
                  <a:lnTo>
                    <a:pt x="367" y="502"/>
                  </a:lnTo>
                  <a:lnTo>
                    <a:pt x="282" y="428"/>
                  </a:lnTo>
                  <a:lnTo>
                    <a:pt x="144" y="17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4" name="Freeform 350"/>
            <p:cNvSpPr/>
            <p:nvPr/>
          </p:nvSpPr>
          <p:spPr bwMode="auto">
            <a:xfrm>
              <a:off x="3196441" y="4083813"/>
              <a:ext cx="165103" cy="57282"/>
            </a:xfrm>
            <a:custGeom>
              <a:avLst/>
              <a:gdLst>
                <a:gd name="T0" fmla="*/ 0 w 346"/>
                <a:gd name="T1" fmla="*/ 1 h 126"/>
                <a:gd name="T2" fmla="*/ 1 w 346"/>
                <a:gd name="T3" fmla="*/ 0 h 126"/>
                <a:gd name="T4" fmla="*/ 6 w 346"/>
                <a:gd name="T5" fmla="*/ 1 h 126"/>
                <a:gd name="T6" fmla="*/ 7 w 346"/>
                <a:gd name="T7" fmla="*/ 2 h 126"/>
                <a:gd name="T8" fmla="*/ 8 w 346"/>
                <a:gd name="T9" fmla="*/ 2 h 126"/>
                <a:gd name="T10" fmla="*/ 8 w 346"/>
                <a:gd name="T11" fmla="*/ 3 h 126"/>
                <a:gd name="T12" fmla="*/ 1 w 346"/>
                <a:gd name="T13" fmla="*/ 1 h 126"/>
                <a:gd name="T14" fmla="*/ 0 w 346"/>
                <a:gd name="T15" fmla="*/ 1 h 1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6"/>
                <a:gd name="T25" fmla="*/ 0 h 126"/>
                <a:gd name="T26" fmla="*/ 346 w 346"/>
                <a:gd name="T27" fmla="*/ 126 h 1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6" h="126">
                  <a:moveTo>
                    <a:pt x="0" y="35"/>
                  </a:moveTo>
                  <a:lnTo>
                    <a:pt x="23" y="0"/>
                  </a:lnTo>
                  <a:lnTo>
                    <a:pt x="266" y="39"/>
                  </a:lnTo>
                  <a:lnTo>
                    <a:pt x="291" y="70"/>
                  </a:lnTo>
                  <a:lnTo>
                    <a:pt x="341" y="83"/>
                  </a:lnTo>
                  <a:lnTo>
                    <a:pt x="346" y="126"/>
                  </a:lnTo>
                  <a:lnTo>
                    <a:pt x="63" y="66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5" name="Freeform 351"/>
            <p:cNvSpPr/>
            <p:nvPr/>
          </p:nvSpPr>
          <p:spPr bwMode="auto">
            <a:xfrm>
              <a:off x="3262145" y="3878551"/>
              <a:ext cx="180265" cy="168665"/>
            </a:xfrm>
            <a:custGeom>
              <a:avLst/>
              <a:gdLst>
                <a:gd name="T0" fmla="*/ 0 w 375"/>
                <a:gd name="T1" fmla="*/ 4 h 372"/>
                <a:gd name="T2" fmla="*/ 1 w 375"/>
                <a:gd name="T3" fmla="*/ 3 h 372"/>
                <a:gd name="T4" fmla="*/ 1 w 375"/>
                <a:gd name="T5" fmla="*/ 3 h 372"/>
                <a:gd name="T6" fmla="*/ 4 w 375"/>
                <a:gd name="T7" fmla="*/ 3 h 372"/>
                <a:gd name="T8" fmla="*/ 5 w 375"/>
                <a:gd name="T9" fmla="*/ 3 h 372"/>
                <a:gd name="T10" fmla="*/ 6 w 375"/>
                <a:gd name="T11" fmla="*/ 0 h 372"/>
                <a:gd name="T12" fmla="*/ 7 w 375"/>
                <a:gd name="T13" fmla="*/ 0 h 372"/>
                <a:gd name="T14" fmla="*/ 7 w 375"/>
                <a:gd name="T15" fmla="*/ 1 h 372"/>
                <a:gd name="T16" fmla="*/ 9 w 375"/>
                <a:gd name="T17" fmla="*/ 3 h 372"/>
                <a:gd name="T18" fmla="*/ 8 w 375"/>
                <a:gd name="T19" fmla="*/ 3 h 372"/>
                <a:gd name="T20" fmla="*/ 6 w 375"/>
                <a:gd name="T21" fmla="*/ 6 h 372"/>
                <a:gd name="T22" fmla="*/ 6 w 375"/>
                <a:gd name="T23" fmla="*/ 8 h 372"/>
                <a:gd name="T24" fmla="*/ 5 w 375"/>
                <a:gd name="T25" fmla="*/ 9 h 372"/>
                <a:gd name="T26" fmla="*/ 3 w 375"/>
                <a:gd name="T27" fmla="*/ 8 h 372"/>
                <a:gd name="T28" fmla="*/ 3 w 375"/>
                <a:gd name="T29" fmla="*/ 8 h 372"/>
                <a:gd name="T30" fmla="*/ 2 w 375"/>
                <a:gd name="T31" fmla="*/ 7 h 372"/>
                <a:gd name="T32" fmla="*/ 1 w 375"/>
                <a:gd name="T33" fmla="*/ 7 h 372"/>
                <a:gd name="T34" fmla="*/ 0 w 375"/>
                <a:gd name="T35" fmla="*/ 4 h 3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75"/>
                <a:gd name="T55" fmla="*/ 0 h 372"/>
                <a:gd name="T56" fmla="*/ 375 w 375"/>
                <a:gd name="T57" fmla="*/ 372 h 3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75" h="372">
                  <a:moveTo>
                    <a:pt x="0" y="168"/>
                  </a:moveTo>
                  <a:lnTo>
                    <a:pt x="25" y="120"/>
                  </a:lnTo>
                  <a:lnTo>
                    <a:pt x="58" y="149"/>
                  </a:lnTo>
                  <a:lnTo>
                    <a:pt x="168" y="138"/>
                  </a:lnTo>
                  <a:lnTo>
                    <a:pt x="207" y="123"/>
                  </a:lnTo>
                  <a:lnTo>
                    <a:pt x="259" y="0"/>
                  </a:lnTo>
                  <a:lnTo>
                    <a:pt x="324" y="5"/>
                  </a:lnTo>
                  <a:lnTo>
                    <a:pt x="309" y="36"/>
                  </a:lnTo>
                  <a:lnTo>
                    <a:pt x="375" y="149"/>
                  </a:lnTo>
                  <a:lnTo>
                    <a:pt x="340" y="141"/>
                  </a:lnTo>
                  <a:lnTo>
                    <a:pt x="275" y="270"/>
                  </a:lnTo>
                  <a:lnTo>
                    <a:pt x="266" y="349"/>
                  </a:lnTo>
                  <a:lnTo>
                    <a:pt x="223" y="372"/>
                  </a:lnTo>
                  <a:lnTo>
                    <a:pt x="152" y="326"/>
                  </a:lnTo>
                  <a:lnTo>
                    <a:pt x="107" y="346"/>
                  </a:lnTo>
                  <a:lnTo>
                    <a:pt x="103" y="310"/>
                  </a:lnTo>
                  <a:lnTo>
                    <a:pt x="43" y="318"/>
                  </a:lnTo>
                  <a:lnTo>
                    <a:pt x="0" y="16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6" name="Freeform 352"/>
            <p:cNvSpPr/>
            <p:nvPr/>
          </p:nvSpPr>
          <p:spPr bwMode="auto">
            <a:xfrm>
              <a:off x="3405346" y="4133140"/>
              <a:ext cx="42118" cy="12729"/>
            </a:xfrm>
            <a:custGeom>
              <a:avLst/>
              <a:gdLst>
                <a:gd name="T0" fmla="*/ 0 w 89"/>
                <a:gd name="T1" fmla="*/ 0 h 28"/>
                <a:gd name="T2" fmla="*/ 0 w 89"/>
                <a:gd name="T3" fmla="*/ 1 h 28"/>
                <a:gd name="T4" fmla="*/ 2 w 89"/>
                <a:gd name="T5" fmla="*/ 0 h 28"/>
                <a:gd name="T6" fmla="*/ 1 w 89"/>
                <a:gd name="T7" fmla="*/ 0 h 28"/>
                <a:gd name="T8" fmla="*/ 0 w 89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28"/>
                <a:gd name="T17" fmla="*/ 89 w 89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28">
                  <a:moveTo>
                    <a:pt x="0" y="5"/>
                  </a:moveTo>
                  <a:lnTo>
                    <a:pt x="11" y="28"/>
                  </a:lnTo>
                  <a:lnTo>
                    <a:pt x="89" y="9"/>
                  </a:lnTo>
                  <a:lnTo>
                    <a:pt x="27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7" name="Freeform 353"/>
            <p:cNvSpPr/>
            <p:nvPr/>
          </p:nvSpPr>
          <p:spPr bwMode="auto">
            <a:xfrm>
              <a:off x="3442410" y="3927878"/>
              <a:ext cx="114561" cy="149571"/>
            </a:xfrm>
            <a:custGeom>
              <a:avLst/>
              <a:gdLst>
                <a:gd name="T0" fmla="*/ 0 w 236"/>
                <a:gd name="T1" fmla="*/ 5 h 326"/>
                <a:gd name="T2" fmla="*/ 1 w 236"/>
                <a:gd name="T3" fmla="*/ 6 h 326"/>
                <a:gd name="T4" fmla="*/ 0 w 236"/>
                <a:gd name="T5" fmla="*/ 7 h 326"/>
                <a:gd name="T6" fmla="*/ 1 w 236"/>
                <a:gd name="T7" fmla="*/ 8 h 326"/>
                <a:gd name="T8" fmla="*/ 1 w 236"/>
                <a:gd name="T9" fmla="*/ 5 h 326"/>
                <a:gd name="T10" fmla="*/ 2 w 236"/>
                <a:gd name="T11" fmla="*/ 5 h 326"/>
                <a:gd name="T12" fmla="*/ 2 w 236"/>
                <a:gd name="T13" fmla="*/ 6 h 326"/>
                <a:gd name="T14" fmla="*/ 3 w 236"/>
                <a:gd name="T15" fmla="*/ 7 h 326"/>
                <a:gd name="T16" fmla="*/ 3 w 236"/>
                <a:gd name="T17" fmla="*/ 6 h 326"/>
                <a:gd name="T18" fmla="*/ 2 w 236"/>
                <a:gd name="T19" fmla="*/ 4 h 326"/>
                <a:gd name="T20" fmla="*/ 4 w 236"/>
                <a:gd name="T21" fmla="*/ 3 h 326"/>
                <a:gd name="T22" fmla="*/ 2 w 236"/>
                <a:gd name="T23" fmla="*/ 3 h 326"/>
                <a:gd name="T24" fmla="*/ 1 w 236"/>
                <a:gd name="T25" fmla="*/ 1 h 326"/>
                <a:gd name="T26" fmla="*/ 5 w 236"/>
                <a:gd name="T27" fmla="*/ 1 h 326"/>
                <a:gd name="T28" fmla="*/ 6 w 236"/>
                <a:gd name="T29" fmla="*/ 0 h 326"/>
                <a:gd name="T30" fmla="*/ 5 w 236"/>
                <a:gd name="T31" fmla="*/ 1 h 326"/>
                <a:gd name="T32" fmla="*/ 2 w 236"/>
                <a:gd name="T33" fmla="*/ 0 h 326"/>
                <a:gd name="T34" fmla="*/ 1 w 236"/>
                <a:gd name="T35" fmla="*/ 1 h 326"/>
                <a:gd name="T36" fmla="*/ 0 w 236"/>
                <a:gd name="T37" fmla="*/ 5 h 3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6"/>
                <a:gd name="T58" fmla="*/ 0 h 326"/>
                <a:gd name="T59" fmla="*/ 236 w 236"/>
                <a:gd name="T60" fmla="*/ 326 h 32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6" h="326">
                  <a:moveTo>
                    <a:pt x="0" y="195"/>
                  </a:moveTo>
                  <a:lnTo>
                    <a:pt x="32" y="253"/>
                  </a:lnTo>
                  <a:lnTo>
                    <a:pt x="19" y="313"/>
                  </a:lnTo>
                  <a:lnTo>
                    <a:pt x="58" y="326"/>
                  </a:lnTo>
                  <a:lnTo>
                    <a:pt x="56" y="206"/>
                  </a:lnTo>
                  <a:lnTo>
                    <a:pt x="80" y="195"/>
                  </a:lnTo>
                  <a:lnTo>
                    <a:pt x="83" y="238"/>
                  </a:lnTo>
                  <a:lnTo>
                    <a:pt x="105" y="292"/>
                  </a:lnTo>
                  <a:lnTo>
                    <a:pt x="146" y="268"/>
                  </a:lnTo>
                  <a:lnTo>
                    <a:pt x="95" y="158"/>
                  </a:lnTo>
                  <a:lnTo>
                    <a:pt x="174" y="107"/>
                  </a:lnTo>
                  <a:lnTo>
                    <a:pt x="68" y="139"/>
                  </a:lnTo>
                  <a:lnTo>
                    <a:pt x="53" y="66"/>
                  </a:lnTo>
                  <a:lnTo>
                    <a:pt x="209" y="60"/>
                  </a:lnTo>
                  <a:lnTo>
                    <a:pt x="236" y="0"/>
                  </a:lnTo>
                  <a:lnTo>
                    <a:pt x="190" y="37"/>
                  </a:lnTo>
                  <a:lnTo>
                    <a:pt x="80" y="19"/>
                  </a:lnTo>
                  <a:lnTo>
                    <a:pt x="43" y="45"/>
                  </a:lnTo>
                  <a:lnTo>
                    <a:pt x="0" y="19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8" name="Freeform 354"/>
            <p:cNvSpPr/>
            <p:nvPr/>
          </p:nvSpPr>
          <p:spPr bwMode="auto">
            <a:xfrm>
              <a:off x="3531701" y="4133140"/>
              <a:ext cx="64019" cy="38188"/>
            </a:xfrm>
            <a:custGeom>
              <a:avLst/>
              <a:gdLst>
                <a:gd name="T0" fmla="*/ 0 w 130"/>
                <a:gd name="T1" fmla="*/ 1 h 84"/>
                <a:gd name="T2" fmla="*/ 0 w 130"/>
                <a:gd name="T3" fmla="*/ 2 h 84"/>
                <a:gd name="T4" fmla="*/ 3 w 130"/>
                <a:gd name="T5" fmla="*/ 0 h 84"/>
                <a:gd name="T6" fmla="*/ 1 w 130"/>
                <a:gd name="T7" fmla="*/ 1 h 84"/>
                <a:gd name="T8" fmla="*/ 0 w 130"/>
                <a:gd name="T9" fmla="*/ 1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"/>
                <a:gd name="T16" fmla="*/ 0 h 84"/>
                <a:gd name="T17" fmla="*/ 130 w 130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" h="84">
                  <a:moveTo>
                    <a:pt x="0" y="50"/>
                  </a:moveTo>
                  <a:lnTo>
                    <a:pt x="5" y="84"/>
                  </a:lnTo>
                  <a:lnTo>
                    <a:pt x="130" y="0"/>
                  </a:lnTo>
                  <a:lnTo>
                    <a:pt x="37" y="27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9" name="Freeform 355"/>
            <p:cNvSpPr/>
            <p:nvPr/>
          </p:nvSpPr>
          <p:spPr bwMode="auto">
            <a:xfrm>
              <a:off x="3597405" y="3921513"/>
              <a:ext cx="23586" cy="58874"/>
            </a:xfrm>
            <a:custGeom>
              <a:avLst/>
              <a:gdLst>
                <a:gd name="T0" fmla="*/ 0 w 47"/>
                <a:gd name="T1" fmla="*/ 1 h 131"/>
                <a:gd name="T2" fmla="*/ 0 w 47"/>
                <a:gd name="T3" fmla="*/ 2 h 131"/>
                <a:gd name="T4" fmla="*/ 1 w 47"/>
                <a:gd name="T5" fmla="*/ 3 h 131"/>
                <a:gd name="T6" fmla="*/ 1 w 47"/>
                <a:gd name="T7" fmla="*/ 2 h 131"/>
                <a:gd name="T8" fmla="*/ 1 w 47"/>
                <a:gd name="T9" fmla="*/ 1 h 131"/>
                <a:gd name="T10" fmla="*/ 1 w 47"/>
                <a:gd name="T11" fmla="*/ 1 h 131"/>
                <a:gd name="T12" fmla="*/ 0 w 47"/>
                <a:gd name="T13" fmla="*/ 1 h 131"/>
                <a:gd name="T14" fmla="*/ 1 w 47"/>
                <a:gd name="T15" fmla="*/ 0 h 131"/>
                <a:gd name="T16" fmla="*/ 0 w 47"/>
                <a:gd name="T17" fmla="*/ 1 h 1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131"/>
                <a:gd name="T29" fmla="*/ 47 w 47"/>
                <a:gd name="T30" fmla="*/ 131 h 1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131">
                  <a:moveTo>
                    <a:pt x="0" y="45"/>
                  </a:moveTo>
                  <a:lnTo>
                    <a:pt x="12" y="105"/>
                  </a:lnTo>
                  <a:lnTo>
                    <a:pt x="37" y="131"/>
                  </a:lnTo>
                  <a:lnTo>
                    <a:pt x="19" y="76"/>
                  </a:lnTo>
                  <a:lnTo>
                    <a:pt x="47" y="69"/>
                  </a:lnTo>
                  <a:lnTo>
                    <a:pt x="45" y="27"/>
                  </a:lnTo>
                  <a:lnTo>
                    <a:pt x="12" y="53"/>
                  </a:lnTo>
                  <a:lnTo>
                    <a:pt x="24" y="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0" name="Freeform 356"/>
            <p:cNvSpPr/>
            <p:nvPr/>
          </p:nvSpPr>
          <p:spPr bwMode="auto">
            <a:xfrm>
              <a:off x="3607513" y="4018575"/>
              <a:ext cx="52226" cy="19094"/>
            </a:xfrm>
            <a:custGeom>
              <a:avLst/>
              <a:gdLst>
                <a:gd name="T0" fmla="*/ 0 w 109"/>
                <a:gd name="T1" fmla="*/ 0 h 42"/>
                <a:gd name="T2" fmla="*/ 1 w 109"/>
                <a:gd name="T3" fmla="*/ 0 h 42"/>
                <a:gd name="T4" fmla="*/ 3 w 109"/>
                <a:gd name="T5" fmla="*/ 1 h 42"/>
                <a:gd name="T6" fmla="*/ 0 w 109"/>
                <a:gd name="T7" fmla="*/ 0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9"/>
                <a:gd name="T13" fmla="*/ 0 h 42"/>
                <a:gd name="T14" fmla="*/ 109 w 109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9" h="42">
                  <a:moveTo>
                    <a:pt x="0" y="15"/>
                  </a:moveTo>
                  <a:lnTo>
                    <a:pt x="60" y="0"/>
                  </a:lnTo>
                  <a:lnTo>
                    <a:pt x="109" y="42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1" name="Freeform 357"/>
            <p:cNvSpPr/>
            <p:nvPr/>
          </p:nvSpPr>
          <p:spPr bwMode="auto">
            <a:xfrm>
              <a:off x="3661424" y="3972431"/>
              <a:ext cx="192058" cy="173438"/>
            </a:xfrm>
            <a:custGeom>
              <a:avLst/>
              <a:gdLst>
                <a:gd name="T0" fmla="*/ 0 w 400"/>
                <a:gd name="T1" fmla="*/ 1 h 384"/>
                <a:gd name="T2" fmla="*/ 1 w 400"/>
                <a:gd name="T3" fmla="*/ 2 h 384"/>
                <a:gd name="T4" fmla="*/ 3 w 400"/>
                <a:gd name="T5" fmla="*/ 2 h 384"/>
                <a:gd name="T6" fmla="*/ 1 w 400"/>
                <a:gd name="T7" fmla="*/ 2 h 384"/>
                <a:gd name="T8" fmla="*/ 2 w 400"/>
                <a:gd name="T9" fmla="*/ 4 h 384"/>
                <a:gd name="T10" fmla="*/ 3 w 400"/>
                <a:gd name="T11" fmla="*/ 3 h 384"/>
                <a:gd name="T12" fmla="*/ 3 w 400"/>
                <a:gd name="T13" fmla="*/ 4 h 384"/>
                <a:gd name="T14" fmla="*/ 7 w 400"/>
                <a:gd name="T15" fmla="*/ 5 h 384"/>
                <a:gd name="T16" fmla="*/ 7 w 400"/>
                <a:gd name="T17" fmla="*/ 7 h 384"/>
                <a:gd name="T18" fmla="*/ 7 w 400"/>
                <a:gd name="T19" fmla="*/ 7 h 384"/>
                <a:gd name="T20" fmla="*/ 6 w 400"/>
                <a:gd name="T21" fmla="*/ 8 h 384"/>
                <a:gd name="T22" fmla="*/ 8 w 400"/>
                <a:gd name="T23" fmla="*/ 8 h 384"/>
                <a:gd name="T24" fmla="*/ 9 w 400"/>
                <a:gd name="T25" fmla="*/ 9 h 384"/>
                <a:gd name="T26" fmla="*/ 9 w 400"/>
                <a:gd name="T27" fmla="*/ 2 h 384"/>
                <a:gd name="T28" fmla="*/ 6 w 400"/>
                <a:gd name="T29" fmla="*/ 1 h 384"/>
                <a:gd name="T30" fmla="*/ 4 w 400"/>
                <a:gd name="T31" fmla="*/ 3 h 384"/>
                <a:gd name="T32" fmla="*/ 3 w 400"/>
                <a:gd name="T33" fmla="*/ 2 h 384"/>
                <a:gd name="T34" fmla="*/ 3 w 400"/>
                <a:gd name="T35" fmla="*/ 0 h 384"/>
                <a:gd name="T36" fmla="*/ 1 w 400"/>
                <a:gd name="T37" fmla="*/ 0 h 384"/>
                <a:gd name="T38" fmla="*/ 0 w 400"/>
                <a:gd name="T39" fmla="*/ 1 h 3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00"/>
                <a:gd name="T61" fmla="*/ 0 h 384"/>
                <a:gd name="T62" fmla="*/ 400 w 400"/>
                <a:gd name="T63" fmla="*/ 384 h 38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00" h="384">
                  <a:moveTo>
                    <a:pt x="0" y="47"/>
                  </a:moveTo>
                  <a:lnTo>
                    <a:pt x="62" y="84"/>
                  </a:lnTo>
                  <a:lnTo>
                    <a:pt x="118" y="76"/>
                  </a:lnTo>
                  <a:lnTo>
                    <a:pt x="42" y="103"/>
                  </a:lnTo>
                  <a:lnTo>
                    <a:pt x="81" y="164"/>
                  </a:lnTo>
                  <a:lnTo>
                    <a:pt x="114" y="112"/>
                  </a:lnTo>
                  <a:lnTo>
                    <a:pt x="140" y="164"/>
                  </a:lnTo>
                  <a:lnTo>
                    <a:pt x="282" y="223"/>
                  </a:lnTo>
                  <a:lnTo>
                    <a:pt x="315" y="315"/>
                  </a:lnTo>
                  <a:lnTo>
                    <a:pt x="289" y="312"/>
                  </a:lnTo>
                  <a:lnTo>
                    <a:pt x="266" y="356"/>
                  </a:lnTo>
                  <a:lnTo>
                    <a:pt x="352" y="334"/>
                  </a:lnTo>
                  <a:lnTo>
                    <a:pt x="400" y="384"/>
                  </a:lnTo>
                  <a:lnTo>
                    <a:pt x="394" y="99"/>
                  </a:lnTo>
                  <a:lnTo>
                    <a:pt x="271" y="47"/>
                  </a:lnTo>
                  <a:lnTo>
                    <a:pt x="171" y="130"/>
                  </a:lnTo>
                  <a:lnTo>
                    <a:pt x="133" y="89"/>
                  </a:lnTo>
                  <a:lnTo>
                    <a:pt x="119" y="19"/>
                  </a:lnTo>
                  <a:lnTo>
                    <a:pt x="62" y="0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2" name="Freeform 358"/>
            <p:cNvSpPr/>
            <p:nvPr/>
          </p:nvSpPr>
          <p:spPr bwMode="auto">
            <a:xfrm>
              <a:off x="3666478" y="4106089"/>
              <a:ext cx="10108" cy="15912"/>
            </a:xfrm>
            <a:custGeom>
              <a:avLst/>
              <a:gdLst>
                <a:gd name="T0" fmla="*/ 0 w 19"/>
                <a:gd name="T1" fmla="*/ 1 h 33"/>
                <a:gd name="T2" fmla="*/ 0 w 19"/>
                <a:gd name="T3" fmla="*/ 0 h 33"/>
                <a:gd name="T4" fmla="*/ 1 w 19"/>
                <a:gd name="T5" fmla="*/ 1 h 33"/>
                <a:gd name="T6" fmla="*/ 0 w 19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3"/>
                <a:gd name="T14" fmla="*/ 19 w 19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3">
                  <a:moveTo>
                    <a:pt x="0" y="33"/>
                  </a:moveTo>
                  <a:lnTo>
                    <a:pt x="11" y="0"/>
                  </a:lnTo>
                  <a:lnTo>
                    <a:pt x="19" y="18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3" name="Freeform 359"/>
            <p:cNvSpPr/>
            <p:nvPr/>
          </p:nvSpPr>
          <p:spPr bwMode="auto">
            <a:xfrm>
              <a:off x="2071045" y="3122741"/>
              <a:ext cx="350422" cy="329374"/>
            </a:xfrm>
            <a:custGeom>
              <a:avLst/>
              <a:gdLst>
                <a:gd name="T0" fmla="*/ 0 w 730"/>
                <a:gd name="T1" fmla="*/ 1 h 725"/>
                <a:gd name="T2" fmla="*/ 1 w 730"/>
                <a:gd name="T3" fmla="*/ 0 h 725"/>
                <a:gd name="T4" fmla="*/ 2 w 730"/>
                <a:gd name="T5" fmla="*/ 1 h 725"/>
                <a:gd name="T6" fmla="*/ 3 w 730"/>
                <a:gd name="T7" fmla="*/ 0 h 725"/>
                <a:gd name="T8" fmla="*/ 4 w 730"/>
                <a:gd name="T9" fmla="*/ 1 h 725"/>
                <a:gd name="T10" fmla="*/ 4 w 730"/>
                <a:gd name="T11" fmla="*/ 1 h 725"/>
                <a:gd name="T12" fmla="*/ 5 w 730"/>
                <a:gd name="T13" fmla="*/ 3 h 725"/>
                <a:gd name="T14" fmla="*/ 7 w 730"/>
                <a:gd name="T15" fmla="*/ 4 h 725"/>
                <a:gd name="T16" fmla="*/ 9 w 730"/>
                <a:gd name="T17" fmla="*/ 3 h 725"/>
                <a:gd name="T18" fmla="*/ 9 w 730"/>
                <a:gd name="T19" fmla="*/ 3 h 725"/>
                <a:gd name="T20" fmla="*/ 11 w 730"/>
                <a:gd name="T21" fmla="*/ 2 h 725"/>
                <a:gd name="T22" fmla="*/ 15 w 730"/>
                <a:gd name="T23" fmla="*/ 4 h 725"/>
                <a:gd name="T24" fmla="*/ 15 w 730"/>
                <a:gd name="T25" fmla="*/ 5 h 725"/>
                <a:gd name="T26" fmla="*/ 15 w 730"/>
                <a:gd name="T27" fmla="*/ 7 h 725"/>
                <a:gd name="T28" fmla="*/ 15 w 730"/>
                <a:gd name="T29" fmla="*/ 9 h 725"/>
                <a:gd name="T30" fmla="*/ 15 w 730"/>
                <a:gd name="T31" fmla="*/ 10 h 725"/>
                <a:gd name="T32" fmla="*/ 15 w 730"/>
                <a:gd name="T33" fmla="*/ 12 h 725"/>
                <a:gd name="T34" fmla="*/ 17 w 730"/>
                <a:gd name="T35" fmla="*/ 15 h 725"/>
                <a:gd name="T36" fmla="*/ 15 w 730"/>
                <a:gd name="T37" fmla="*/ 17 h 725"/>
                <a:gd name="T38" fmla="*/ 12 w 730"/>
                <a:gd name="T39" fmla="*/ 16 h 725"/>
                <a:gd name="T40" fmla="*/ 11 w 730"/>
                <a:gd name="T41" fmla="*/ 15 h 725"/>
                <a:gd name="T42" fmla="*/ 8 w 730"/>
                <a:gd name="T43" fmla="*/ 15 h 725"/>
                <a:gd name="T44" fmla="*/ 7 w 730"/>
                <a:gd name="T45" fmla="*/ 14 h 725"/>
                <a:gd name="T46" fmla="*/ 5 w 730"/>
                <a:gd name="T47" fmla="*/ 11 h 725"/>
                <a:gd name="T48" fmla="*/ 4 w 730"/>
                <a:gd name="T49" fmla="*/ 11 h 725"/>
                <a:gd name="T50" fmla="*/ 4 w 730"/>
                <a:gd name="T51" fmla="*/ 11 h 725"/>
                <a:gd name="T52" fmla="*/ 3 w 730"/>
                <a:gd name="T53" fmla="*/ 9 h 725"/>
                <a:gd name="T54" fmla="*/ 1 w 730"/>
                <a:gd name="T55" fmla="*/ 7 h 725"/>
                <a:gd name="T56" fmla="*/ 2 w 730"/>
                <a:gd name="T57" fmla="*/ 5 h 725"/>
                <a:gd name="T58" fmla="*/ 1 w 730"/>
                <a:gd name="T59" fmla="*/ 5 h 725"/>
                <a:gd name="T60" fmla="*/ 1 w 730"/>
                <a:gd name="T61" fmla="*/ 3 h 725"/>
                <a:gd name="T62" fmla="*/ 0 w 730"/>
                <a:gd name="T63" fmla="*/ 1 h 7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30"/>
                <a:gd name="T97" fmla="*/ 0 h 725"/>
                <a:gd name="T98" fmla="*/ 730 w 730"/>
                <a:gd name="T99" fmla="*/ 725 h 7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30" h="725">
                  <a:moveTo>
                    <a:pt x="0" y="24"/>
                  </a:moveTo>
                  <a:lnTo>
                    <a:pt x="20" y="0"/>
                  </a:lnTo>
                  <a:lnTo>
                    <a:pt x="76" y="54"/>
                  </a:lnTo>
                  <a:lnTo>
                    <a:pt x="144" y="10"/>
                  </a:lnTo>
                  <a:lnTo>
                    <a:pt x="153" y="53"/>
                  </a:lnTo>
                  <a:lnTo>
                    <a:pt x="185" y="68"/>
                  </a:lnTo>
                  <a:lnTo>
                    <a:pt x="193" y="114"/>
                  </a:lnTo>
                  <a:lnTo>
                    <a:pt x="292" y="166"/>
                  </a:lnTo>
                  <a:lnTo>
                    <a:pt x="383" y="150"/>
                  </a:lnTo>
                  <a:lnTo>
                    <a:pt x="374" y="123"/>
                  </a:lnTo>
                  <a:lnTo>
                    <a:pt x="497" y="77"/>
                  </a:lnTo>
                  <a:lnTo>
                    <a:pt x="653" y="158"/>
                  </a:lnTo>
                  <a:lnTo>
                    <a:pt x="655" y="204"/>
                  </a:lnTo>
                  <a:lnTo>
                    <a:pt x="630" y="287"/>
                  </a:lnTo>
                  <a:lnTo>
                    <a:pt x="636" y="406"/>
                  </a:lnTo>
                  <a:lnTo>
                    <a:pt x="672" y="441"/>
                  </a:lnTo>
                  <a:lnTo>
                    <a:pt x="644" y="499"/>
                  </a:lnTo>
                  <a:lnTo>
                    <a:pt x="730" y="632"/>
                  </a:lnTo>
                  <a:lnTo>
                    <a:pt x="671" y="725"/>
                  </a:lnTo>
                  <a:lnTo>
                    <a:pt x="510" y="693"/>
                  </a:lnTo>
                  <a:lnTo>
                    <a:pt x="474" y="633"/>
                  </a:lnTo>
                  <a:lnTo>
                    <a:pt x="361" y="655"/>
                  </a:lnTo>
                  <a:lnTo>
                    <a:pt x="279" y="597"/>
                  </a:lnTo>
                  <a:lnTo>
                    <a:pt x="223" y="484"/>
                  </a:lnTo>
                  <a:lnTo>
                    <a:pt x="183" y="468"/>
                  </a:lnTo>
                  <a:lnTo>
                    <a:pt x="171" y="490"/>
                  </a:lnTo>
                  <a:lnTo>
                    <a:pt x="121" y="377"/>
                  </a:lnTo>
                  <a:lnTo>
                    <a:pt x="50" y="310"/>
                  </a:lnTo>
                  <a:lnTo>
                    <a:pt x="82" y="204"/>
                  </a:lnTo>
                  <a:lnTo>
                    <a:pt x="52" y="192"/>
                  </a:lnTo>
                  <a:lnTo>
                    <a:pt x="28" y="134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4" name="Freeform 360"/>
            <p:cNvSpPr/>
            <p:nvPr/>
          </p:nvSpPr>
          <p:spPr bwMode="auto">
            <a:xfrm>
              <a:off x="1969962" y="3184797"/>
              <a:ext cx="183635" cy="181394"/>
            </a:xfrm>
            <a:custGeom>
              <a:avLst/>
              <a:gdLst>
                <a:gd name="T0" fmla="*/ 0 w 379"/>
                <a:gd name="T1" fmla="*/ 5 h 402"/>
                <a:gd name="T2" fmla="*/ 0 w 379"/>
                <a:gd name="T3" fmla="*/ 6 h 402"/>
                <a:gd name="T4" fmla="*/ 5 w 379"/>
                <a:gd name="T5" fmla="*/ 8 h 402"/>
                <a:gd name="T6" fmla="*/ 5 w 379"/>
                <a:gd name="T7" fmla="*/ 9 h 402"/>
                <a:gd name="T8" fmla="*/ 6 w 379"/>
                <a:gd name="T9" fmla="*/ 9 h 402"/>
                <a:gd name="T10" fmla="*/ 7 w 379"/>
                <a:gd name="T11" fmla="*/ 9 h 402"/>
                <a:gd name="T12" fmla="*/ 9 w 379"/>
                <a:gd name="T13" fmla="*/ 8 h 402"/>
                <a:gd name="T14" fmla="*/ 9 w 379"/>
                <a:gd name="T15" fmla="*/ 8 h 402"/>
                <a:gd name="T16" fmla="*/ 8 w 379"/>
                <a:gd name="T17" fmla="*/ 6 h 402"/>
                <a:gd name="T18" fmla="*/ 6 w 379"/>
                <a:gd name="T19" fmla="*/ 4 h 402"/>
                <a:gd name="T20" fmla="*/ 7 w 379"/>
                <a:gd name="T21" fmla="*/ 2 h 402"/>
                <a:gd name="T22" fmla="*/ 6 w 379"/>
                <a:gd name="T23" fmla="*/ 1 h 402"/>
                <a:gd name="T24" fmla="*/ 6 w 379"/>
                <a:gd name="T25" fmla="*/ 0 h 402"/>
                <a:gd name="T26" fmla="*/ 3 w 379"/>
                <a:gd name="T27" fmla="*/ 0 h 402"/>
                <a:gd name="T28" fmla="*/ 3 w 379"/>
                <a:gd name="T29" fmla="*/ 1 h 402"/>
                <a:gd name="T30" fmla="*/ 2 w 379"/>
                <a:gd name="T31" fmla="*/ 3 h 402"/>
                <a:gd name="T32" fmla="*/ 0 w 379"/>
                <a:gd name="T33" fmla="*/ 5 h 40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9"/>
                <a:gd name="T52" fmla="*/ 0 h 402"/>
                <a:gd name="T53" fmla="*/ 379 w 379"/>
                <a:gd name="T54" fmla="*/ 402 h 40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9" h="402">
                  <a:moveTo>
                    <a:pt x="0" y="195"/>
                  </a:moveTo>
                  <a:lnTo>
                    <a:pt x="18" y="253"/>
                  </a:lnTo>
                  <a:lnTo>
                    <a:pt x="191" y="342"/>
                  </a:lnTo>
                  <a:lnTo>
                    <a:pt x="192" y="373"/>
                  </a:lnTo>
                  <a:lnTo>
                    <a:pt x="235" y="396"/>
                  </a:lnTo>
                  <a:lnTo>
                    <a:pt x="301" y="402"/>
                  </a:lnTo>
                  <a:lnTo>
                    <a:pt x="360" y="360"/>
                  </a:lnTo>
                  <a:lnTo>
                    <a:pt x="379" y="356"/>
                  </a:lnTo>
                  <a:lnTo>
                    <a:pt x="329" y="243"/>
                  </a:lnTo>
                  <a:lnTo>
                    <a:pt x="258" y="176"/>
                  </a:lnTo>
                  <a:lnTo>
                    <a:pt x="290" y="70"/>
                  </a:lnTo>
                  <a:lnTo>
                    <a:pt x="260" y="58"/>
                  </a:lnTo>
                  <a:lnTo>
                    <a:pt x="236" y="0"/>
                  </a:lnTo>
                  <a:lnTo>
                    <a:pt x="151" y="4"/>
                  </a:lnTo>
                  <a:lnTo>
                    <a:pt x="109" y="41"/>
                  </a:lnTo>
                  <a:lnTo>
                    <a:pt x="93" y="139"/>
                  </a:lnTo>
                  <a:lnTo>
                    <a:pt x="0" y="19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5" name="Freeform 361"/>
            <p:cNvSpPr/>
            <p:nvPr/>
          </p:nvSpPr>
          <p:spPr bwMode="auto">
            <a:xfrm>
              <a:off x="1385363" y="2947712"/>
              <a:ext cx="213960" cy="219583"/>
            </a:xfrm>
            <a:custGeom>
              <a:avLst/>
              <a:gdLst>
                <a:gd name="T0" fmla="*/ 0 w 446"/>
                <a:gd name="T1" fmla="*/ 3 h 487"/>
                <a:gd name="T2" fmla="*/ 0 w 446"/>
                <a:gd name="T3" fmla="*/ 1 h 487"/>
                <a:gd name="T4" fmla="*/ 1 w 446"/>
                <a:gd name="T5" fmla="*/ 1 h 487"/>
                <a:gd name="T6" fmla="*/ 2 w 446"/>
                <a:gd name="T7" fmla="*/ 1 h 487"/>
                <a:gd name="T8" fmla="*/ 3 w 446"/>
                <a:gd name="T9" fmla="*/ 0 h 487"/>
                <a:gd name="T10" fmla="*/ 5 w 446"/>
                <a:gd name="T11" fmla="*/ 0 h 487"/>
                <a:gd name="T12" fmla="*/ 6 w 446"/>
                <a:gd name="T13" fmla="*/ 1 h 487"/>
                <a:gd name="T14" fmla="*/ 6 w 446"/>
                <a:gd name="T15" fmla="*/ 2 h 487"/>
                <a:gd name="T16" fmla="*/ 5 w 446"/>
                <a:gd name="T17" fmla="*/ 2 h 487"/>
                <a:gd name="T18" fmla="*/ 5 w 446"/>
                <a:gd name="T19" fmla="*/ 4 h 487"/>
                <a:gd name="T20" fmla="*/ 7 w 446"/>
                <a:gd name="T21" fmla="*/ 6 h 487"/>
                <a:gd name="T22" fmla="*/ 8 w 446"/>
                <a:gd name="T23" fmla="*/ 7 h 487"/>
                <a:gd name="T24" fmla="*/ 8 w 446"/>
                <a:gd name="T25" fmla="*/ 7 h 487"/>
                <a:gd name="T26" fmla="*/ 10 w 446"/>
                <a:gd name="T27" fmla="*/ 9 h 487"/>
                <a:gd name="T28" fmla="*/ 9 w 446"/>
                <a:gd name="T29" fmla="*/ 8 h 487"/>
                <a:gd name="T30" fmla="*/ 9 w 446"/>
                <a:gd name="T31" fmla="*/ 10 h 487"/>
                <a:gd name="T32" fmla="*/ 8 w 446"/>
                <a:gd name="T33" fmla="*/ 11 h 487"/>
                <a:gd name="T34" fmla="*/ 8 w 446"/>
                <a:gd name="T35" fmla="*/ 9 h 487"/>
                <a:gd name="T36" fmla="*/ 4 w 446"/>
                <a:gd name="T37" fmla="*/ 6 h 487"/>
                <a:gd name="T38" fmla="*/ 3 w 446"/>
                <a:gd name="T39" fmla="*/ 4 h 487"/>
                <a:gd name="T40" fmla="*/ 2 w 446"/>
                <a:gd name="T41" fmla="*/ 3 h 487"/>
                <a:gd name="T42" fmla="*/ 1 w 446"/>
                <a:gd name="T43" fmla="*/ 4 h 487"/>
                <a:gd name="T44" fmla="*/ 0 w 446"/>
                <a:gd name="T45" fmla="*/ 3 h 4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46"/>
                <a:gd name="T70" fmla="*/ 0 h 487"/>
                <a:gd name="T71" fmla="*/ 446 w 446"/>
                <a:gd name="T72" fmla="*/ 487 h 48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46" h="487">
                  <a:moveTo>
                    <a:pt x="0" y="122"/>
                  </a:moveTo>
                  <a:lnTo>
                    <a:pt x="11" y="67"/>
                  </a:lnTo>
                  <a:lnTo>
                    <a:pt x="64" y="39"/>
                  </a:lnTo>
                  <a:lnTo>
                    <a:pt x="87" y="65"/>
                  </a:lnTo>
                  <a:lnTo>
                    <a:pt x="141" y="13"/>
                  </a:lnTo>
                  <a:lnTo>
                    <a:pt x="199" y="0"/>
                  </a:lnTo>
                  <a:lnTo>
                    <a:pt x="266" y="35"/>
                  </a:lnTo>
                  <a:lnTo>
                    <a:pt x="266" y="88"/>
                  </a:lnTo>
                  <a:lnTo>
                    <a:pt x="215" y="97"/>
                  </a:lnTo>
                  <a:lnTo>
                    <a:pt x="220" y="164"/>
                  </a:lnTo>
                  <a:lnTo>
                    <a:pt x="305" y="273"/>
                  </a:lnTo>
                  <a:lnTo>
                    <a:pt x="357" y="281"/>
                  </a:lnTo>
                  <a:lnTo>
                    <a:pt x="351" y="302"/>
                  </a:lnTo>
                  <a:lnTo>
                    <a:pt x="446" y="376"/>
                  </a:lnTo>
                  <a:lnTo>
                    <a:pt x="381" y="362"/>
                  </a:lnTo>
                  <a:lnTo>
                    <a:pt x="396" y="433"/>
                  </a:lnTo>
                  <a:lnTo>
                    <a:pt x="357" y="487"/>
                  </a:lnTo>
                  <a:lnTo>
                    <a:pt x="336" y="377"/>
                  </a:lnTo>
                  <a:lnTo>
                    <a:pt x="170" y="254"/>
                  </a:lnTo>
                  <a:lnTo>
                    <a:pt x="131" y="174"/>
                  </a:lnTo>
                  <a:lnTo>
                    <a:pt x="77" y="146"/>
                  </a:lnTo>
                  <a:lnTo>
                    <a:pt x="26" y="181"/>
                  </a:lnTo>
                  <a:lnTo>
                    <a:pt x="0" y="12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6" name="Freeform 362"/>
            <p:cNvSpPr/>
            <p:nvPr/>
          </p:nvSpPr>
          <p:spPr bwMode="auto">
            <a:xfrm>
              <a:off x="1412319" y="3089327"/>
              <a:ext cx="25271" cy="54100"/>
            </a:xfrm>
            <a:custGeom>
              <a:avLst/>
              <a:gdLst>
                <a:gd name="T0" fmla="*/ 0 w 53"/>
                <a:gd name="T1" fmla="*/ 0 h 119"/>
                <a:gd name="T2" fmla="*/ 0 w 53"/>
                <a:gd name="T3" fmla="*/ 3 h 119"/>
                <a:gd name="T4" fmla="*/ 1 w 53"/>
                <a:gd name="T5" fmla="*/ 3 h 119"/>
                <a:gd name="T6" fmla="*/ 1 w 53"/>
                <a:gd name="T7" fmla="*/ 1 h 119"/>
                <a:gd name="T8" fmla="*/ 1 w 53"/>
                <a:gd name="T9" fmla="*/ 0 h 119"/>
                <a:gd name="T10" fmla="*/ 0 w 53"/>
                <a:gd name="T11" fmla="*/ 0 h 1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119"/>
                <a:gd name="T20" fmla="*/ 53 w 53"/>
                <a:gd name="T21" fmla="*/ 119 h 1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119">
                  <a:moveTo>
                    <a:pt x="0" y="19"/>
                  </a:moveTo>
                  <a:lnTo>
                    <a:pt x="8" y="111"/>
                  </a:lnTo>
                  <a:lnTo>
                    <a:pt x="34" y="119"/>
                  </a:lnTo>
                  <a:lnTo>
                    <a:pt x="53" y="47"/>
                  </a:lnTo>
                  <a:lnTo>
                    <a:pt x="35" y="0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7" name="Freeform 363"/>
            <p:cNvSpPr/>
            <p:nvPr/>
          </p:nvSpPr>
          <p:spPr bwMode="auto">
            <a:xfrm>
              <a:off x="1491501" y="3160930"/>
              <a:ext cx="55596" cy="35006"/>
            </a:xfrm>
            <a:custGeom>
              <a:avLst/>
              <a:gdLst>
                <a:gd name="T0" fmla="*/ 0 w 115"/>
                <a:gd name="T1" fmla="*/ 0 h 76"/>
                <a:gd name="T2" fmla="*/ 2 w 115"/>
                <a:gd name="T3" fmla="*/ 2 h 76"/>
                <a:gd name="T4" fmla="*/ 3 w 115"/>
                <a:gd name="T5" fmla="*/ 0 h 76"/>
                <a:gd name="T6" fmla="*/ 0 w 115"/>
                <a:gd name="T7" fmla="*/ 0 h 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"/>
                <a:gd name="T13" fmla="*/ 0 h 76"/>
                <a:gd name="T14" fmla="*/ 115 w 115"/>
                <a:gd name="T15" fmla="*/ 76 h 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" h="76">
                  <a:moveTo>
                    <a:pt x="0" y="15"/>
                  </a:moveTo>
                  <a:lnTo>
                    <a:pt x="97" y="76"/>
                  </a:lnTo>
                  <a:lnTo>
                    <a:pt x="115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8" name="Freeform 364"/>
            <p:cNvSpPr/>
            <p:nvPr/>
          </p:nvSpPr>
          <p:spPr bwMode="auto">
            <a:xfrm>
              <a:off x="3639523" y="3262765"/>
              <a:ext cx="43803" cy="55691"/>
            </a:xfrm>
            <a:custGeom>
              <a:avLst/>
              <a:gdLst>
                <a:gd name="T0" fmla="*/ 0 w 90"/>
                <a:gd name="T1" fmla="*/ 1 h 124"/>
                <a:gd name="T2" fmla="*/ 0 w 90"/>
                <a:gd name="T3" fmla="*/ 1 h 124"/>
                <a:gd name="T4" fmla="*/ 1 w 90"/>
                <a:gd name="T5" fmla="*/ 1 h 124"/>
                <a:gd name="T6" fmla="*/ 1 w 90"/>
                <a:gd name="T7" fmla="*/ 1 h 124"/>
                <a:gd name="T8" fmla="*/ 1 w 90"/>
                <a:gd name="T9" fmla="*/ 3 h 124"/>
                <a:gd name="T10" fmla="*/ 1 w 90"/>
                <a:gd name="T11" fmla="*/ 3 h 124"/>
                <a:gd name="T12" fmla="*/ 2 w 90"/>
                <a:gd name="T13" fmla="*/ 1 h 124"/>
                <a:gd name="T14" fmla="*/ 2 w 90"/>
                <a:gd name="T15" fmla="*/ 0 h 124"/>
                <a:gd name="T16" fmla="*/ 1 w 90"/>
                <a:gd name="T17" fmla="*/ 0 h 124"/>
                <a:gd name="T18" fmla="*/ 0 w 90"/>
                <a:gd name="T19" fmla="*/ 1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0"/>
                <a:gd name="T31" fmla="*/ 0 h 124"/>
                <a:gd name="T32" fmla="*/ 90 w 90"/>
                <a:gd name="T33" fmla="*/ 124 h 1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0" h="124">
                  <a:moveTo>
                    <a:pt x="0" y="32"/>
                  </a:moveTo>
                  <a:lnTo>
                    <a:pt x="4" y="64"/>
                  </a:lnTo>
                  <a:lnTo>
                    <a:pt x="25" y="32"/>
                  </a:lnTo>
                  <a:lnTo>
                    <a:pt x="35" y="51"/>
                  </a:lnTo>
                  <a:lnTo>
                    <a:pt x="24" y="124"/>
                  </a:lnTo>
                  <a:lnTo>
                    <a:pt x="64" y="121"/>
                  </a:lnTo>
                  <a:lnTo>
                    <a:pt x="90" y="48"/>
                  </a:lnTo>
                  <a:lnTo>
                    <a:pt x="77" y="5"/>
                  </a:lnTo>
                  <a:lnTo>
                    <a:pt x="36" y="0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9" name="Freeform 365"/>
            <p:cNvSpPr/>
            <p:nvPr/>
          </p:nvSpPr>
          <p:spPr bwMode="auto">
            <a:xfrm>
              <a:off x="3661424" y="3087736"/>
              <a:ext cx="207221" cy="182985"/>
            </a:xfrm>
            <a:custGeom>
              <a:avLst/>
              <a:gdLst>
                <a:gd name="T0" fmla="*/ 0 w 433"/>
                <a:gd name="T1" fmla="*/ 9 h 403"/>
                <a:gd name="T2" fmla="*/ 2 w 433"/>
                <a:gd name="T3" fmla="*/ 7 h 403"/>
                <a:gd name="T4" fmla="*/ 4 w 433"/>
                <a:gd name="T5" fmla="*/ 7 h 403"/>
                <a:gd name="T6" fmla="*/ 5 w 433"/>
                <a:gd name="T7" fmla="*/ 5 h 403"/>
                <a:gd name="T8" fmla="*/ 6 w 433"/>
                <a:gd name="T9" fmla="*/ 5 h 403"/>
                <a:gd name="T10" fmla="*/ 6 w 433"/>
                <a:gd name="T11" fmla="*/ 5 h 403"/>
                <a:gd name="T12" fmla="*/ 7 w 433"/>
                <a:gd name="T13" fmla="*/ 5 h 403"/>
                <a:gd name="T14" fmla="*/ 8 w 433"/>
                <a:gd name="T15" fmla="*/ 3 h 403"/>
                <a:gd name="T16" fmla="*/ 8 w 433"/>
                <a:gd name="T17" fmla="*/ 1 h 403"/>
                <a:gd name="T18" fmla="*/ 9 w 433"/>
                <a:gd name="T19" fmla="*/ 1 h 403"/>
                <a:gd name="T20" fmla="*/ 9 w 433"/>
                <a:gd name="T21" fmla="*/ 0 h 403"/>
                <a:gd name="T22" fmla="*/ 9 w 433"/>
                <a:gd name="T23" fmla="*/ 0 h 403"/>
                <a:gd name="T24" fmla="*/ 10 w 433"/>
                <a:gd name="T25" fmla="*/ 2 h 403"/>
                <a:gd name="T26" fmla="*/ 9 w 433"/>
                <a:gd name="T27" fmla="*/ 4 h 403"/>
                <a:gd name="T28" fmla="*/ 9 w 433"/>
                <a:gd name="T29" fmla="*/ 5 h 403"/>
                <a:gd name="T30" fmla="*/ 9 w 433"/>
                <a:gd name="T31" fmla="*/ 7 h 403"/>
                <a:gd name="T32" fmla="*/ 8 w 433"/>
                <a:gd name="T33" fmla="*/ 8 h 403"/>
                <a:gd name="T34" fmla="*/ 8 w 433"/>
                <a:gd name="T35" fmla="*/ 7 h 403"/>
                <a:gd name="T36" fmla="*/ 7 w 433"/>
                <a:gd name="T37" fmla="*/ 8 h 403"/>
                <a:gd name="T38" fmla="*/ 5 w 433"/>
                <a:gd name="T39" fmla="*/ 8 h 403"/>
                <a:gd name="T40" fmla="*/ 5 w 433"/>
                <a:gd name="T41" fmla="*/ 9 h 403"/>
                <a:gd name="T42" fmla="*/ 4 w 433"/>
                <a:gd name="T43" fmla="*/ 9 h 403"/>
                <a:gd name="T44" fmla="*/ 4 w 433"/>
                <a:gd name="T45" fmla="*/ 8 h 403"/>
                <a:gd name="T46" fmla="*/ 0 w 433"/>
                <a:gd name="T47" fmla="*/ 9 h 40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33"/>
                <a:gd name="T73" fmla="*/ 0 h 403"/>
                <a:gd name="T74" fmla="*/ 433 w 433"/>
                <a:gd name="T75" fmla="*/ 403 h 40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33" h="403">
                  <a:moveTo>
                    <a:pt x="0" y="378"/>
                  </a:moveTo>
                  <a:lnTo>
                    <a:pt x="80" y="305"/>
                  </a:lnTo>
                  <a:lnTo>
                    <a:pt x="188" y="305"/>
                  </a:lnTo>
                  <a:lnTo>
                    <a:pt x="232" y="212"/>
                  </a:lnTo>
                  <a:lnTo>
                    <a:pt x="250" y="204"/>
                  </a:lnTo>
                  <a:lnTo>
                    <a:pt x="252" y="239"/>
                  </a:lnTo>
                  <a:lnTo>
                    <a:pt x="299" y="204"/>
                  </a:lnTo>
                  <a:lnTo>
                    <a:pt x="343" y="138"/>
                  </a:lnTo>
                  <a:lnTo>
                    <a:pt x="360" y="21"/>
                  </a:lnTo>
                  <a:lnTo>
                    <a:pt x="394" y="25"/>
                  </a:lnTo>
                  <a:lnTo>
                    <a:pt x="385" y="0"/>
                  </a:lnTo>
                  <a:lnTo>
                    <a:pt x="406" y="1"/>
                  </a:lnTo>
                  <a:lnTo>
                    <a:pt x="433" y="97"/>
                  </a:lnTo>
                  <a:lnTo>
                    <a:pt x="394" y="166"/>
                  </a:lnTo>
                  <a:lnTo>
                    <a:pt x="394" y="227"/>
                  </a:lnTo>
                  <a:lnTo>
                    <a:pt x="367" y="319"/>
                  </a:lnTo>
                  <a:lnTo>
                    <a:pt x="346" y="332"/>
                  </a:lnTo>
                  <a:lnTo>
                    <a:pt x="345" y="297"/>
                  </a:lnTo>
                  <a:lnTo>
                    <a:pt x="284" y="347"/>
                  </a:lnTo>
                  <a:lnTo>
                    <a:pt x="232" y="327"/>
                  </a:lnTo>
                  <a:lnTo>
                    <a:pt x="235" y="368"/>
                  </a:lnTo>
                  <a:lnTo>
                    <a:pt x="188" y="403"/>
                  </a:lnTo>
                  <a:lnTo>
                    <a:pt x="177" y="345"/>
                  </a:lnTo>
                  <a:lnTo>
                    <a:pt x="0" y="37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0" name="Freeform 366"/>
            <p:cNvSpPr/>
            <p:nvPr/>
          </p:nvSpPr>
          <p:spPr bwMode="auto">
            <a:xfrm>
              <a:off x="3685010" y="3254809"/>
              <a:ext cx="43803" cy="33415"/>
            </a:xfrm>
            <a:custGeom>
              <a:avLst/>
              <a:gdLst>
                <a:gd name="T0" fmla="*/ 0 w 88"/>
                <a:gd name="T1" fmla="*/ 1 h 73"/>
                <a:gd name="T2" fmla="*/ 1 w 88"/>
                <a:gd name="T3" fmla="*/ 2 h 73"/>
                <a:gd name="T4" fmla="*/ 2 w 88"/>
                <a:gd name="T5" fmla="*/ 1 h 73"/>
                <a:gd name="T6" fmla="*/ 2 w 88"/>
                <a:gd name="T7" fmla="*/ 0 h 73"/>
                <a:gd name="T8" fmla="*/ 0 w 88"/>
                <a:gd name="T9" fmla="*/ 1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73"/>
                <a:gd name="T17" fmla="*/ 88 w 88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73">
                  <a:moveTo>
                    <a:pt x="0" y="37"/>
                  </a:moveTo>
                  <a:lnTo>
                    <a:pt x="33" y="73"/>
                  </a:lnTo>
                  <a:lnTo>
                    <a:pt x="83" y="46"/>
                  </a:lnTo>
                  <a:lnTo>
                    <a:pt x="88" y="0"/>
                  </a:lnTo>
                  <a:lnTo>
                    <a:pt x="0" y="3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1" name="Freeform 367"/>
            <p:cNvSpPr/>
            <p:nvPr/>
          </p:nvSpPr>
          <p:spPr bwMode="auto">
            <a:xfrm>
              <a:off x="3826527" y="2990674"/>
              <a:ext cx="107822" cy="97062"/>
            </a:xfrm>
            <a:custGeom>
              <a:avLst/>
              <a:gdLst>
                <a:gd name="T0" fmla="*/ 0 w 226"/>
                <a:gd name="T1" fmla="*/ 4 h 214"/>
                <a:gd name="T2" fmla="*/ 0 w 226"/>
                <a:gd name="T3" fmla="*/ 5 h 214"/>
                <a:gd name="T4" fmla="*/ 1 w 226"/>
                <a:gd name="T5" fmla="*/ 5 h 214"/>
                <a:gd name="T6" fmla="*/ 1 w 226"/>
                <a:gd name="T7" fmla="*/ 4 h 214"/>
                <a:gd name="T8" fmla="*/ 3 w 226"/>
                <a:gd name="T9" fmla="*/ 4 h 214"/>
                <a:gd name="T10" fmla="*/ 3 w 226"/>
                <a:gd name="T11" fmla="*/ 3 h 214"/>
                <a:gd name="T12" fmla="*/ 5 w 226"/>
                <a:gd name="T13" fmla="*/ 3 h 214"/>
                <a:gd name="T14" fmla="*/ 5 w 226"/>
                <a:gd name="T15" fmla="*/ 2 h 214"/>
                <a:gd name="T16" fmla="*/ 5 w 226"/>
                <a:gd name="T17" fmla="*/ 1 h 214"/>
                <a:gd name="T18" fmla="*/ 3 w 226"/>
                <a:gd name="T19" fmla="*/ 1 h 214"/>
                <a:gd name="T20" fmla="*/ 2 w 226"/>
                <a:gd name="T21" fmla="*/ 0 h 214"/>
                <a:gd name="T22" fmla="*/ 1 w 226"/>
                <a:gd name="T23" fmla="*/ 3 h 214"/>
                <a:gd name="T24" fmla="*/ 1 w 226"/>
                <a:gd name="T25" fmla="*/ 3 h 214"/>
                <a:gd name="T26" fmla="*/ 0 w 226"/>
                <a:gd name="T27" fmla="*/ 4 h 2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6"/>
                <a:gd name="T43" fmla="*/ 0 h 214"/>
                <a:gd name="T44" fmla="*/ 226 w 226"/>
                <a:gd name="T45" fmla="*/ 214 h 2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6" h="214">
                  <a:moveTo>
                    <a:pt x="0" y="153"/>
                  </a:moveTo>
                  <a:lnTo>
                    <a:pt x="10" y="214"/>
                  </a:lnTo>
                  <a:lnTo>
                    <a:pt x="51" y="192"/>
                  </a:lnTo>
                  <a:lnTo>
                    <a:pt x="23" y="155"/>
                  </a:lnTo>
                  <a:lnTo>
                    <a:pt x="133" y="188"/>
                  </a:lnTo>
                  <a:lnTo>
                    <a:pt x="157" y="138"/>
                  </a:lnTo>
                  <a:lnTo>
                    <a:pt x="226" y="120"/>
                  </a:lnTo>
                  <a:lnTo>
                    <a:pt x="202" y="86"/>
                  </a:lnTo>
                  <a:lnTo>
                    <a:pt x="211" y="58"/>
                  </a:lnTo>
                  <a:lnTo>
                    <a:pt x="150" y="62"/>
                  </a:lnTo>
                  <a:lnTo>
                    <a:pt x="80" y="0"/>
                  </a:lnTo>
                  <a:lnTo>
                    <a:pt x="54" y="122"/>
                  </a:lnTo>
                  <a:lnTo>
                    <a:pt x="22" y="115"/>
                  </a:lnTo>
                  <a:lnTo>
                    <a:pt x="0" y="15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2" name="Freeform 368"/>
            <p:cNvSpPr/>
            <p:nvPr/>
          </p:nvSpPr>
          <p:spPr bwMode="auto">
            <a:xfrm>
              <a:off x="3543494" y="3054321"/>
              <a:ext cx="114561" cy="120930"/>
            </a:xfrm>
            <a:custGeom>
              <a:avLst/>
              <a:gdLst>
                <a:gd name="T0" fmla="*/ 0 w 240"/>
                <a:gd name="T1" fmla="*/ 3 h 268"/>
                <a:gd name="T2" fmla="*/ 1 w 240"/>
                <a:gd name="T3" fmla="*/ 4 h 268"/>
                <a:gd name="T4" fmla="*/ 0 w 240"/>
                <a:gd name="T5" fmla="*/ 6 h 268"/>
                <a:gd name="T6" fmla="*/ 2 w 240"/>
                <a:gd name="T7" fmla="*/ 6 h 268"/>
                <a:gd name="T8" fmla="*/ 3 w 240"/>
                <a:gd name="T9" fmla="*/ 5 h 268"/>
                <a:gd name="T10" fmla="*/ 3 w 240"/>
                <a:gd name="T11" fmla="*/ 4 h 268"/>
                <a:gd name="T12" fmla="*/ 5 w 240"/>
                <a:gd name="T13" fmla="*/ 2 h 268"/>
                <a:gd name="T14" fmla="*/ 5 w 240"/>
                <a:gd name="T15" fmla="*/ 1 h 268"/>
                <a:gd name="T16" fmla="*/ 5 w 240"/>
                <a:gd name="T17" fmla="*/ 0 h 268"/>
                <a:gd name="T18" fmla="*/ 5 w 240"/>
                <a:gd name="T19" fmla="*/ 0 h 268"/>
                <a:gd name="T20" fmla="*/ 3 w 240"/>
                <a:gd name="T21" fmla="*/ 1 h 268"/>
                <a:gd name="T22" fmla="*/ 3 w 240"/>
                <a:gd name="T23" fmla="*/ 2 h 268"/>
                <a:gd name="T24" fmla="*/ 2 w 240"/>
                <a:gd name="T25" fmla="*/ 1 h 268"/>
                <a:gd name="T26" fmla="*/ 0 w 240"/>
                <a:gd name="T27" fmla="*/ 3 h 2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0"/>
                <a:gd name="T43" fmla="*/ 0 h 268"/>
                <a:gd name="T44" fmla="*/ 240 w 240"/>
                <a:gd name="T45" fmla="*/ 268 h 26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0" h="268">
                  <a:moveTo>
                    <a:pt x="0" y="151"/>
                  </a:moveTo>
                  <a:lnTo>
                    <a:pt x="43" y="173"/>
                  </a:lnTo>
                  <a:lnTo>
                    <a:pt x="15" y="251"/>
                  </a:lnTo>
                  <a:lnTo>
                    <a:pt x="84" y="268"/>
                  </a:lnTo>
                  <a:lnTo>
                    <a:pt x="155" y="223"/>
                  </a:lnTo>
                  <a:lnTo>
                    <a:pt x="122" y="159"/>
                  </a:lnTo>
                  <a:lnTo>
                    <a:pt x="202" y="101"/>
                  </a:lnTo>
                  <a:lnTo>
                    <a:pt x="240" y="24"/>
                  </a:lnTo>
                  <a:lnTo>
                    <a:pt x="237" y="13"/>
                  </a:lnTo>
                  <a:lnTo>
                    <a:pt x="223" y="0"/>
                  </a:lnTo>
                  <a:lnTo>
                    <a:pt x="147" y="50"/>
                  </a:lnTo>
                  <a:lnTo>
                    <a:pt x="147" y="77"/>
                  </a:lnTo>
                  <a:lnTo>
                    <a:pt x="94" y="68"/>
                  </a:lnTo>
                  <a:lnTo>
                    <a:pt x="0" y="15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3" name="Freeform 369"/>
            <p:cNvSpPr/>
            <p:nvPr/>
          </p:nvSpPr>
          <p:spPr bwMode="auto">
            <a:xfrm>
              <a:off x="3577188" y="3154565"/>
              <a:ext cx="60650" cy="97062"/>
            </a:xfrm>
            <a:custGeom>
              <a:avLst/>
              <a:gdLst>
                <a:gd name="T0" fmla="*/ 0 w 128"/>
                <a:gd name="T1" fmla="*/ 5 h 212"/>
                <a:gd name="T2" fmla="*/ 0 w 128"/>
                <a:gd name="T3" fmla="*/ 1 h 212"/>
                <a:gd name="T4" fmla="*/ 2 w 128"/>
                <a:gd name="T5" fmla="*/ 0 h 212"/>
                <a:gd name="T6" fmla="*/ 3 w 128"/>
                <a:gd name="T7" fmla="*/ 3 h 212"/>
                <a:gd name="T8" fmla="*/ 2 w 128"/>
                <a:gd name="T9" fmla="*/ 5 h 212"/>
                <a:gd name="T10" fmla="*/ 0 w 128"/>
                <a:gd name="T11" fmla="*/ 5 h 2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8"/>
                <a:gd name="T19" fmla="*/ 0 h 212"/>
                <a:gd name="T20" fmla="*/ 128 w 128"/>
                <a:gd name="T21" fmla="*/ 212 h 2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8" h="212">
                  <a:moveTo>
                    <a:pt x="0" y="212"/>
                  </a:moveTo>
                  <a:lnTo>
                    <a:pt x="13" y="45"/>
                  </a:lnTo>
                  <a:lnTo>
                    <a:pt x="84" y="0"/>
                  </a:lnTo>
                  <a:lnTo>
                    <a:pt x="128" y="129"/>
                  </a:lnTo>
                  <a:lnTo>
                    <a:pt x="82" y="189"/>
                  </a:lnTo>
                  <a:lnTo>
                    <a:pt x="0" y="21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4" name="Freeform 370"/>
            <p:cNvSpPr/>
            <p:nvPr/>
          </p:nvSpPr>
          <p:spPr bwMode="auto">
            <a:xfrm>
              <a:off x="3100411" y="3507807"/>
              <a:ext cx="131408" cy="167074"/>
            </a:xfrm>
            <a:custGeom>
              <a:avLst/>
              <a:gdLst>
                <a:gd name="T0" fmla="*/ 0 w 274"/>
                <a:gd name="T1" fmla="*/ 2 h 369"/>
                <a:gd name="T2" fmla="*/ 1 w 274"/>
                <a:gd name="T3" fmla="*/ 3 h 369"/>
                <a:gd name="T4" fmla="*/ 1 w 274"/>
                <a:gd name="T5" fmla="*/ 5 h 369"/>
                <a:gd name="T6" fmla="*/ 3 w 274"/>
                <a:gd name="T7" fmla="*/ 4 h 369"/>
                <a:gd name="T8" fmla="*/ 4 w 274"/>
                <a:gd name="T9" fmla="*/ 5 h 369"/>
                <a:gd name="T10" fmla="*/ 5 w 274"/>
                <a:gd name="T11" fmla="*/ 7 h 369"/>
                <a:gd name="T12" fmla="*/ 4 w 274"/>
                <a:gd name="T13" fmla="*/ 9 h 369"/>
                <a:gd name="T14" fmla="*/ 6 w 274"/>
                <a:gd name="T15" fmla="*/ 8 h 369"/>
                <a:gd name="T16" fmla="*/ 5 w 274"/>
                <a:gd name="T17" fmla="*/ 5 h 369"/>
                <a:gd name="T18" fmla="*/ 3 w 274"/>
                <a:gd name="T19" fmla="*/ 3 h 369"/>
                <a:gd name="T20" fmla="*/ 4 w 274"/>
                <a:gd name="T21" fmla="*/ 2 h 369"/>
                <a:gd name="T22" fmla="*/ 3 w 274"/>
                <a:gd name="T23" fmla="*/ 1 h 369"/>
                <a:gd name="T24" fmla="*/ 2 w 274"/>
                <a:gd name="T25" fmla="*/ 0 h 369"/>
                <a:gd name="T26" fmla="*/ 1 w 274"/>
                <a:gd name="T27" fmla="*/ 0 h 369"/>
                <a:gd name="T28" fmla="*/ 1 w 274"/>
                <a:gd name="T29" fmla="*/ 1 h 369"/>
                <a:gd name="T30" fmla="*/ 1 w 274"/>
                <a:gd name="T31" fmla="*/ 1 h 369"/>
                <a:gd name="T32" fmla="*/ 0 w 274"/>
                <a:gd name="T33" fmla="*/ 2 h 3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4"/>
                <a:gd name="T52" fmla="*/ 0 h 369"/>
                <a:gd name="T53" fmla="*/ 274 w 274"/>
                <a:gd name="T54" fmla="*/ 369 h 3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4" h="369">
                  <a:moveTo>
                    <a:pt x="0" y="79"/>
                  </a:moveTo>
                  <a:lnTo>
                    <a:pt x="36" y="132"/>
                  </a:lnTo>
                  <a:lnTo>
                    <a:pt x="25" y="223"/>
                  </a:lnTo>
                  <a:lnTo>
                    <a:pt x="123" y="184"/>
                  </a:lnTo>
                  <a:lnTo>
                    <a:pt x="160" y="223"/>
                  </a:lnTo>
                  <a:lnTo>
                    <a:pt x="198" y="313"/>
                  </a:lnTo>
                  <a:lnTo>
                    <a:pt x="188" y="369"/>
                  </a:lnTo>
                  <a:lnTo>
                    <a:pt x="274" y="353"/>
                  </a:lnTo>
                  <a:lnTo>
                    <a:pt x="231" y="234"/>
                  </a:lnTo>
                  <a:lnTo>
                    <a:pt x="138" y="147"/>
                  </a:lnTo>
                  <a:lnTo>
                    <a:pt x="165" y="94"/>
                  </a:lnTo>
                  <a:lnTo>
                    <a:pt x="112" y="67"/>
                  </a:lnTo>
                  <a:lnTo>
                    <a:pt x="73" y="0"/>
                  </a:lnTo>
                  <a:lnTo>
                    <a:pt x="50" y="1"/>
                  </a:lnTo>
                  <a:lnTo>
                    <a:pt x="52" y="48"/>
                  </a:lnTo>
                  <a:lnTo>
                    <a:pt x="36" y="36"/>
                  </a:lnTo>
                  <a:lnTo>
                    <a:pt x="0" y="7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5" name="Freeform 371"/>
            <p:cNvSpPr/>
            <p:nvPr/>
          </p:nvSpPr>
          <p:spPr bwMode="auto">
            <a:xfrm>
              <a:off x="1368516" y="2868153"/>
              <a:ext cx="8424" cy="17503"/>
            </a:xfrm>
            <a:custGeom>
              <a:avLst/>
              <a:gdLst>
                <a:gd name="T0" fmla="*/ 0 w 18"/>
                <a:gd name="T1" fmla="*/ 1 h 38"/>
                <a:gd name="T2" fmla="*/ 0 w 18"/>
                <a:gd name="T3" fmla="*/ 0 h 38"/>
                <a:gd name="T4" fmla="*/ 0 w 18"/>
                <a:gd name="T5" fmla="*/ 1 h 38"/>
                <a:gd name="T6" fmla="*/ 0 w 18"/>
                <a:gd name="T7" fmla="*/ 1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38"/>
                <a:gd name="T14" fmla="*/ 18 w 18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38">
                  <a:moveTo>
                    <a:pt x="0" y="30"/>
                  </a:moveTo>
                  <a:lnTo>
                    <a:pt x="13" y="0"/>
                  </a:lnTo>
                  <a:lnTo>
                    <a:pt x="18" y="38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6" name="Freeform 372"/>
            <p:cNvSpPr/>
            <p:nvPr/>
          </p:nvSpPr>
          <p:spPr bwMode="auto">
            <a:xfrm>
              <a:off x="3100411" y="3833998"/>
              <a:ext cx="69074" cy="100244"/>
            </a:xfrm>
            <a:custGeom>
              <a:avLst/>
              <a:gdLst>
                <a:gd name="T0" fmla="*/ 0 w 142"/>
                <a:gd name="T1" fmla="*/ 0 h 221"/>
                <a:gd name="T2" fmla="*/ 1 w 142"/>
                <a:gd name="T3" fmla="*/ 0 h 221"/>
                <a:gd name="T4" fmla="*/ 1 w 142"/>
                <a:gd name="T5" fmla="*/ 1 h 221"/>
                <a:gd name="T6" fmla="*/ 2 w 142"/>
                <a:gd name="T7" fmla="*/ 0 h 221"/>
                <a:gd name="T8" fmla="*/ 3 w 142"/>
                <a:gd name="T9" fmla="*/ 1 h 221"/>
                <a:gd name="T10" fmla="*/ 3 w 142"/>
                <a:gd name="T11" fmla="*/ 5 h 221"/>
                <a:gd name="T12" fmla="*/ 3 w 142"/>
                <a:gd name="T13" fmla="*/ 5 h 221"/>
                <a:gd name="T14" fmla="*/ 1 w 142"/>
                <a:gd name="T15" fmla="*/ 4 h 221"/>
                <a:gd name="T16" fmla="*/ 0 w 142"/>
                <a:gd name="T17" fmla="*/ 0 h 2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2"/>
                <a:gd name="T28" fmla="*/ 0 h 221"/>
                <a:gd name="T29" fmla="*/ 142 w 142"/>
                <a:gd name="T30" fmla="*/ 221 h 2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2" h="221">
                  <a:moveTo>
                    <a:pt x="0" y="0"/>
                  </a:moveTo>
                  <a:lnTo>
                    <a:pt x="29" y="0"/>
                  </a:lnTo>
                  <a:lnTo>
                    <a:pt x="38" y="41"/>
                  </a:lnTo>
                  <a:lnTo>
                    <a:pt x="73" y="15"/>
                  </a:lnTo>
                  <a:lnTo>
                    <a:pt x="122" y="65"/>
                  </a:lnTo>
                  <a:lnTo>
                    <a:pt x="142" y="221"/>
                  </a:lnTo>
                  <a:lnTo>
                    <a:pt x="141" y="221"/>
                  </a:lnTo>
                  <a:lnTo>
                    <a:pt x="42" y="15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7" name="Freeform 373"/>
            <p:cNvSpPr/>
            <p:nvPr/>
          </p:nvSpPr>
          <p:spPr bwMode="auto">
            <a:xfrm>
              <a:off x="3273938" y="3824451"/>
              <a:ext cx="173527" cy="120930"/>
            </a:xfrm>
            <a:custGeom>
              <a:avLst/>
              <a:gdLst>
                <a:gd name="T0" fmla="*/ 0 w 362"/>
                <a:gd name="T1" fmla="*/ 6 h 264"/>
                <a:gd name="T2" fmla="*/ 1 w 362"/>
                <a:gd name="T3" fmla="*/ 6 h 264"/>
                <a:gd name="T4" fmla="*/ 3 w 362"/>
                <a:gd name="T5" fmla="*/ 6 h 264"/>
                <a:gd name="T6" fmla="*/ 4 w 362"/>
                <a:gd name="T7" fmla="*/ 6 h 264"/>
                <a:gd name="T8" fmla="*/ 5 w 362"/>
                <a:gd name="T9" fmla="*/ 3 h 264"/>
                <a:gd name="T10" fmla="*/ 7 w 362"/>
                <a:gd name="T11" fmla="*/ 3 h 264"/>
                <a:gd name="T12" fmla="*/ 8 w 362"/>
                <a:gd name="T13" fmla="*/ 2 h 264"/>
                <a:gd name="T14" fmla="*/ 7 w 362"/>
                <a:gd name="T15" fmla="*/ 1 h 264"/>
                <a:gd name="T16" fmla="*/ 7 w 362"/>
                <a:gd name="T17" fmla="*/ 0 h 264"/>
                <a:gd name="T18" fmla="*/ 5 w 362"/>
                <a:gd name="T19" fmla="*/ 2 h 264"/>
                <a:gd name="T20" fmla="*/ 4 w 362"/>
                <a:gd name="T21" fmla="*/ 3 h 264"/>
                <a:gd name="T22" fmla="*/ 4 w 362"/>
                <a:gd name="T23" fmla="*/ 3 h 264"/>
                <a:gd name="T24" fmla="*/ 3 w 362"/>
                <a:gd name="T25" fmla="*/ 4 h 264"/>
                <a:gd name="T26" fmla="*/ 2 w 362"/>
                <a:gd name="T27" fmla="*/ 4 h 264"/>
                <a:gd name="T28" fmla="*/ 1 w 362"/>
                <a:gd name="T29" fmla="*/ 6 h 264"/>
                <a:gd name="T30" fmla="*/ 0 w 362"/>
                <a:gd name="T31" fmla="*/ 6 h 26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62"/>
                <a:gd name="T49" fmla="*/ 0 h 264"/>
                <a:gd name="T50" fmla="*/ 362 w 362"/>
                <a:gd name="T51" fmla="*/ 264 h 26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62" h="264">
                  <a:moveTo>
                    <a:pt x="0" y="235"/>
                  </a:moveTo>
                  <a:lnTo>
                    <a:pt x="33" y="264"/>
                  </a:lnTo>
                  <a:lnTo>
                    <a:pt x="143" y="253"/>
                  </a:lnTo>
                  <a:lnTo>
                    <a:pt x="182" y="238"/>
                  </a:lnTo>
                  <a:lnTo>
                    <a:pt x="234" y="115"/>
                  </a:lnTo>
                  <a:lnTo>
                    <a:pt x="299" y="120"/>
                  </a:lnTo>
                  <a:lnTo>
                    <a:pt x="362" y="78"/>
                  </a:lnTo>
                  <a:lnTo>
                    <a:pt x="304" y="45"/>
                  </a:lnTo>
                  <a:lnTo>
                    <a:pt x="284" y="0"/>
                  </a:lnTo>
                  <a:lnTo>
                    <a:pt x="210" y="82"/>
                  </a:lnTo>
                  <a:lnTo>
                    <a:pt x="185" y="128"/>
                  </a:lnTo>
                  <a:lnTo>
                    <a:pt x="163" y="103"/>
                  </a:lnTo>
                  <a:lnTo>
                    <a:pt x="120" y="168"/>
                  </a:lnTo>
                  <a:lnTo>
                    <a:pt x="70" y="177"/>
                  </a:lnTo>
                  <a:lnTo>
                    <a:pt x="56" y="238"/>
                  </a:lnTo>
                  <a:lnTo>
                    <a:pt x="0" y="23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8" name="Freeform 374"/>
            <p:cNvSpPr/>
            <p:nvPr/>
          </p:nvSpPr>
          <p:spPr bwMode="auto">
            <a:xfrm>
              <a:off x="2871289" y="2817235"/>
              <a:ext cx="581230" cy="265727"/>
            </a:xfrm>
            <a:custGeom>
              <a:avLst/>
              <a:gdLst>
                <a:gd name="T0" fmla="*/ 0 w 1209"/>
                <a:gd name="T1" fmla="*/ 4 h 587"/>
                <a:gd name="T2" fmla="*/ 1 w 1209"/>
                <a:gd name="T3" fmla="*/ 6 h 587"/>
                <a:gd name="T4" fmla="*/ 2 w 1209"/>
                <a:gd name="T5" fmla="*/ 6 h 587"/>
                <a:gd name="T6" fmla="*/ 3 w 1209"/>
                <a:gd name="T7" fmla="*/ 9 h 587"/>
                <a:gd name="T8" fmla="*/ 7 w 1209"/>
                <a:gd name="T9" fmla="*/ 10 h 587"/>
                <a:gd name="T10" fmla="*/ 8 w 1209"/>
                <a:gd name="T11" fmla="*/ 12 h 587"/>
                <a:gd name="T12" fmla="*/ 11 w 1209"/>
                <a:gd name="T13" fmla="*/ 12 h 587"/>
                <a:gd name="T14" fmla="*/ 15 w 1209"/>
                <a:gd name="T15" fmla="*/ 14 h 587"/>
                <a:gd name="T16" fmla="*/ 20 w 1209"/>
                <a:gd name="T17" fmla="*/ 12 h 587"/>
                <a:gd name="T18" fmla="*/ 21 w 1209"/>
                <a:gd name="T19" fmla="*/ 11 h 587"/>
                <a:gd name="T20" fmla="*/ 21 w 1209"/>
                <a:gd name="T21" fmla="*/ 9 h 587"/>
                <a:gd name="T22" fmla="*/ 23 w 1209"/>
                <a:gd name="T23" fmla="*/ 10 h 587"/>
                <a:gd name="T24" fmla="*/ 26 w 1209"/>
                <a:gd name="T25" fmla="*/ 7 h 587"/>
                <a:gd name="T26" fmla="*/ 28 w 1209"/>
                <a:gd name="T27" fmla="*/ 7 h 587"/>
                <a:gd name="T28" fmla="*/ 27 w 1209"/>
                <a:gd name="T29" fmla="*/ 5 h 587"/>
                <a:gd name="T30" fmla="*/ 25 w 1209"/>
                <a:gd name="T31" fmla="*/ 6 h 587"/>
                <a:gd name="T32" fmla="*/ 25 w 1209"/>
                <a:gd name="T33" fmla="*/ 4 h 587"/>
                <a:gd name="T34" fmla="*/ 25 w 1209"/>
                <a:gd name="T35" fmla="*/ 3 h 587"/>
                <a:gd name="T36" fmla="*/ 24 w 1209"/>
                <a:gd name="T37" fmla="*/ 3 h 587"/>
                <a:gd name="T38" fmla="*/ 19 w 1209"/>
                <a:gd name="T39" fmla="*/ 4 h 587"/>
                <a:gd name="T40" fmla="*/ 16 w 1209"/>
                <a:gd name="T41" fmla="*/ 2 h 587"/>
                <a:gd name="T42" fmla="*/ 13 w 1209"/>
                <a:gd name="T43" fmla="*/ 2 h 587"/>
                <a:gd name="T44" fmla="*/ 13 w 1209"/>
                <a:gd name="T45" fmla="*/ 1 h 587"/>
                <a:gd name="T46" fmla="*/ 10 w 1209"/>
                <a:gd name="T47" fmla="*/ 0 h 587"/>
                <a:gd name="T48" fmla="*/ 9 w 1209"/>
                <a:gd name="T49" fmla="*/ 1 h 587"/>
                <a:gd name="T50" fmla="*/ 9 w 1209"/>
                <a:gd name="T51" fmla="*/ 3 h 587"/>
                <a:gd name="T52" fmla="*/ 4 w 1209"/>
                <a:gd name="T53" fmla="*/ 2 h 587"/>
                <a:gd name="T54" fmla="*/ 0 w 1209"/>
                <a:gd name="T55" fmla="*/ 4 h 58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09"/>
                <a:gd name="T85" fmla="*/ 0 h 587"/>
                <a:gd name="T86" fmla="*/ 1209 w 1209"/>
                <a:gd name="T87" fmla="*/ 587 h 58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09" h="587">
                  <a:moveTo>
                    <a:pt x="0" y="184"/>
                  </a:moveTo>
                  <a:lnTo>
                    <a:pt x="39" y="242"/>
                  </a:lnTo>
                  <a:lnTo>
                    <a:pt x="94" y="265"/>
                  </a:lnTo>
                  <a:lnTo>
                    <a:pt x="113" y="389"/>
                  </a:lnTo>
                  <a:lnTo>
                    <a:pt x="282" y="439"/>
                  </a:lnTo>
                  <a:lnTo>
                    <a:pt x="353" y="526"/>
                  </a:lnTo>
                  <a:lnTo>
                    <a:pt x="494" y="522"/>
                  </a:lnTo>
                  <a:lnTo>
                    <a:pt x="651" y="587"/>
                  </a:lnTo>
                  <a:lnTo>
                    <a:pt x="856" y="526"/>
                  </a:lnTo>
                  <a:lnTo>
                    <a:pt x="920" y="477"/>
                  </a:lnTo>
                  <a:lnTo>
                    <a:pt x="920" y="408"/>
                  </a:lnTo>
                  <a:lnTo>
                    <a:pt x="979" y="416"/>
                  </a:lnTo>
                  <a:lnTo>
                    <a:pt x="1110" y="318"/>
                  </a:lnTo>
                  <a:lnTo>
                    <a:pt x="1209" y="312"/>
                  </a:lnTo>
                  <a:lnTo>
                    <a:pt x="1162" y="238"/>
                  </a:lnTo>
                  <a:lnTo>
                    <a:pt x="1065" y="257"/>
                  </a:lnTo>
                  <a:lnTo>
                    <a:pt x="1064" y="174"/>
                  </a:lnTo>
                  <a:lnTo>
                    <a:pt x="1088" y="127"/>
                  </a:lnTo>
                  <a:lnTo>
                    <a:pt x="1018" y="115"/>
                  </a:lnTo>
                  <a:lnTo>
                    <a:pt x="838" y="167"/>
                  </a:lnTo>
                  <a:lnTo>
                    <a:pt x="677" y="90"/>
                  </a:lnTo>
                  <a:lnTo>
                    <a:pt x="576" y="101"/>
                  </a:lnTo>
                  <a:lnTo>
                    <a:pt x="539" y="39"/>
                  </a:lnTo>
                  <a:lnTo>
                    <a:pt x="439" y="0"/>
                  </a:lnTo>
                  <a:lnTo>
                    <a:pt x="386" y="42"/>
                  </a:lnTo>
                  <a:lnTo>
                    <a:pt x="383" y="126"/>
                  </a:lnTo>
                  <a:lnTo>
                    <a:pt x="153" y="89"/>
                  </a:lnTo>
                  <a:lnTo>
                    <a:pt x="0" y="18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9" name="Freeform 375"/>
            <p:cNvSpPr/>
            <p:nvPr/>
          </p:nvSpPr>
          <p:spPr bwMode="auto">
            <a:xfrm>
              <a:off x="2215932" y="3456889"/>
              <a:ext cx="141517" cy="173438"/>
            </a:xfrm>
            <a:custGeom>
              <a:avLst/>
              <a:gdLst>
                <a:gd name="T0" fmla="*/ 0 w 294"/>
                <a:gd name="T1" fmla="*/ 6 h 383"/>
                <a:gd name="T2" fmla="*/ 1 w 294"/>
                <a:gd name="T3" fmla="*/ 9 h 383"/>
                <a:gd name="T4" fmla="*/ 3 w 294"/>
                <a:gd name="T5" fmla="*/ 9 h 383"/>
                <a:gd name="T6" fmla="*/ 5 w 294"/>
                <a:gd name="T7" fmla="*/ 6 h 383"/>
                <a:gd name="T8" fmla="*/ 5 w 294"/>
                <a:gd name="T9" fmla="*/ 5 h 383"/>
                <a:gd name="T10" fmla="*/ 7 w 294"/>
                <a:gd name="T11" fmla="*/ 3 h 383"/>
                <a:gd name="T12" fmla="*/ 7 w 294"/>
                <a:gd name="T13" fmla="*/ 3 h 383"/>
                <a:gd name="T14" fmla="*/ 6 w 294"/>
                <a:gd name="T15" fmla="*/ 1 h 383"/>
                <a:gd name="T16" fmla="*/ 4 w 294"/>
                <a:gd name="T17" fmla="*/ 0 h 383"/>
                <a:gd name="T18" fmla="*/ 3 w 294"/>
                <a:gd name="T19" fmla="*/ 0 h 383"/>
                <a:gd name="T20" fmla="*/ 4 w 294"/>
                <a:gd name="T21" fmla="*/ 1 h 383"/>
                <a:gd name="T22" fmla="*/ 3 w 294"/>
                <a:gd name="T23" fmla="*/ 2 h 383"/>
                <a:gd name="T24" fmla="*/ 3 w 294"/>
                <a:gd name="T25" fmla="*/ 3 h 383"/>
                <a:gd name="T26" fmla="*/ 3 w 294"/>
                <a:gd name="T27" fmla="*/ 5 h 383"/>
                <a:gd name="T28" fmla="*/ 0 w 294"/>
                <a:gd name="T29" fmla="*/ 6 h 38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94"/>
                <a:gd name="T46" fmla="*/ 0 h 383"/>
                <a:gd name="T47" fmla="*/ 294 w 294"/>
                <a:gd name="T48" fmla="*/ 383 h 38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94" h="383">
                  <a:moveTo>
                    <a:pt x="0" y="270"/>
                  </a:moveTo>
                  <a:lnTo>
                    <a:pt x="40" y="383"/>
                  </a:lnTo>
                  <a:lnTo>
                    <a:pt x="109" y="364"/>
                  </a:lnTo>
                  <a:lnTo>
                    <a:pt x="218" y="269"/>
                  </a:lnTo>
                  <a:lnTo>
                    <a:pt x="217" y="223"/>
                  </a:lnTo>
                  <a:lnTo>
                    <a:pt x="289" y="139"/>
                  </a:lnTo>
                  <a:lnTo>
                    <a:pt x="294" y="114"/>
                  </a:lnTo>
                  <a:lnTo>
                    <a:pt x="255" y="64"/>
                  </a:lnTo>
                  <a:lnTo>
                    <a:pt x="164" y="0"/>
                  </a:lnTo>
                  <a:lnTo>
                    <a:pt x="141" y="1"/>
                  </a:lnTo>
                  <a:lnTo>
                    <a:pt x="153" y="36"/>
                  </a:lnTo>
                  <a:lnTo>
                    <a:pt x="122" y="101"/>
                  </a:lnTo>
                  <a:lnTo>
                    <a:pt x="141" y="134"/>
                  </a:lnTo>
                  <a:lnTo>
                    <a:pt x="111" y="226"/>
                  </a:lnTo>
                  <a:lnTo>
                    <a:pt x="0" y="27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0" name="Freeform 376"/>
            <p:cNvSpPr/>
            <p:nvPr/>
          </p:nvSpPr>
          <p:spPr bwMode="auto">
            <a:xfrm>
              <a:off x="2731457" y="3340733"/>
              <a:ext cx="144886" cy="82741"/>
            </a:xfrm>
            <a:custGeom>
              <a:avLst/>
              <a:gdLst>
                <a:gd name="T0" fmla="*/ 0 w 305"/>
                <a:gd name="T1" fmla="*/ 2 h 184"/>
                <a:gd name="T2" fmla="*/ 1 w 305"/>
                <a:gd name="T3" fmla="*/ 0 h 184"/>
                <a:gd name="T4" fmla="*/ 4 w 305"/>
                <a:gd name="T5" fmla="*/ 1 h 184"/>
                <a:gd name="T6" fmla="*/ 5 w 305"/>
                <a:gd name="T7" fmla="*/ 3 h 184"/>
                <a:gd name="T8" fmla="*/ 7 w 305"/>
                <a:gd name="T9" fmla="*/ 3 h 184"/>
                <a:gd name="T10" fmla="*/ 7 w 305"/>
                <a:gd name="T11" fmla="*/ 4 h 184"/>
                <a:gd name="T12" fmla="*/ 2 w 305"/>
                <a:gd name="T13" fmla="*/ 3 h 184"/>
                <a:gd name="T14" fmla="*/ 0 w 305"/>
                <a:gd name="T15" fmla="*/ 2 h 1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5"/>
                <a:gd name="T25" fmla="*/ 0 h 184"/>
                <a:gd name="T26" fmla="*/ 305 w 305"/>
                <a:gd name="T27" fmla="*/ 184 h 1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5" h="184">
                  <a:moveTo>
                    <a:pt x="0" y="72"/>
                  </a:moveTo>
                  <a:lnTo>
                    <a:pt x="39" y="0"/>
                  </a:lnTo>
                  <a:lnTo>
                    <a:pt x="158" y="46"/>
                  </a:lnTo>
                  <a:lnTo>
                    <a:pt x="223" y="117"/>
                  </a:lnTo>
                  <a:lnTo>
                    <a:pt x="305" y="117"/>
                  </a:lnTo>
                  <a:lnTo>
                    <a:pt x="302" y="184"/>
                  </a:lnTo>
                  <a:lnTo>
                    <a:pt x="102" y="141"/>
                  </a:lnTo>
                  <a:lnTo>
                    <a:pt x="0" y="7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1" name="Freeform 377"/>
            <p:cNvSpPr/>
            <p:nvPr/>
          </p:nvSpPr>
          <p:spPr bwMode="auto">
            <a:xfrm>
              <a:off x="1326398" y="2787003"/>
              <a:ext cx="65704" cy="68421"/>
            </a:xfrm>
            <a:custGeom>
              <a:avLst/>
              <a:gdLst>
                <a:gd name="T0" fmla="*/ 0 w 138"/>
                <a:gd name="T1" fmla="*/ 3 h 148"/>
                <a:gd name="T2" fmla="*/ 1 w 138"/>
                <a:gd name="T3" fmla="*/ 2 h 148"/>
                <a:gd name="T4" fmla="*/ 1 w 138"/>
                <a:gd name="T5" fmla="*/ 2 h 148"/>
                <a:gd name="T6" fmla="*/ 1 w 138"/>
                <a:gd name="T7" fmla="*/ 1 h 148"/>
                <a:gd name="T8" fmla="*/ 2 w 138"/>
                <a:gd name="T9" fmla="*/ 1 h 148"/>
                <a:gd name="T10" fmla="*/ 2 w 138"/>
                <a:gd name="T11" fmla="*/ 0 h 148"/>
                <a:gd name="T12" fmla="*/ 3 w 138"/>
                <a:gd name="T13" fmla="*/ 0 h 148"/>
                <a:gd name="T14" fmla="*/ 3 w 138"/>
                <a:gd name="T15" fmla="*/ 1 h 148"/>
                <a:gd name="T16" fmla="*/ 2 w 138"/>
                <a:gd name="T17" fmla="*/ 2 h 148"/>
                <a:gd name="T18" fmla="*/ 2 w 138"/>
                <a:gd name="T19" fmla="*/ 3 h 148"/>
                <a:gd name="T20" fmla="*/ 1 w 138"/>
                <a:gd name="T21" fmla="*/ 3 h 148"/>
                <a:gd name="T22" fmla="*/ 0 w 138"/>
                <a:gd name="T23" fmla="*/ 3 h 1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8"/>
                <a:gd name="T37" fmla="*/ 0 h 148"/>
                <a:gd name="T38" fmla="*/ 138 w 138"/>
                <a:gd name="T39" fmla="*/ 148 h 1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8" h="148">
                  <a:moveTo>
                    <a:pt x="0" y="111"/>
                  </a:moveTo>
                  <a:lnTo>
                    <a:pt x="54" y="92"/>
                  </a:lnTo>
                  <a:lnTo>
                    <a:pt x="29" y="76"/>
                  </a:lnTo>
                  <a:lnTo>
                    <a:pt x="53" y="23"/>
                  </a:lnTo>
                  <a:lnTo>
                    <a:pt x="75" y="57"/>
                  </a:lnTo>
                  <a:lnTo>
                    <a:pt x="76" y="0"/>
                  </a:lnTo>
                  <a:lnTo>
                    <a:pt x="138" y="0"/>
                  </a:lnTo>
                  <a:lnTo>
                    <a:pt x="134" y="57"/>
                  </a:lnTo>
                  <a:lnTo>
                    <a:pt x="93" y="79"/>
                  </a:lnTo>
                  <a:lnTo>
                    <a:pt x="95" y="148"/>
                  </a:lnTo>
                  <a:lnTo>
                    <a:pt x="57" y="106"/>
                  </a:lnTo>
                  <a:lnTo>
                    <a:pt x="0" y="11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2" name="Freeform 378"/>
            <p:cNvSpPr/>
            <p:nvPr/>
          </p:nvSpPr>
          <p:spPr bwMode="auto">
            <a:xfrm>
              <a:off x="4313412" y="4823711"/>
              <a:ext cx="143201" cy="144797"/>
            </a:xfrm>
            <a:custGeom>
              <a:avLst/>
              <a:gdLst>
                <a:gd name="T0" fmla="*/ 0 w 298"/>
                <a:gd name="T1" fmla="*/ 6 h 322"/>
                <a:gd name="T2" fmla="*/ 1 w 298"/>
                <a:gd name="T3" fmla="*/ 4 h 322"/>
                <a:gd name="T4" fmla="*/ 4 w 298"/>
                <a:gd name="T5" fmla="*/ 3 h 322"/>
                <a:gd name="T6" fmla="*/ 5 w 298"/>
                <a:gd name="T7" fmla="*/ 0 h 322"/>
                <a:gd name="T8" fmla="*/ 6 w 298"/>
                <a:gd name="T9" fmla="*/ 1 h 322"/>
                <a:gd name="T10" fmla="*/ 7 w 298"/>
                <a:gd name="T11" fmla="*/ 0 h 322"/>
                <a:gd name="T12" fmla="*/ 7 w 298"/>
                <a:gd name="T13" fmla="*/ 1 h 322"/>
                <a:gd name="T14" fmla="*/ 6 w 298"/>
                <a:gd name="T15" fmla="*/ 3 h 322"/>
                <a:gd name="T16" fmla="*/ 6 w 298"/>
                <a:gd name="T17" fmla="*/ 4 h 322"/>
                <a:gd name="T18" fmla="*/ 4 w 298"/>
                <a:gd name="T19" fmla="*/ 4 h 322"/>
                <a:gd name="T20" fmla="*/ 4 w 298"/>
                <a:gd name="T21" fmla="*/ 6 h 322"/>
                <a:gd name="T22" fmla="*/ 2 w 298"/>
                <a:gd name="T23" fmla="*/ 7 h 322"/>
                <a:gd name="T24" fmla="*/ 0 w 298"/>
                <a:gd name="T25" fmla="*/ 6 h 3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8"/>
                <a:gd name="T40" fmla="*/ 0 h 322"/>
                <a:gd name="T41" fmla="*/ 298 w 298"/>
                <a:gd name="T42" fmla="*/ 322 h 3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8" h="322">
                  <a:moveTo>
                    <a:pt x="0" y="281"/>
                  </a:moveTo>
                  <a:lnTo>
                    <a:pt x="63" y="182"/>
                  </a:lnTo>
                  <a:lnTo>
                    <a:pt x="172" y="109"/>
                  </a:lnTo>
                  <a:lnTo>
                    <a:pt x="223" y="0"/>
                  </a:lnTo>
                  <a:lnTo>
                    <a:pt x="256" y="32"/>
                  </a:lnTo>
                  <a:lnTo>
                    <a:pt x="293" y="17"/>
                  </a:lnTo>
                  <a:lnTo>
                    <a:pt x="298" y="55"/>
                  </a:lnTo>
                  <a:lnTo>
                    <a:pt x="242" y="134"/>
                  </a:lnTo>
                  <a:lnTo>
                    <a:pt x="252" y="167"/>
                  </a:lnTo>
                  <a:lnTo>
                    <a:pt x="190" y="180"/>
                  </a:lnTo>
                  <a:lnTo>
                    <a:pt x="161" y="289"/>
                  </a:lnTo>
                  <a:lnTo>
                    <a:pt x="96" y="322"/>
                  </a:lnTo>
                  <a:lnTo>
                    <a:pt x="0" y="28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3" name="Freeform 379"/>
            <p:cNvSpPr/>
            <p:nvPr/>
          </p:nvSpPr>
          <p:spPr bwMode="auto">
            <a:xfrm>
              <a:off x="4426289" y="4680505"/>
              <a:ext cx="106138" cy="160709"/>
            </a:xfrm>
            <a:custGeom>
              <a:avLst/>
              <a:gdLst>
                <a:gd name="T0" fmla="*/ 0 w 221"/>
                <a:gd name="T1" fmla="*/ 0 h 353"/>
                <a:gd name="T2" fmla="*/ 1 w 221"/>
                <a:gd name="T3" fmla="*/ 1 h 353"/>
                <a:gd name="T4" fmla="*/ 2 w 221"/>
                <a:gd name="T5" fmla="*/ 3 h 353"/>
                <a:gd name="T6" fmla="*/ 3 w 221"/>
                <a:gd name="T7" fmla="*/ 3 h 353"/>
                <a:gd name="T8" fmla="*/ 3 w 221"/>
                <a:gd name="T9" fmla="*/ 3 h 353"/>
                <a:gd name="T10" fmla="*/ 3 w 221"/>
                <a:gd name="T11" fmla="*/ 4 h 353"/>
                <a:gd name="T12" fmla="*/ 5 w 221"/>
                <a:gd name="T13" fmla="*/ 4 h 353"/>
                <a:gd name="T14" fmla="*/ 5 w 221"/>
                <a:gd name="T15" fmla="*/ 5 h 353"/>
                <a:gd name="T16" fmla="*/ 4 w 221"/>
                <a:gd name="T17" fmla="*/ 6 h 353"/>
                <a:gd name="T18" fmla="*/ 3 w 221"/>
                <a:gd name="T19" fmla="*/ 8 h 353"/>
                <a:gd name="T20" fmla="*/ 2 w 221"/>
                <a:gd name="T21" fmla="*/ 8 h 353"/>
                <a:gd name="T22" fmla="*/ 2 w 221"/>
                <a:gd name="T23" fmla="*/ 7 h 353"/>
                <a:gd name="T24" fmla="*/ 1 w 221"/>
                <a:gd name="T25" fmla="*/ 6 h 353"/>
                <a:gd name="T26" fmla="*/ 2 w 221"/>
                <a:gd name="T27" fmla="*/ 4 h 353"/>
                <a:gd name="T28" fmla="*/ 2 w 221"/>
                <a:gd name="T29" fmla="*/ 3 h 353"/>
                <a:gd name="T30" fmla="*/ 0 w 221"/>
                <a:gd name="T31" fmla="*/ 0 h 35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1"/>
                <a:gd name="T49" fmla="*/ 0 h 353"/>
                <a:gd name="T50" fmla="*/ 221 w 221"/>
                <a:gd name="T51" fmla="*/ 353 h 35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1" h="353">
                  <a:moveTo>
                    <a:pt x="0" y="0"/>
                  </a:moveTo>
                  <a:lnTo>
                    <a:pt x="63" y="39"/>
                  </a:lnTo>
                  <a:lnTo>
                    <a:pt x="75" y="117"/>
                  </a:lnTo>
                  <a:lnTo>
                    <a:pt x="104" y="139"/>
                  </a:lnTo>
                  <a:lnTo>
                    <a:pt x="119" y="106"/>
                  </a:lnTo>
                  <a:lnTo>
                    <a:pt x="132" y="161"/>
                  </a:lnTo>
                  <a:lnTo>
                    <a:pt x="221" y="161"/>
                  </a:lnTo>
                  <a:lnTo>
                    <a:pt x="204" y="238"/>
                  </a:lnTo>
                  <a:lnTo>
                    <a:pt x="159" y="250"/>
                  </a:lnTo>
                  <a:lnTo>
                    <a:pt x="120" y="351"/>
                  </a:lnTo>
                  <a:lnTo>
                    <a:pt x="78" y="353"/>
                  </a:lnTo>
                  <a:lnTo>
                    <a:pt x="96" y="316"/>
                  </a:lnTo>
                  <a:lnTo>
                    <a:pt x="41" y="244"/>
                  </a:lnTo>
                  <a:lnTo>
                    <a:pt x="86" y="179"/>
                  </a:lnTo>
                  <a:lnTo>
                    <a:pt x="78" y="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4" name="Freeform 380"/>
            <p:cNvSpPr/>
            <p:nvPr/>
          </p:nvSpPr>
          <p:spPr bwMode="auto">
            <a:xfrm>
              <a:off x="1355038" y="2231682"/>
              <a:ext cx="473407" cy="418480"/>
            </a:xfrm>
            <a:custGeom>
              <a:avLst/>
              <a:gdLst>
                <a:gd name="T0" fmla="*/ 0 w 989"/>
                <a:gd name="T1" fmla="*/ 17 h 922"/>
                <a:gd name="T2" fmla="*/ 2 w 989"/>
                <a:gd name="T3" fmla="*/ 17 h 922"/>
                <a:gd name="T4" fmla="*/ 1 w 989"/>
                <a:gd name="T5" fmla="*/ 18 h 922"/>
                <a:gd name="T6" fmla="*/ 2 w 989"/>
                <a:gd name="T7" fmla="*/ 18 h 922"/>
                <a:gd name="T8" fmla="*/ 1 w 989"/>
                <a:gd name="T9" fmla="*/ 19 h 922"/>
                <a:gd name="T10" fmla="*/ 3 w 989"/>
                <a:gd name="T11" fmla="*/ 21 h 922"/>
                <a:gd name="T12" fmla="*/ 5 w 989"/>
                <a:gd name="T13" fmla="*/ 19 h 922"/>
                <a:gd name="T14" fmla="*/ 7 w 989"/>
                <a:gd name="T15" fmla="*/ 19 h 922"/>
                <a:gd name="T16" fmla="*/ 7 w 989"/>
                <a:gd name="T17" fmla="*/ 17 h 922"/>
                <a:gd name="T18" fmla="*/ 6 w 989"/>
                <a:gd name="T19" fmla="*/ 13 h 922"/>
                <a:gd name="T20" fmla="*/ 8 w 989"/>
                <a:gd name="T21" fmla="*/ 11 h 922"/>
                <a:gd name="T22" fmla="*/ 10 w 989"/>
                <a:gd name="T23" fmla="*/ 7 h 922"/>
                <a:gd name="T24" fmla="*/ 11 w 989"/>
                <a:gd name="T25" fmla="*/ 5 h 922"/>
                <a:gd name="T26" fmla="*/ 13 w 989"/>
                <a:gd name="T27" fmla="*/ 5 h 922"/>
                <a:gd name="T28" fmla="*/ 14 w 989"/>
                <a:gd name="T29" fmla="*/ 4 h 922"/>
                <a:gd name="T30" fmla="*/ 15 w 989"/>
                <a:gd name="T31" fmla="*/ 4 h 922"/>
                <a:gd name="T32" fmla="*/ 18 w 989"/>
                <a:gd name="T33" fmla="*/ 4 h 922"/>
                <a:gd name="T34" fmla="*/ 20 w 989"/>
                <a:gd name="T35" fmla="*/ 2 h 922"/>
                <a:gd name="T36" fmla="*/ 21 w 989"/>
                <a:gd name="T37" fmla="*/ 4 h 922"/>
                <a:gd name="T38" fmla="*/ 22 w 989"/>
                <a:gd name="T39" fmla="*/ 3 h 922"/>
                <a:gd name="T40" fmla="*/ 21 w 989"/>
                <a:gd name="T41" fmla="*/ 2 h 922"/>
                <a:gd name="T42" fmla="*/ 21 w 989"/>
                <a:gd name="T43" fmla="*/ 0 h 922"/>
                <a:gd name="T44" fmla="*/ 20 w 989"/>
                <a:gd name="T45" fmla="*/ 0 h 922"/>
                <a:gd name="T46" fmla="*/ 19 w 989"/>
                <a:gd name="T47" fmla="*/ 1 h 922"/>
                <a:gd name="T48" fmla="*/ 19 w 989"/>
                <a:gd name="T49" fmla="*/ 0 h 922"/>
                <a:gd name="T50" fmla="*/ 18 w 989"/>
                <a:gd name="T51" fmla="*/ 0 h 922"/>
                <a:gd name="T52" fmla="*/ 16 w 989"/>
                <a:gd name="T53" fmla="*/ 2 h 922"/>
                <a:gd name="T54" fmla="*/ 15 w 989"/>
                <a:gd name="T55" fmla="*/ 3 h 922"/>
                <a:gd name="T56" fmla="*/ 13 w 989"/>
                <a:gd name="T57" fmla="*/ 3 h 922"/>
                <a:gd name="T58" fmla="*/ 13 w 989"/>
                <a:gd name="T59" fmla="*/ 3 h 922"/>
                <a:gd name="T60" fmla="*/ 13 w 989"/>
                <a:gd name="T61" fmla="*/ 3 h 922"/>
                <a:gd name="T62" fmla="*/ 11 w 989"/>
                <a:gd name="T63" fmla="*/ 4 h 922"/>
                <a:gd name="T64" fmla="*/ 11 w 989"/>
                <a:gd name="T65" fmla="*/ 5 h 922"/>
                <a:gd name="T66" fmla="*/ 9 w 989"/>
                <a:gd name="T67" fmla="*/ 6 h 922"/>
                <a:gd name="T68" fmla="*/ 7 w 989"/>
                <a:gd name="T69" fmla="*/ 8 h 922"/>
                <a:gd name="T70" fmla="*/ 4 w 989"/>
                <a:gd name="T71" fmla="*/ 13 h 922"/>
                <a:gd name="T72" fmla="*/ 5 w 989"/>
                <a:gd name="T73" fmla="*/ 13 h 922"/>
                <a:gd name="T74" fmla="*/ 2 w 989"/>
                <a:gd name="T75" fmla="*/ 14 h 922"/>
                <a:gd name="T76" fmla="*/ 1 w 989"/>
                <a:gd name="T77" fmla="*/ 15 h 922"/>
                <a:gd name="T78" fmla="*/ 0 w 989"/>
                <a:gd name="T79" fmla="*/ 15 h 922"/>
                <a:gd name="T80" fmla="*/ 0 w 989"/>
                <a:gd name="T81" fmla="*/ 16 h 92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89"/>
                <a:gd name="T124" fmla="*/ 0 h 922"/>
                <a:gd name="T125" fmla="*/ 989 w 989"/>
                <a:gd name="T126" fmla="*/ 922 h 92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89" h="922">
                  <a:moveTo>
                    <a:pt x="0" y="688"/>
                  </a:moveTo>
                  <a:lnTo>
                    <a:pt x="4" y="727"/>
                  </a:lnTo>
                  <a:lnTo>
                    <a:pt x="91" y="702"/>
                  </a:lnTo>
                  <a:lnTo>
                    <a:pt x="97" y="717"/>
                  </a:lnTo>
                  <a:lnTo>
                    <a:pt x="3" y="741"/>
                  </a:lnTo>
                  <a:lnTo>
                    <a:pt x="27" y="757"/>
                  </a:lnTo>
                  <a:lnTo>
                    <a:pt x="17" y="807"/>
                  </a:lnTo>
                  <a:lnTo>
                    <a:pt x="80" y="764"/>
                  </a:lnTo>
                  <a:lnTo>
                    <a:pt x="12" y="834"/>
                  </a:lnTo>
                  <a:lnTo>
                    <a:pt x="50" y="834"/>
                  </a:lnTo>
                  <a:lnTo>
                    <a:pt x="27" y="895"/>
                  </a:lnTo>
                  <a:lnTo>
                    <a:pt x="121" y="922"/>
                  </a:lnTo>
                  <a:lnTo>
                    <a:pt x="196" y="863"/>
                  </a:lnTo>
                  <a:lnTo>
                    <a:pt x="213" y="809"/>
                  </a:lnTo>
                  <a:lnTo>
                    <a:pt x="235" y="863"/>
                  </a:lnTo>
                  <a:lnTo>
                    <a:pt x="281" y="795"/>
                  </a:lnTo>
                  <a:lnTo>
                    <a:pt x="270" y="737"/>
                  </a:lnTo>
                  <a:lnTo>
                    <a:pt x="292" y="712"/>
                  </a:lnTo>
                  <a:lnTo>
                    <a:pt x="270" y="685"/>
                  </a:lnTo>
                  <a:lnTo>
                    <a:pt x="277" y="553"/>
                  </a:lnTo>
                  <a:lnTo>
                    <a:pt x="344" y="523"/>
                  </a:lnTo>
                  <a:lnTo>
                    <a:pt x="332" y="483"/>
                  </a:lnTo>
                  <a:lnTo>
                    <a:pt x="364" y="381"/>
                  </a:lnTo>
                  <a:lnTo>
                    <a:pt x="431" y="309"/>
                  </a:lnTo>
                  <a:lnTo>
                    <a:pt x="443" y="249"/>
                  </a:lnTo>
                  <a:lnTo>
                    <a:pt x="488" y="238"/>
                  </a:lnTo>
                  <a:lnTo>
                    <a:pt x="505" y="198"/>
                  </a:lnTo>
                  <a:lnTo>
                    <a:pt x="573" y="207"/>
                  </a:lnTo>
                  <a:lnTo>
                    <a:pt x="574" y="159"/>
                  </a:lnTo>
                  <a:lnTo>
                    <a:pt x="593" y="159"/>
                  </a:lnTo>
                  <a:lnTo>
                    <a:pt x="620" y="138"/>
                  </a:lnTo>
                  <a:lnTo>
                    <a:pt x="665" y="180"/>
                  </a:lnTo>
                  <a:lnTo>
                    <a:pt x="744" y="188"/>
                  </a:lnTo>
                  <a:lnTo>
                    <a:pt x="789" y="162"/>
                  </a:lnTo>
                  <a:lnTo>
                    <a:pt x="801" y="100"/>
                  </a:lnTo>
                  <a:lnTo>
                    <a:pt x="877" y="83"/>
                  </a:lnTo>
                  <a:lnTo>
                    <a:pt x="917" y="108"/>
                  </a:lnTo>
                  <a:lnTo>
                    <a:pt x="912" y="159"/>
                  </a:lnTo>
                  <a:lnTo>
                    <a:pt x="986" y="100"/>
                  </a:lnTo>
                  <a:lnTo>
                    <a:pt x="941" y="109"/>
                  </a:lnTo>
                  <a:lnTo>
                    <a:pt x="952" y="96"/>
                  </a:lnTo>
                  <a:lnTo>
                    <a:pt x="900" y="79"/>
                  </a:lnTo>
                  <a:lnTo>
                    <a:pt x="989" y="51"/>
                  </a:lnTo>
                  <a:lnTo>
                    <a:pt x="917" y="16"/>
                  </a:lnTo>
                  <a:lnTo>
                    <a:pt x="872" y="51"/>
                  </a:lnTo>
                  <a:lnTo>
                    <a:pt x="896" y="4"/>
                  </a:lnTo>
                  <a:lnTo>
                    <a:pt x="861" y="0"/>
                  </a:lnTo>
                  <a:lnTo>
                    <a:pt x="838" y="51"/>
                  </a:lnTo>
                  <a:lnTo>
                    <a:pt x="823" y="55"/>
                  </a:lnTo>
                  <a:lnTo>
                    <a:pt x="823" y="10"/>
                  </a:lnTo>
                  <a:lnTo>
                    <a:pt x="761" y="83"/>
                  </a:lnTo>
                  <a:lnTo>
                    <a:pt x="792" y="17"/>
                  </a:lnTo>
                  <a:lnTo>
                    <a:pt x="761" y="8"/>
                  </a:lnTo>
                  <a:lnTo>
                    <a:pt x="693" y="88"/>
                  </a:lnTo>
                  <a:lnTo>
                    <a:pt x="630" y="62"/>
                  </a:lnTo>
                  <a:lnTo>
                    <a:pt x="646" y="108"/>
                  </a:lnTo>
                  <a:lnTo>
                    <a:pt x="620" y="83"/>
                  </a:lnTo>
                  <a:lnTo>
                    <a:pt x="574" y="140"/>
                  </a:lnTo>
                  <a:lnTo>
                    <a:pt x="580" y="93"/>
                  </a:lnTo>
                  <a:lnTo>
                    <a:pt x="557" y="132"/>
                  </a:lnTo>
                  <a:lnTo>
                    <a:pt x="535" y="105"/>
                  </a:lnTo>
                  <a:lnTo>
                    <a:pt x="550" y="144"/>
                  </a:lnTo>
                  <a:lnTo>
                    <a:pt x="500" y="128"/>
                  </a:lnTo>
                  <a:lnTo>
                    <a:pt x="483" y="181"/>
                  </a:lnTo>
                  <a:lnTo>
                    <a:pt x="438" y="203"/>
                  </a:lnTo>
                  <a:lnTo>
                    <a:pt x="480" y="205"/>
                  </a:lnTo>
                  <a:lnTo>
                    <a:pt x="401" y="234"/>
                  </a:lnTo>
                  <a:lnTo>
                    <a:pt x="387" y="273"/>
                  </a:lnTo>
                  <a:lnTo>
                    <a:pt x="414" y="273"/>
                  </a:lnTo>
                  <a:lnTo>
                    <a:pt x="317" y="336"/>
                  </a:lnTo>
                  <a:lnTo>
                    <a:pt x="283" y="446"/>
                  </a:lnTo>
                  <a:lnTo>
                    <a:pt x="175" y="537"/>
                  </a:lnTo>
                  <a:lnTo>
                    <a:pt x="196" y="560"/>
                  </a:lnTo>
                  <a:lnTo>
                    <a:pt x="238" y="543"/>
                  </a:lnTo>
                  <a:lnTo>
                    <a:pt x="134" y="570"/>
                  </a:lnTo>
                  <a:lnTo>
                    <a:pt x="80" y="607"/>
                  </a:lnTo>
                  <a:lnTo>
                    <a:pt x="91" y="629"/>
                  </a:lnTo>
                  <a:lnTo>
                    <a:pt x="52" y="629"/>
                  </a:lnTo>
                  <a:lnTo>
                    <a:pt x="56" y="657"/>
                  </a:lnTo>
                  <a:lnTo>
                    <a:pt x="5" y="657"/>
                  </a:lnTo>
                  <a:lnTo>
                    <a:pt x="52" y="673"/>
                  </a:lnTo>
                  <a:lnTo>
                    <a:pt x="0" y="68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5" name="Freeform 381"/>
            <p:cNvSpPr/>
            <p:nvPr/>
          </p:nvSpPr>
          <p:spPr bwMode="auto">
            <a:xfrm>
              <a:off x="2379350" y="3187980"/>
              <a:ext cx="304935" cy="292777"/>
            </a:xfrm>
            <a:custGeom>
              <a:avLst/>
              <a:gdLst>
                <a:gd name="T0" fmla="*/ 0 w 636"/>
                <a:gd name="T1" fmla="*/ 8 h 645"/>
                <a:gd name="T2" fmla="*/ 1 w 636"/>
                <a:gd name="T3" fmla="*/ 9 h 645"/>
                <a:gd name="T4" fmla="*/ 5 w 636"/>
                <a:gd name="T5" fmla="*/ 8 h 645"/>
                <a:gd name="T6" fmla="*/ 5 w 636"/>
                <a:gd name="T7" fmla="*/ 7 h 645"/>
                <a:gd name="T8" fmla="*/ 7 w 636"/>
                <a:gd name="T9" fmla="*/ 6 h 645"/>
                <a:gd name="T10" fmla="*/ 7 w 636"/>
                <a:gd name="T11" fmla="*/ 5 h 645"/>
                <a:gd name="T12" fmla="*/ 8 w 636"/>
                <a:gd name="T13" fmla="*/ 4 h 645"/>
                <a:gd name="T14" fmla="*/ 8 w 636"/>
                <a:gd name="T15" fmla="*/ 4 h 645"/>
                <a:gd name="T16" fmla="*/ 9 w 636"/>
                <a:gd name="T17" fmla="*/ 3 h 645"/>
                <a:gd name="T18" fmla="*/ 9 w 636"/>
                <a:gd name="T19" fmla="*/ 2 h 645"/>
                <a:gd name="T20" fmla="*/ 9 w 636"/>
                <a:gd name="T21" fmla="*/ 1 h 645"/>
                <a:gd name="T22" fmla="*/ 12 w 636"/>
                <a:gd name="T23" fmla="*/ 0 h 645"/>
                <a:gd name="T24" fmla="*/ 15 w 636"/>
                <a:gd name="T25" fmla="*/ 2 h 645"/>
                <a:gd name="T26" fmla="*/ 14 w 636"/>
                <a:gd name="T27" fmla="*/ 3 h 645"/>
                <a:gd name="T28" fmla="*/ 11 w 636"/>
                <a:gd name="T29" fmla="*/ 3 h 645"/>
                <a:gd name="T30" fmla="*/ 11 w 636"/>
                <a:gd name="T31" fmla="*/ 4 h 645"/>
                <a:gd name="T32" fmla="*/ 13 w 636"/>
                <a:gd name="T33" fmla="*/ 5 h 645"/>
                <a:gd name="T34" fmla="*/ 12 w 636"/>
                <a:gd name="T35" fmla="*/ 6 h 645"/>
                <a:gd name="T36" fmla="*/ 12 w 636"/>
                <a:gd name="T37" fmla="*/ 7 h 645"/>
                <a:gd name="T38" fmla="*/ 9 w 636"/>
                <a:gd name="T39" fmla="*/ 11 h 645"/>
                <a:gd name="T40" fmla="*/ 9 w 636"/>
                <a:gd name="T41" fmla="*/ 10 h 645"/>
                <a:gd name="T42" fmla="*/ 7 w 636"/>
                <a:gd name="T43" fmla="*/ 11 h 645"/>
                <a:gd name="T44" fmla="*/ 9 w 636"/>
                <a:gd name="T45" fmla="*/ 14 h 645"/>
                <a:gd name="T46" fmla="*/ 7 w 636"/>
                <a:gd name="T47" fmla="*/ 14 h 645"/>
                <a:gd name="T48" fmla="*/ 6 w 636"/>
                <a:gd name="T49" fmla="*/ 15 h 645"/>
                <a:gd name="T50" fmla="*/ 5 w 636"/>
                <a:gd name="T51" fmla="*/ 13 h 645"/>
                <a:gd name="T52" fmla="*/ 1 w 636"/>
                <a:gd name="T53" fmla="*/ 13 h 645"/>
                <a:gd name="T54" fmla="*/ 2 w 636"/>
                <a:gd name="T55" fmla="*/ 11 h 645"/>
                <a:gd name="T56" fmla="*/ 0 w 636"/>
                <a:gd name="T57" fmla="*/ 8 h 64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36"/>
                <a:gd name="T88" fmla="*/ 0 h 645"/>
                <a:gd name="T89" fmla="*/ 636 w 636"/>
                <a:gd name="T90" fmla="*/ 645 h 64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36" h="645">
                  <a:moveTo>
                    <a:pt x="0" y="354"/>
                  </a:moveTo>
                  <a:lnTo>
                    <a:pt x="59" y="377"/>
                  </a:lnTo>
                  <a:lnTo>
                    <a:pt x="198" y="354"/>
                  </a:lnTo>
                  <a:lnTo>
                    <a:pt x="225" y="289"/>
                  </a:lnTo>
                  <a:lnTo>
                    <a:pt x="319" y="253"/>
                  </a:lnTo>
                  <a:lnTo>
                    <a:pt x="326" y="197"/>
                  </a:lnTo>
                  <a:lnTo>
                    <a:pt x="361" y="182"/>
                  </a:lnTo>
                  <a:lnTo>
                    <a:pt x="347" y="154"/>
                  </a:lnTo>
                  <a:lnTo>
                    <a:pt x="379" y="150"/>
                  </a:lnTo>
                  <a:lnTo>
                    <a:pt x="404" y="96"/>
                  </a:lnTo>
                  <a:lnTo>
                    <a:pt x="394" y="40"/>
                  </a:lnTo>
                  <a:lnTo>
                    <a:pt x="524" y="0"/>
                  </a:lnTo>
                  <a:lnTo>
                    <a:pt x="636" y="84"/>
                  </a:lnTo>
                  <a:lnTo>
                    <a:pt x="607" y="119"/>
                  </a:lnTo>
                  <a:lnTo>
                    <a:pt x="497" y="119"/>
                  </a:lnTo>
                  <a:lnTo>
                    <a:pt x="499" y="191"/>
                  </a:lnTo>
                  <a:lnTo>
                    <a:pt x="548" y="237"/>
                  </a:lnTo>
                  <a:lnTo>
                    <a:pt x="521" y="261"/>
                  </a:lnTo>
                  <a:lnTo>
                    <a:pt x="528" y="300"/>
                  </a:lnTo>
                  <a:lnTo>
                    <a:pt x="412" y="449"/>
                  </a:lnTo>
                  <a:lnTo>
                    <a:pt x="364" y="444"/>
                  </a:lnTo>
                  <a:lnTo>
                    <a:pt x="326" y="481"/>
                  </a:lnTo>
                  <a:lnTo>
                    <a:pt x="387" y="617"/>
                  </a:lnTo>
                  <a:lnTo>
                    <a:pt x="302" y="617"/>
                  </a:lnTo>
                  <a:lnTo>
                    <a:pt x="271" y="645"/>
                  </a:lnTo>
                  <a:lnTo>
                    <a:pt x="207" y="564"/>
                  </a:lnTo>
                  <a:lnTo>
                    <a:pt x="27" y="580"/>
                  </a:lnTo>
                  <a:lnTo>
                    <a:pt x="86" y="487"/>
                  </a:lnTo>
                  <a:lnTo>
                    <a:pt x="0" y="35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6" name="Freeform 382"/>
            <p:cNvSpPr/>
            <p:nvPr/>
          </p:nvSpPr>
          <p:spPr bwMode="auto">
            <a:xfrm>
              <a:off x="3850113" y="4016984"/>
              <a:ext cx="183635" cy="154344"/>
            </a:xfrm>
            <a:custGeom>
              <a:avLst/>
              <a:gdLst>
                <a:gd name="T0" fmla="*/ 0 w 380"/>
                <a:gd name="T1" fmla="*/ 0 h 340"/>
                <a:gd name="T2" fmla="*/ 0 w 380"/>
                <a:gd name="T3" fmla="*/ 7 h 340"/>
                <a:gd name="T4" fmla="*/ 2 w 380"/>
                <a:gd name="T5" fmla="*/ 7 h 340"/>
                <a:gd name="T6" fmla="*/ 3 w 380"/>
                <a:gd name="T7" fmla="*/ 5 h 340"/>
                <a:gd name="T8" fmla="*/ 5 w 380"/>
                <a:gd name="T9" fmla="*/ 6 h 340"/>
                <a:gd name="T10" fmla="*/ 6 w 380"/>
                <a:gd name="T11" fmla="*/ 8 h 340"/>
                <a:gd name="T12" fmla="*/ 9 w 380"/>
                <a:gd name="T13" fmla="*/ 8 h 340"/>
                <a:gd name="T14" fmla="*/ 6 w 380"/>
                <a:gd name="T15" fmla="*/ 5 h 340"/>
                <a:gd name="T16" fmla="*/ 6 w 380"/>
                <a:gd name="T17" fmla="*/ 3 h 340"/>
                <a:gd name="T18" fmla="*/ 4 w 380"/>
                <a:gd name="T19" fmla="*/ 3 h 340"/>
                <a:gd name="T20" fmla="*/ 3 w 380"/>
                <a:gd name="T21" fmla="*/ 1 h 340"/>
                <a:gd name="T22" fmla="*/ 0 w 380"/>
                <a:gd name="T23" fmla="*/ 0 h 3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0"/>
                <a:gd name="T37" fmla="*/ 0 h 340"/>
                <a:gd name="T38" fmla="*/ 380 w 380"/>
                <a:gd name="T39" fmla="*/ 340 h 3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0" h="340">
                  <a:moveTo>
                    <a:pt x="0" y="0"/>
                  </a:moveTo>
                  <a:lnTo>
                    <a:pt x="6" y="285"/>
                  </a:lnTo>
                  <a:lnTo>
                    <a:pt x="68" y="293"/>
                  </a:lnTo>
                  <a:lnTo>
                    <a:pt x="129" y="215"/>
                  </a:lnTo>
                  <a:lnTo>
                    <a:pt x="195" y="250"/>
                  </a:lnTo>
                  <a:lnTo>
                    <a:pt x="259" y="327"/>
                  </a:lnTo>
                  <a:lnTo>
                    <a:pt x="380" y="340"/>
                  </a:lnTo>
                  <a:lnTo>
                    <a:pt x="243" y="213"/>
                  </a:lnTo>
                  <a:lnTo>
                    <a:pt x="251" y="151"/>
                  </a:lnTo>
                  <a:lnTo>
                    <a:pt x="188" y="128"/>
                  </a:lnTo>
                  <a:lnTo>
                    <a:pt x="126" y="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7" name="Freeform 383"/>
            <p:cNvSpPr/>
            <p:nvPr/>
          </p:nvSpPr>
          <p:spPr bwMode="auto">
            <a:xfrm>
              <a:off x="3983206" y="4048807"/>
              <a:ext cx="75813" cy="39779"/>
            </a:xfrm>
            <a:custGeom>
              <a:avLst/>
              <a:gdLst>
                <a:gd name="T0" fmla="*/ 0 w 159"/>
                <a:gd name="T1" fmla="*/ 1 h 90"/>
                <a:gd name="T2" fmla="*/ 2 w 159"/>
                <a:gd name="T3" fmla="*/ 2 h 90"/>
                <a:gd name="T4" fmla="*/ 4 w 159"/>
                <a:gd name="T5" fmla="*/ 1 h 90"/>
                <a:gd name="T6" fmla="*/ 3 w 159"/>
                <a:gd name="T7" fmla="*/ 0 h 90"/>
                <a:gd name="T8" fmla="*/ 3 w 159"/>
                <a:gd name="T9" fmla="*/ 1 h 90"/>
                <a:gd name="T10" fmla="*/ 0 w 159"/>
                <a:gd name="T11" fmla="*/ 1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"/>
                <a:gd name="T19" fmla="*/ 0 h 90"/>
                <a:gd name="T20" fmla="*/ 159 w 159"/>
                <a:gd name="T21" fmla="*/ 90 h 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" h="90">
                  <a:moveTo>
                    <a:pt x="0" y="57"/>
                  </a:moveTo>
                  <a:lnTo>
                    <a:pt x="93" y="90"/>
                  </a:lnTo>
                  <a:lnTo>
                    <a:pt x="159" y="27"/>
                  </a:lnTo>
                  <a:lnTo>
                    <a:pt x="132" y="0"/>
                  </a:lnTo>
                  <a:lnTo>
                    <a:pt x="114" y="35"/>
                  </a:lnTo>
                  <a:lnTo>
                    <a:pt x="0" y="5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8" name="Freeform 384"/>
            <p:cNvSpPr/>
            <p:nvPr/>
          </p:nvSpPr>
          <p:spPr bwMode="auto">
            <a:xfrm>
              <a:off x="4028694" y="4018575"/>
              <a:ext cx="38749" cy="39779"/>
            </a:xfrm>
            <a:custGeom>
              <a:avLst/>
              <a:gdLst>
                <a:gd name="T0" fmla="*/ 0 w 80"/>
                <a:gd name="T1" fmla="*/ 0 h 86"/>
                <a:gd name="T2" fmla="*/ 1 w 80"/>
                <a:gd name="T3" fmla="*/ 1 h 86"/>
                <a:gd name="T4" fmla="*/ 2 w 80"/>
                <a:gd name="T5" fmla="*/ 2 h 86"/>
                <a:gd name="T6" fmla="*/ 2 w 80"/>
                <a:gd name="T7" fmla="*/ 1 h 86"/>
                <a:gd name="T8" fmla="*/ 0 w 80"/>
                <a:gd name="T9" fmla="*/ 0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6"/>
                <a:gd name="T17" fmla="*/ 80 w 80"/>
                <a:gd name="T18" fmla="*/ 86 h 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6">
                  <a:moveTo>
                    <a:pt x="0" y="0"/>
                  </a:moveTo>
                  <a:lnTo>
                    <a:pt x="63" y="39"/>
                  </a:lnTo>
                  <a:lnTo>
                    <a:pt x="80" y="86"/>
                  </a:lnTo>
                  <a:lnTo>
                    <a:pt x="79" y="5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9" name="Freeform 385"/>
            <p:cNvSpPr/>
            <p:nvPr/>
          </p:nvSpPr>
          <p:spPr bwMode="auto">
            <a:xfrm>
              <a:off x="3410400" y="3736936"/>
              <a:ext cx="43803" cy="57282"/>
            </a:xfrm>
            <a:custGeom>
              <a:avLst/>
              <a:gdLst>
                <a:gd name="T0" fmla="*/ 0 w 89"/>
                <a:gd name="T1" fmla="*/ 3 h 127"/>
                <a:gd name="T2" fmla="*/ 2 w 89"/>
                <a:gd name="T3" fmla="*/ 1 h 127"/>
                <a:gd name="T4" fmla="*/ 2 w 89"/>
                <a:gd name="T5" fmla="*/ 0 h 127"/>
                <a:gd name="T6" fmla="*/ 0 w 89"/>
                <a:gd name="T7" fmla="*/ 3 h 1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127"/>
                <a:gd name="T14" fmla="*/ 89 w 89"/>
                <a:gd name="T15" fmla="*/ 127 h 1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127">
                  <a:moveTo>
                    <a:pt x="0" y="127"/>
                  </a:moveTo>
                  <a:lnTo>
                    <a:pt x="64" y="67"/>
                  </a:lnTo>
                  <a:lnTo>
                    <a:pt x="89" y="0"/>
                  </a:lnTo>
                  <a:lnTo>
                    <a:pt x="0" y="12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0" name="Freeform 386"/>
            <p:cNvSpPr/>
            <p:nvPr/>
          </p:nvSpPr>
          <p:spPr bwMode="auto">
            <a:xfrm>
              <a:off x="3460942" y="3588957"/>
              <a:ext cx="75813" cy="122521"/>
            </a:xfrm>
            <a:custGeom>
              <a:avLst/>
              <a:gdLst>
                <a:gd name="T0" fmla="*/ 0 w 156"/>
                <a:gd name="T1" fmla="*/ 3 h 269"/>
                <a:gd name="T2" fmla="*/ 1 w 156"/>
                <a:gd name="T3" fmla="*/ 0 h 269"/>
                <a:gd name="T4" fmla="*/ 2 w 156"/>
                <a:gd name="T5" fmla="*/ 0 h 269"/>
                <a:gd name="T6" fmla="*/ 2 w 156"/>
                <a:gd name="T7" fmla="*/ 2 h 269"/>
                <a:gd name="T8" fmla="*/ 1 w 156"/>
                <a:gd name="T9" fmla="*/ 3 h 269"/>
                <a:gd name="T10" fmla="*/ 1 w 156"/>
                <a:gd name="T11" fmla="*/ 4 h 269"/>
                <a:gd name="T12" fmla="*/ 3 w 156"/>
                <a:gd name="T13" fmla="*/ 5 h 269"/>
                <a:gd name="T14" fmla="*/ 4 w 156"/>
                <a:gd name="T15" fmla="*/ 6 h 269"/>
                <a:gd name="T16" fmla="*/ 3 w 156"/>
                <a:gd name="T17" fmla="*/ 5 h 269"/>
                <a:gd name="T18" fmla="*/ 3 w 156"/>
                <a:gd name="T19" fmla="*/ 6 h 269"/>
                <a:gd name="T20" fmla="*/ 1 w 156"/>
                <a:gd name="T21" fmla="*/ 5 h 269"/>
                <a:gd name="T22" fmla="*/ 0 w 156"/>
                <a:gd name="T23" fmla="*/ 3 h 2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6"/>
                <a:gd name="T37" fmla="*/ 0 h 269"/>
                <a:gd name="T38" fmla="*/ 156 w 156"/>
                <a:gd name="T39" fmla="*/ 269 h 26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6" h="269">
                  <a:moveTo>
                    <a:pt x="0" y="106"/>
                  </a:moveTo>
                  <a:lnTo>
                    <a:pt x="28" y="0"/>
                  </a:lnTo>
                  <a:lnTo>
                    <a:pt x="85" y="4"/>
                  </a:lnTo>
                  <a:lnTo>
                    <a:pt x="97" y="72"/>
                  </a:lnTo>
                  <a:lnTo>
                    <a:pt x="55" y="145"/>
                  </a:lnTo>
                  <a:lnTo>
                    <a:pt x="65" y="188"/>
                  </a:lnTo>
                  <a:lnTo>
                    <a:pt x="148" y="212"/>
                  </a:lnTo>
                  <a:lnTo>
                    <a:pt x="156" y="269"/>
                  </a:lnTo>
                  <a:lnTo>
                    <a:pt x="103" y="212"/>
                  </a:lnTo>
                  <a:lnTo>
                    <a:pt x="103" y="240"/>
                  </a:lnTo>
                  <a:lnTo>
                    <a:pt x="28" y="212"/>
                  </a:lnTo>
                  <a:lnTo>
                    <a:pt x="0" y="10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1" name="Freeform 387"/>
            <p:cNvSpPr/>
            <p:nvPr/>
          </p:nvSpPr>
          <p:spPr bwMode="auto">
            <a:xfrm>
              <a:off x="3467681" y="3692383"/>
              <a:ext cx="20217" cy="25459"/>
            </a:xfrm>
            <a:custGeom>
              <a:avLst/>
              <a:gdLst>
                <a:gd name="T0" fmla="*/ 0 w 43"/>
                <a:gd name="T1" fmla="*/ 0 h 57"/>
                <a:gd name="T2" fmla="*/ 1 w 43"/>
                <a:gd name="T3" fmla="*/ 0 h 57"/>
                <a:gd name="T4" fmla="*/ 1 w 43"/>
                <a:gd name="T5" fmla="*/ 0 h 57"/>
                <a:gd name="T6" fmla="*/ 1 w 43"/>
                <a:gd name="T7" fmla="*/ 1 h 57"/>
                <a:gd name="T8" fmla="*/ 0 w 43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57"/>
                <a:gd name="T17" fmla="*/ 43 w 43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57">
                  <a:moveTo>
                    <a:pt x="0" y="0"/>
                  </a:moveTo>
                  <a:lnTo>
                    <a:pt x="24" y="0"/>
                  </a:lnTo>
                  <a:lnTo>
                    <a:pt x="43" y="13"/>
                  </a:lnTo>
                  <a:lnTo>
                    <a:pt x="35" y="5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2" name="Freeform 388"/>
            <p:cNvSpPr/>
            <p:nvPr/>
          </p:nvSpPr>
          <p:spPr bwMode="auto">
            <a:xfrm>
              <a:off x="3496321" y="3724207"/>
              <a:ext cx="20217" cy="31824"/>
            </a:xfrm>
            <a:custGeom>
              <a:avLst/>
              <a:gdLst>
                <a:gd name="T0" fmla="*/ 0 w 40"/>
                <a:gd name="T1" fmla="*/ 0 h 70"/>
                <a:gd name="T2" fmla="*/ 0 w 40"/>
                <a:gd name="T3" fmla="*/ 2 h 70"/>
                <a:gd name="T4" fmla="*/ 1 w 40"/>
                <a:gd name="T5" fmla="*/ 1 h 70"/>
                <a:gd name="T6" fmla="*/ 0 w 40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70"/>
                <a:gd name="T14" fmla="*/ 40 w 40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70">
                  <a:moveTo>
                    <a:pt x="0" y="0"/>
                  </a:moveTo>
                  <a:lnTo>
                    <a:pt x="5" y="70"/>
                  </a:lnTo>
                  <a:lnTo>
                    <a:pt x="40" y="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3" name="Freeform 389"/>
            <p:cNvSpPr/>
            <p:nvPr/>
          </p:nvSpPr>
          <p:spPr bwMode="auto">
            <a:xfrm>
              <a:off x="3499691" y="3767169"/>
              <a:ext cx="79182" cy="84332"/>
            </a:xfrm>
            <a:custGeom>
              <a:avLst/>
              <a:gdLst>
                <a:gd name="T0" fmla="*/ 0 w 167"/>
                <a:gd name="T1" fmla="*/ 3 h 186"/>
                <a:gd name="T2" fmla="*/ 1 w 167"/>
                <a:gd name="T3" fmla="*/ 1 h 186"/>
                <a:gd name="T4" fmla="*/ 2 w 167"/>
                <a:gd name="T5" fmla="*/ 2 h 186"/>
                <a:gd name="T6" fmla="*/ 3 w 167"/>
                <a:gd name="T7" fmla="*/ 0 h 186"/>
                <a:gd name="T8" fmla="*/ 4 w 167"/>
                <a:gd name="T9" fmla="*/ 1 h 186"/>
                <a:gd name="T10" fmla="*/ 4 w 167"/>
                <a:gd name="T11" fmla="*/ 4 h 186"/>
                <a:gd name="T12" fmla="*/ 3 w 167"/>
                <a:gd name="T13" fmla="*/ 3 h 186"/>
                <a:gd name="T14" fmla="*/ 3 w 167"/>
                <a:gd name="T15" fmla="*/ 4 h 186"/>
                <a:gd name="T16" fmla="*/ 2 w 167"/>
                <a:gd name="T17" fmla="*/ 4 h 186"/>
                <a:gd name="T18" fmla="*/ 1 w 167"/>
                <a:gd name="T19" fmla="*/ 2 h 186"/>
                <a:gd name="T20" fmla="*/ 0 w 167"/>
                <a:gd name="T21" fmla="*/ 3 h 1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7"/>
                <a:gd name="T34" fmla="*/ 0 h 186"/>
                <a:gd name="T35" fmla="*/ 167 w 167"/>
                <a:gd name="T36" fmla="*/ 186 h 1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7" h="186">
                  <a:moveTo>
                    <a:pt x="0" y="127"/>
                  </a:moveTo>
                  <a:lnTo>
                    <a:pt x="34" y="62"/>
                  </a:lnTo>
                  <a:lnTo>
                    <a:pt x="78" y="71"/>
                  </a:lnTo>
                  <a:lnTo>
                    <a:pt x="138" y="0"/>
                  </a:lnTo>
                  <a:lnTo>
                    <a:pt x="167" y="43"/>
                  </a:lnTo>
                  <a:lnTo>
                    <a:pt x="162" y="153"/>
                  </a:lnTo>
                  <a:lnTo>
                    <a:pt x="148" y="107"/>
                  </a:lnTo>
                  <a:lnTo>
                    <a:pt x="131" y="186"/>
                  </a:lnTo>
                  <a:lnTo>
                    <a:pt x="90" y="165"/>
                  </a:lnTo>
                  <a:lnTo>
                    <a:pt x="63" y="82"/>
                  </a:lnTo>
                  <a:lnTo>
                    <a:pt x="0" y="12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4" name="Freeform 390"/>
            <p:cNvSpPr/>
            <p:nvPr/>
          </p:nvSpPr>
          <p:spPr bwMode="auto">
            <a:xfrm>
              <a:off x="3508114" y="3748074"/>
              <a:ext cx="18532" cy="33415"/>
            </a:xfrm>
            <a:custGeom>
              <a:avLst/>
              <a:gdLst>
                <a:gd name="T0" fmla="*/ 0 w 37"/>
                <a:gd name="T1" fmla="*/ 1 h 74"/>
                <a:gd name="T2" fmla="*/ 0 w 37"/>
                <a:gd name="T3" fmla="*/ 1 h 74"/>
                <a:gd name="T4" fmla="*/ 1 w 37"/>
                <a:gd name="T5" fmla="*/ 0 h 74"/>
                <a:gd name="T6" fmla="*/ 1 w 37"/>
                <a:gd name="T7" fmla="*/ 2 h 74"/>
                <a:gd name="T8" fmla="*/ 0 w 37"/>
                <a:gd name="T9" fmla="*/ 1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74"/>
                <a:gd name="T17" fmla="*/ 37 w 37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74">
                  <a:moveTo>
                    <a:pt x="0" y="46"/>
                  </a:moveTo>
                  <a:lnTo>
                    <a:pt x="8" y="34"/>
                  </a:lnTo>
                  <a:lnTo>
                    <a:pt x="37" y="0"/>
                  </a:lnTo>
                  <a:lnTo>
                    <a:pt x="25" y="74"/>
                  </a:lnTo>
                  <a:lnTo>
                    <a:pt x="0" y="4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5" name="Freeform 391"/>
            <p:cNvSpPr/>
            <p:nvPr/>
          </p:nvSpPr>
          <p:spPr bwMode="auto">
            <a:xfrm>
              <a:off x="1518456" y="2745632"/>
              <a:ext cx="185320" cy="151162"/>
            </a:xfrm>
            <a:custGeom>
              <a:avLst/>
              <a:gdLst>
                <a:gd name="T0" fmla="*/ 0 w 383"/>
                <a:gd name="T1" fmla="*/ 1 h 337"/>
                <a:gd name="T2" fmla="*/ 1 w 383"/>
                <a:gd name="T3" fmla="*/ 5 h 337"/>
                <a:gd name="T4" fmla="*/ 5 w 383"/>
                <a:gd name="T5" fmla="*/ 7 h 337"/>
                <a:gd name="T6" fmla="*/ 7 w 383"/>
                <a:gd name="T7" fmla="*/ 8 h 337"/>
                <a:gd name="T8" fmla="*/ 9 w 383"/>
                <a:gd name="T9" fmla="*/ 6 h 337"/>
                <a:gd name="T10" fmla="*/ 8 w 383"/>
                <a:gd name="T11" fmla="*/ 3 h 337"/>
                <a:gd name="T12" fmla="*/ 9 w 383"/>
                <a:gd name="T13" fmla="*/ 3 h 337"/>
                <a:gd name="T14" fmla="*/ 9 w 383"/>
                <a:gd name="T15" fmla="*/ 1 h 337"/>
                <a:gd name="T16" fmla="*/ 5 w 383"/>
                <a:gd name="T17" fmla="*/ 0 h 337"/>
                <a:gd name="T18" fmla="*/ 3 w 383"/>
                <a:gd name="T19" fmla="*/ 0 h 337"/>
                <a:gd name="T20" fmla="*/ 0 w 383"/>
                <a:gd name="T21" fmla="*/ 1 h 3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3"/>
                <a:gd name="T34" fmla="*/ 0 h 337"/>
                <a:gd name="T35" fmla="*/ 383 w 383"/>
                <a:gd name="T36" fmla="*/ 337 h 3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3" h="337">
                  <a:moveTo>
                    <a:pt x="0" y="61"/>
                  </a:moveTo>
                  <a:lnTo>
                    <a:pt x="26" y="237"/>
                  </a:lnTo>
                  <a:lnTo>
                    <a:pt x="222" y="326"/>
                  </a:lnTo>
                  <a:lnTo>
                    <a:pt x="319" y="337"/>
                  </a:lnTo>
                  <a:lnTo>
                    <a:pt x="383" y="248"/>
                  </a:lnTo>
                  <a:lnTo>
                    <a:pt x="349" y="149"/>
                  </a:lnTo>
                  <a:lnTo>
                    <a:pt x="375" y="124"/>
                  </a:lnTo>
                  <a:lnTo>
                    <a:pt x="358" y="45"/>
                  </a:lnTo>
                  <a:lnTo>
                    <a:pt x="213" y="19"/>
                  </a:lnTo>
                  <a:lnTo>
                    <a:pt x="118" y="0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6" name="Freeform 392"/>
            <p:cNvSpPr/>
            <p:nvPr/>
          </p:nvSpPr>
          <p:spPr bwMode="auto">
            <a:xfrm>
              <a:off x="1093906" y="3078188"/>
              <a:ext cx="55596" cy="109791"/>
            </a:xfrm>
            <a:custGeom>
              <a:avLst/>
              <a:gdLst>
                <a:gd name="T0" fmla="*/ 0 w 118"/>
                <a:gd name="T1" fmla="*/ 4 h 245"/>
                <a:gd name="T2" fmla="*/ 0 w 118"/>
                <a:gd name="T3" fmla="*/ 0 h 245"/>
                <a:gd name="T4" fmla="*/ 3 w 118"/>
                <a:gd name="T5" fmla="*/ 0 h 245"/>
                <a:gd name="T6" fmla="*/ 2 w 118"/>
                <a:gd name="T7" fmla="*/ 3 h 245"/>
                <a:gd name="T8" fmla="*/ 2 w 118"/>
                <a:gd name="T9" fmla="*/ 5 h 245"/>
                <a:gd name="T10" fmla="*/ 0 w 118"/>
                <a:gd name="T11" fmla="*/ 5 h 245"/>
                <a:gd name="T12" fmla="*/ 1 w 118"/>
                <a:gd name="T13" fmla="*/ 4 h 245"/>
                <a:gd name="T14" fmla="*/ 0 w 118"/>
                <a:gd name="T15" fmla="*/ 4 h 2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8"/>
                <a:gd name="T25" fmla="*/ 0 h 245"/>
                <a:gd name="T26" fmla="*/ 118 w 118"/>
                <a:gd name="T27" fmla="*/ 245 h 2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8" h="245">
                  <a:moveTo>
                    <a:pt x="0" y="161"/>
                  </a:moveTo>
                  <a:lnTo>
                    <a:pt x="19" y="0"/>
                  </a:lnTo>
                  <a:lnTo>
                    <a:pt x="118" y="9"/>
                  </a:lnTo>
                  <a:lnTo>
                    <a:pt x="76" y="112"/>
                  </a:lnTo>
                  <a:lnTo>
                    <a:pt x="76" y="238"/>
                  </a:lnTo>
                  <a:lnTo>
                    <a:pt x="17" y="245"/>
                  </a:lnTo>
                  <a:lnTo>
                    <a:pt x="25" y="169"/>
                  </a:lnTo>
                  <a:lnTo>
                    <a:pt x="0" y="1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7" name="Freeform 393"/>
            <p:cNvSpPr/>
            <p:nvPr/>
          </p:nvSpPr>
          <p:spPr bwMode="auto">
            <a:xfrm>
              <a:off x="1631333" y="2917479"/>
              <a:ext cx="175211" cy="111382"/>
            </a:xfrm>
            <a:custGeom>
              <a:avLst/>
              <a:gdLst>
                <a:gd name="T0" fmla="*/ 0 w 366"/>
                <a:gd name="T1" fmla="*/ 3 h 247"/>
                <a:gd name="T2" fmla="*/ 2 w 366"/>
                <a:gd name="T3" fmla="*/ 5 h 247"/>
                <a:gd name="T4" fmla="*/ 7 w 366"/>
                <a:gd name="T5" fmla="*/ 6 h 247"/>
                <a:gd name="T6" fmla="*/ 9 w 366"/>
                <a:gd name="T7" fmla="*/ 4 h 247"/>
                <a:gd name="T8" fmla="*/ 7 w 366"/>
                <a:gd name="T9" fmla="*/ 4 h 247"/>
                <a:gd name="T10" fmla="*/ 7 w 366"/>
                <a:gd name="T11" fmla="*/ 2 h 247"/>
                <a:gd name="T12" fmla="*/ 6 w 366"/>
                <a:gd name="T13" fmla="*/ 0 h 247"/>
                <a:gd name="T14" fmla="*/ 2 w 366"/>
                <a:gd name="T15" fmla="*/ 0 h 247"/>
                <a:gd name="T16" fmla="*/ 0 w 366"/>
                <a:gd name="T17" fmla="*/ 3 h 2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6"/>
                <a:gd name="T28" fmla="*/ 0 h 247"/>
                <a:gd name="T29" fmla="*/ 366 w 366"/>
                <a:gd name="T30" fmla="*/ 247 h 2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6" h="247">
                  <a:moveTo>
                    <a:pt x="0" y="123"/>
                  </a:moveTo>
                  <a:lnTo>
                    <a:pt x="100" y="223"/>
                  </a:lnTo>
                  <a:lnTo>
                    <a:pt x="324" y="247"/>
                  </a:lnTo>
                  <a:lnTo>
                    <a:pt x="366" y="162"/>
                  </a:lnTo>
                  <a:lnTo>
                    <a:pt x="308" y="158"/>
                  </a:lnTo>
                  <a:lnTo>
                    <a:pt x="301" y="81"/>
                  </a:lnTo>
                  <a:lnTo>
                    <a:pt x="251" y="0"/>
                  </a:lnTo>
                  <a:lnTo>
                    <a:pt x="100" y="18"/>
                  </a:lnTo>
                  <a:lnTo>
                    <a:pt x="0" y="12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8" name="Freeform 394"/>
            <p:cNvSpPr/>
            <p:nvPr/>
          </p:nvSpPr>
          <p:spPr bwMode="auto">
            <a:xfrm>
              <a:off x="1895834" y="3299362"/>
              <a:ext cx="387486" cy="351650"/>
            </a:xfrm>
            <a:custGeom>
              <a:avLst/>
              <a:gdLst>
                <a:gd name="T0" fmla="*/ 0 w 805"/>
                <a:gd name="T1" fmla="*/ 5 h 776"/>
                <a:gd name="T2" fmla="*/ 0 w 805"/>
                <a:gd name="T3" fmla="*/ 3 h 776"/>
                <a:gd name="T4" fmla="*/ 1 w 805"/>
                <a:gd name="T5" fmla="*/ 3 h 776"/>
                <a:gd name="T6" fmla="*/ 3 w 805"/>
                <a:gd name="T7" fmla="*/ 3 h 776"/>
                <a:gd name="T8" fmla="*/ 3 w 805"/>
                <a:gd name="T9" fmla="*/ 2 h 776"/>
                <a:gd name="T10" fmla="*/ 2 w 805"/>
                <a:gd name="T11" fmla="*/ 1 h 776"/>
                <a:gd name="T12" fmla="*/ 4 w 805"/>
                <a:gd name="T13" fmla="*/ 0 h 776"/>
                <a:gd name="T14" fmla="*/ 8 w 805"/>
                <a:gd name="T15" fmla="*/ 2 h 776"/>
                <a:gd name="T16" fmla="*/ 8 w 805"/>
                <a:gd name="T17" fmla="*/ 3 h 776"/>
                <a:gd name="T18" fmla="*/ 9 w 805"/>
                <a:gd name="T19" fmla="*/ 3 h 776"/>
                <a:gd name="T20" fmla="*/ 10 w 805"/>
                <a:gd name="T21" fmla="*/ 4 h 776"/>
                <a:gd name="T22" fmla="*/ 11 w 805"/>
                <a:gd name="T23" fmla="*/ 3 h 776"/>
                <a:gd name="T24" fmla="*/ 12 w 805"/>
                <a:gd name="T25" fmla="*/ 4 h 776"/>
                <a:gd name="T26" fmla="*/ 14 w 805"/>
                <a:gd name="T27" fmla="*/ 8 h 776"/>
                <a:gd name="T28" fmla="*/ 15 w 805"/>
                <a:gd name="T29" fmla="*/ 9 h 776"/>
                <a:gd name="T30" fmla="*/ 15 w 805"/>
                <a:gd name="T31" fmla="*/ 10 h 776"/>
                <a:gd name="T32" fmla="*/ 18 w 805"/>
                <a:gd name="T33" fmla="*/ 10 h 776"/>
                <a:gd name="T34" fmla="*/ 19 w 805"/>
                <a:gd name="T35" fmla="*/ 11 h 776"/>
                <a:gd name="T36" fmla="*/ 18 w 805"/>
                <a:gd name="T37" fmla="*/ 13 h 776"/>
                <a:gd name="T38" fmla="*/ 15 w 805"/>
                <a:gd name="T39" fmla="*/ 14 h 776"/>
                <a:gd name="T40" fmla="*/ 13 w 805"/>
                <a:gd name="T41" fmla="*/ 15 h 776"/>
                <a:gd name="T42" fmla="*/ 10 w 805"/>
                <a:gd name="T43" fmla="*/ 18 h 776"/>
                <a:gd name="T44" fmla="*/ 10 w 805"/>
                <a:gd name="T45" fmla="*/ 17 h 776"/>
                <a:gd name="T46" fmla="*/ 9 w 805"/>
                <a:gd name="T47" fmla="*/ 16 h 776"/>
                <a:gd name="T48" fmla="*/ 7 w 805"/>
                <a:gd name="T49" fmla="*/ 17 h 776"/>
                <a:gd name="T50" fmla="*/ 5 w 805"/>
                <a:gd name="T51" fmla="*/ 14 h 776"/>
                <a:gd name="T52" fmla="*/ 4 w 805"/>
                <a:gd name="T53" fmla="*/ 13 h 776"/>
                <a:gd name="T54" fmla="*/ 3 w 805"/>
                <a:gd name="T55" fmla="*/ 9 h 776"/>
                <a:gd name="T56" fmla="*/ 0 w 805"/>
                <a:gd name="T57" fmla="*/ 5 h 77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05"/>
                <a:gd name="T88" fmla="*/ 0 h 776"/>
                <a:gd name="T89" fmla="*/ 805 w 805"/>
                <a:gd name="T90" fmla="*/ 776 h 77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05" h="776">
                  <a:moveTo>
                    <a:pt x="0" y="202"/>
                  </a:moveTo>
                  <a:lnTo>
                    <a:pt x="12" y="135"/>
                  </a:lnTo>
                  <a:lnTo>
                    <a:pt x="54" y="149"/>
                  </a:lnTo>
                  <a:lnTo>
                    <a:pt x="107" y="107"/>
                  </a:lnTo>
                  <a:lnTo>
                    <a:pt x="130" y="78"/>
                  </a:lnTo>
                  <a:lnTo>
                    <a:pt x="85" y="32"/>
                  </a:lnTo>
                  <a:lnTo>
                    <a:pt x="171" y="0"/>
                  </a:lnTo>
                  <a:lnTo>
                    <a:pt x="344" y="89"/>
                  </a:lnTo>
                  <a:lnTo>
                    <a:pt x="345" y="120"/>
                  </a:lnTo>
                  <a:lnTo>
                    <a:pt x="388" y="143"/>
                  </a:lnTo>
                  <a:lnTo>
                    <a:pt x="420" y="165"/>
                  </a:lnTo>
                  <a:lnTo>
                    <a:pt x="454" y="149"/>
                  </a:lnTo>
                  <a:lnTo>
                    <a:pt x="524" y="174"/>
                  </a:lnTo>
                  <a:lnTo>
                    <a:pt x="617" y="352"/>
                  </a:lnTo>
                  <a:lnTo>
                    <a:pt x="627" y="365"/>
                  </a:lnTo>
                  <a:lnTo>
                    <a:pt x="664" y="436"/>
                  </a:lnTo>
                  <a:lnTo>
                    <a:pt x="786" y="450"/>
                  </a:lnTo>
                  <a:lnTo>
                    <a:pt x="805" y="483"/>
                  </a:lnTo>
                  <a:lnTo>
                    <a:pt x="775" y="575"/>
                  </a:lnTo>
                  <a:lnTo>
                    <a:pt x="664" y="619"/>
                  </a:lnTo>
                  <a:lnTo>
                    <a:pt x="542" y="652"/>
                  </a:lnTo>
                  <a:lnTo>
                    <a:pt x="443" y="776"/>
                  </a:lnTo>
                  <a:lnTo>
                    <a:pt x="443" y="729"/>
                  </a:lnTo>
                  <a:lnTo>
                    <a:pt x="373" y="697"/>
                  </a:lnTo>
                  <a:lnTo>
                    <a:pt x="306" y="739"/>
                  </a:lnTo>
                  <a:lnTo>
                    <a:pt x="234" y="599"/>
                  </a:lnTo>
                  <a:lnTo>
                    <a:pt x="180" y="544"/>
                  </a:lnTo>
                  <a:lnTo>
                    <a:pt x="146" y="398"/>
                  </a:lnTo>
                  <a:lnTo>
                    <a:pt x="0" y="20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9" name="Freeform 395"/>
            <p:cNvSpPr/>
            <p:nvPr/>
          </p:nvSpPr>
          <p:spPr bwMode="auto">
            <a:xfrm>
              <a:off x="1621224" y="1970729"/>
              <a:ext cx="3130216" cy="1102686"/>
            </a:xfrm>
            <a:custGeom>
              <a:avLst/>
              <a:gdLst>
                <a:gd name="T0" fmla="*/ 3 w 6518"/>
                <a:gd name="T1" fmla="*/ 35 h 2431"/>
                <a:gd name="T2" fmla="*/ 8 w 6518"/>
                <a:gd name="T3" fmla="*/ 31 h 2431"/>
                <a:gd name="T4" fmla="*/ 8 w 6518"/>
                <a:gd name="T5" fmla="*/ 18 h 2431"/>
                <a:gd name="T6" fmla="*/ 14 w 6518"/>
                <a:gd name="T7" fmla="*/ 17 h 2431"/>
                <a:gd name="T8" fmla="*/ 16 w 6518"/>
                <a:gd name="T9" fmla="*/ 26 h 2431"/>
                <a:gd name="T10" fmla="*/ 18 w 6518"/>
                <a:gd name="T11" fmla="*/ 23 h 2431"/>
                <a:gd name="T12" fmla="*/ 23 w 6518"/>
                <a:gd name="T13" fmla="*/ 20 h 2431"/>
                <a:gd name="T14" fmla="*/ 35 w 6518"/>
                <a:gd name="T15" fmla="*/ 17 h 2431"/>
                <a:gd name="T16" fmla="*/ 44 w 6518"/>
                <a:gd name="T17" fmla="*/ 17 h 2431"/>
                <a:gd name="T18" fmla="*/ 44 w 6518"/>
                <a:gd name="T19" fmla="*/ 10 h 2431"/>
                <a:gd name="T20" fmla="*/ 47 w 6518"/>
                <a:gd name="T21" fmla="*/ 19 h 2431"/>
                <a:gd name="T22" fmla="*/ 49 w 6518"/>
                <a:gd name="T23" fmla="*/ 17 h 2431"/>
                <a:gd name="T24" fmla="*/ 51 w 6518"/>
                <a:gd name="T25" fmla="*/ 17 h 2431"/>
                <a:gd name="T26" fmla="*/ 49 w 6518"/>
                <a:gd name="T27" fmla="*/ 13 h 2431"/>
                <a:gd name="T28" fmla="*/ 56 w 6518"/>
                <a:gd name="T29" fmla="*/ 12 h 2431"/>
                <a:gd name="T30" fmla="*/ 59 w 6518"/>
                <a:gd name="T31" fmla="*/ 8 h 2431"/>
                <a:gd name="T32" fmla="*/ 67 w 6518"/>
                <a:gd name="T33" fmla="*/ 3 h 2431"/>
                <a:gd name="T34" fmla="*/ 72 w 6518"/>
                <a:gd name="T35" fmla="*/ 1 h 2431"/>
                <a:gd name="T36" fmla="*/ 83 w 6518"/>
                <a:gd name="T37" fmla="*/ 4 h 2431"/>
                <a:gd name="T38" fmla="*/ 77 w 6518"/>
                <a:gd name="T39" fmla="*/ 9 h 2431"/>
                <a:gd name="T40" fmla="*/ 84 w 6518"/>
                <a:gd name="T41" fmla="*/ 9 h 2431"/>
                <a:gd name="T42" fmla="*/ 92 w 6518"/>
                <a:gd name="T43" fmla="*/ 8 h 2431"/>
                <a:gd name="T44" fmla="*/ 102 w 6518"/>
                <a:gd name="T45" fmla="*/ 12 h 2431"/>
                <a:gd name="T46" fmla="*/ 114 w 6518"/>
                <a:gd name="T47" fmla="*/ 12 h 2431"/>
                <a:gd name="T48" fmla="*/ 126 w 6518"/>
                <a:gd name="T49" fmla="*/ 16 h 2431"/>
                <a:gd name="T50" fmla="*/ 133 w 6518"/>
                <a:gd name="T51" fmla="*/ 15 h 2431"/>
                <a:gd name="T52" fmla="*/ 148 w 6518"/>
                <a:gd name="T53" fmla="*/ 21 h 2431"/>
                <a:gd name="T54" fmla="*/ 147 w 6518"/>
                <a:gd name="T55" fmla="*/ 25 h 2431"/>
                <a:gd name="T56" fmla="*/ 143 w 6518"/>
                <a:gd name="T57" fmla="*/ 22 h 2431"/>
                <a:gd name="T58" fmla="*/ 141 w 6518"/>
                <a:gd name="T59" fmla="*/ 28 h 2431"/>
                <a:gd name="T60" fmla="*/ 129 w 6518"/>
                <a:gd name="T61" fmla="*/ 31 h 2431"/>
                <a:gd name="T62" fmla="*/ 126 w 6518"/>
                <a:gd name="T63" fmla="*/ 37 h 2431"/>
                <a:gd name="T64" fmla="*/ 121 w 6518"/>
                <a:gd name="T65" fmla="*/ 45 h 2431"/>
                <a:gd name="T66" fmla="*/ 128 w 6518"/>
                <a:gd name="T67" fmla="*/ 29 h 2431"/>
                <a:gd name="T68" fmla="*/ 119 w 6518"/>
                <a:gd name="T69" fmla="*/ 32 h 2431"/>
                <a:gd name="T70" fmla="*/ 109 w 6518"/>
                <a:gd name="T71" fmla="*/ 33 h 2431"/>
                <a:gd name="T72" fmla="*/ 105 w 6518"/>
                <a:gd name="T73" fmla="*/ 41 h 2431"/>
                <a:gd name="T74" fmla="*/ 107 w 6518"/>
                <a:gd name="T75" fmla="*/ 45 h 2431"/>
                <a:gd name="T76" fmla="*/ 99 w 6518"/>
                <a:gd name="T77" fmla="*/ 55 h 2431"/>
                <a:gd name="T78" fmla="*/ 94 w 6518"/>
                <a:gd name="T79" fmla="*/ 42 h 2431"/>
                <a:gd name="T80" fmla="*/ 84 w 6518"/>
                <a:gd name="T81" fmla="*/ 46 h 2431"/>
                <a:gd name="T82" fmla="*/ 69 w 6518"/>
                <a:gd name="T83" fmla="*/ 46 h 2431"/>
                <a:gd name="T84" fmla="*/ 53 w 6518"/>
                <a:gd name="T85" fmla="*/ 46 h 2431"/>
                <a:gd name="T86" fmla="*/ 46 w 6518"/>
                <a:gd name="T87" fmla="*/ 42 h 2431"/>
                <a:gd name="T88" fmla="*/ 38 w 6518"/>
                <a:gd name="T89" fmla="*/ 39 h 2431"/>
                <a:gd name="T90" fmla="*/ 32 w 6518"/>
                <a:gd name="T91" fmla="*/ 40 h 2431"/>
                <a:gd name="T92" fmla="*/ 33 w 6518"/>
                <a:gd name="T93" fmla="*/ 45 h 2431"/>
                <a:gd name="T94" fmla="*/ 29 w 6518"/>
                <a:gd name="T95" fmla="*/ 44 h 2431"/>
                <a:gd name="T96" fmla="*/ 24 w 6518"/>
                <a:gd name="T97" fmla="*/ 46 h 2431"/>
                <a:gd name="T98" fmla="*/ 23 w 6518"/>
                <a:gd name="T99" fmla="*/ 48 h 2431"/>
                <a:gd name="T100" fmla="*/ 25 w 6518"/>
                <a:gd name="T101" fmla="*/ 51 h 2431"/>
                <a:gd name="T102" fmla="*/ 23 w 6518"/>
                <a:gd name="T103" fmla="*/ 55 h 2431"/>
                <a:gd name="T104" fmla="*/ 17 w 6518"/>
                <a:gd name="T105" fmla="*/ 54 h 2431"/>
                <a:gd name="T106" fmla="*/ 17 w 6518"/>
                <a:gd name="T107" fmla="*/ 47 h 2431"/>
                <a:gd name="T108" fmla="*/ 12 w 6518"/>
                <a:gd name="T109" fmla="*/ 43 h 2431"/>
                <a:gd name="T110" fmla="*/ 10 w 6518"/>
                <a:gd name="T111" fmla="*/ 42 h 2431"/>
                <a:gd name="T112" fmla="*/ 6 w 6518"/>
                <a:gd name="T113" fmla="*/ 38 h 2431"/>
                <a:gd name="T114" fmla="*/ 4 w 6518"/>
                <a:gd name="T115" fmla="*/ 41 h 24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518"/>
                <a:gd name="T175" fmla="*/ 0 h 2431"/>
                <a:gd name="T176" fmla="*/ 6518 w 6518"/>
                <a:gd name="T177" fmla="*/ 2431 h 243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518" h="2431">
                  <a:moveTo>
                    <a:pt x="0" y="1726"/>
                  </a:moveTo>
                  <a:lnTo>
                    <a:pt x="55" y="1671"/>
                  </a:lnTo>
                  <a:lnTo>
                    <a:pt x="36" y="1694"/>
                  </a:lnTo>
                  <a:lnTo>
                    <a:pt x="61" y="1701"/>
                  </a:lnTo>
                  <a:lnTo>
                    <a:pt x="55" y="1587"/>
                  </a:lnTo>
                  <a:lnTo>
                    <a:pt x="77" y="1534"/>
                  </a:lnTo>
                  <a:lnTo>
                    <a:pt x="108" y="1526"/>
                  </a:lnTo>
                  <a:lnTo>
                    <a:pt x="171" y="1575"/>
                  </a:lnTo>
                  <a:lnTo>
                    <a:pt x="182" y="1482"/>
                  </a:lnTo>
                  <a:lnTo>
                    <a:pt x="158" y="1483"/>
                  </a:lnTo>
                  <a:lnTo>
                    <a:pt x="147" y="1429"/>
                  </a:lnTo>
                  <a:lnTo>
                    <a:pt x="405" y="1377"/>
                  </a:lnTo>
                  <a:lnTo>
                    <a:pt x="339" y="1358"/>
                  </a:lnTo>
                  <a:lnTo>
                    <a:pt x="343" y="1330"/>
                  </a:lnTo>
                  <a:lnTo>
                    <a:pt x="305" y="1340"/>
                  </a:lnTo>
                  <a:lnTo>
                    <a:pt x="452" y="1197"/>
                  </a:lnTo>
                  <a:lnTo>
                    <a:pt x="389" y="1047"/>
                  </a:lnTo>
                  <a:lnTo>
                    <a:pt x="401" y="976"/>
                  </a:lnTo>
                  <a:lnTo>
                    <a:pt x="361" y="896"/>
                  </a:lnTo>
                  <a:lnTo>
                    <a:pt x="398" y="850"/>
                  </a:lnTo>
                  <a:lnTo>
                    <a:pt x="339" y="786"/>
                  </a:lnTo>
                  <a:lnTo>
                    <a:pt x="355" y="736"/>
                  </a:lnTo>
                  <a:lnTo>
                    <a:pt x="429" y="677"/>
                  </a:lnTo>
                  <a:lnTo>
                    <a:pt x="469" y="670"/>
                  </a:lnTo>
                  <a:lnTo>
                    <a:pt x="516" y="683"/>
                  </a:lnTo>
                  <a:lnTo>
                    <a:pt x="475" y="696"/>
                  </a:lnTo>
                  <a:lnTo>
                    <a:pt x="505" y="719"/>
                  </a:lnTo>
                  <a:lnTo>
                    <a:pt x="620" y="727"/>
                  </a:lnTo>
                  <a:lnTo>
                    <a:pt x="819" y="847"/>
                  </a:lnTo>
                  <a:lnTo>
                    <a:pt x="824" y="907"/>
                  </a:lnTo>
                  <a:lnTo>
                    <a:pt x="738" y="958"/>
                  </a:lnTo>
                  <a:lnTo>
                    <a:pt x="471" y="886"/>
                  </a:lnTo>
                  <a:lnTo>
                    <a:pt x="578" y="972"/>
                  </a:lnTo>
                  <a:lnTo>
                    <a:pt x="574" y="1074"/>
                  </a:lnTo>
                  <a:lnTo>
                    <a:pt x="682" y="1122"/>
                  </a:lnTo>
                  <a:lnTo>
                    <a:pt x="712" y="1114"/>
                  </a:lnTo>
                  <a:lnTo>
                    <a:pt x="698" y="1074"/>
                  </a:lnTo>
                  <a:lnTo>
                    <a:pt x="647" y="1057"/>
                  </a:lnTo>
                  <a:lnTo>
                    <a:pt x="659" y="1023"/>
                  </a:lnTo>
                  <a:lnTo>
                    <a:pt x="710" y="1061"/>
                  </a:lnTo>
                  <a:lnTo>
                    <a:pt x="813" y="1074"/>
                  </a:lnTo>
                  <a:lnTo>
                    <a:pt x="768" y="993"/>
                  </a:lnTo>
                  <a:lnTo>
                    <a:pt x="867" y="926"/>
                  </a:lnTo>
                  <a:lnTo>
                    <a:pt x="937" y="972"/>
                  </a:lnTo>
                  <a:lnTo>
                    <a:pt x="934" y="792"/>
                  </a:lnTo>
                  <a:lnTo>
                    <a:pt x="903" y="765"/>
                  </a:lnTo>
                  <a:lnTo>
                    <a:pt x="1023" y="805"/>
                  </a:lnTo>
                  <a:lnTo>
                    <a:pt x="1032" y="827"/>
                  </a:lnTo>
                  <a:lnTo>
                    <a:pt x="969" y="859"/>
                  </a:lnTo>
                  <a:lnTo>
                    <a:pt x="1032" y="917"/>
                  </a:lnTo>
                  <a:lnTo>
                    <a:pt x="1086" y="850"/>
                  </a:lnTo>
                  <a:lnTo>
                    <a:pt x="1303" y="743"/>
                  </a:lnTo>
                  <a:lnTo>
                    <a:pt x="1337" y="739"/>
                  </a:lnTo>
                  <a:lnTo>
                    <a:pt x="1303" y="755"/>
                  </a:lnTo>
                  <a:lnTo>
                    <a:pt x="1340" y="807"/>
                  </a:lnTo>
                  <a:lnTo>
                    <a:pt x="1500" y="739"/>
                  </a:lnTo>
                  <a:lnTo>
                    <a:pt x="1536" y="789"/>
                  </a:lnTo>
                  <a:lnTo>
                    <a:pt x="1575" y="748"/>
                  </a:lnTo>
                  <a:lnTo>
                    <a:pt x="1553" y="693"/>
                  </a:lnTo>
                  <a:lnTo>
                    <a:pt x="1578" y="674"/>
                  </a:lnTo>
                  <a:lnTo>
                    <a:pt x="1699" y="701"/>
                  </a:lnTo>
                  <a:lnTo>
                    <a:pt x="1858" y="803"/>
                  </a:lnTo>
                  <a:lnTo>
                    <a:pt x="1888" y="754"/>
                  </a:lnTo>
                  <a:lnTo>
                    <a:pt x="1855" y="704"/>
                  </a:lnTo>
                  <a:lnTo>
                    <a:pt x="1807" y="688"/>
                  </a:lnTo>
                  <a:lnTo>
                    <a:pt x="1824" y="608"/>
                  </a:lnTo>
                  <a:lnTo>
                    <a:pt x="1795" y="597"/>
                  </a:lnTo>
                  <a:lnTo>
                    <a:pt x="1803" y="560"/>
                  </a:lnTo>
                  <a:lnTo>
                    <a:pt x="1861" y="521"/>
                  </a:lnTo>
                  <a:lnTo>
                    <a:pt x="1899" y="424"/>
                  </a:lnTo>
                  <a:lnTo>
                    <a:pt x="1981" y="425"/>
                  </a:lnTo>
                  <a:lnTo>
                    <a:pt x="2024" y="439"/>
                  </a:lnTo>
                  <a:lnTo>
                    <a:pt x="1990" y="543"/>
                  </a:lnTo>
                  <a:lnTo>
                    <a:pt x="2028" y="593"/>
                  </a:lnTo>
                  <a:lnTo>
                    <a:pt x="2017" y="736"/>
                  </a:lnTo>
                  <a:lnTo>
                    <a:pt x="2056" y="784"/>
                  </a:lnTo>
                  <a:lnTo>
                    <a:pt x="2039" y="836"/>
                  </a:lnTo>
                  <a:lnTo>
                    <a:pt x="1977" y="877"/>
                  </a:lnTo>
                  <a:lnTo>
                    <a:pt x="1996" y="896"/>
                  </a:lnTo>
                  <a:lnTo>
                    <a:pt x="1914" y="915"/>
                  </a:lnTo>
                  <a:lnTo>
                    <a:pt x="2002" y="949"/>
                  </a:lnTo>
                  <a:lnTo>
                    <a:pt x="2105" y="836"/>
                  </a:lnTo>
                  <a:lnTo>
                    <a:pt x="2091" y="765"/>
                  </a:lnTo>
                  <a:lnTo>
                    <a:pt x="2123" y="754"/>
                  </a:lnTo>
                  <a:lnTo>
                    <a:pt x="2176" y="740"/>
                  </a:lnTo>
                  <a:lnTo>
                    <a:pt x="2204" y="781"/>
                  </a:lnTo>
                  <a:lnTo>
                    <a:pt x="2201" y="835"/>
                  </a:lnTo>
                  <a:lnTo>
                    <a:pt x="2263" y="851"/>
                  </a:lnTo>
                  <a:lnTo>
                    <a:pt x="2212" y="834"/>
                  </a:lnTo>
                  <a:lnTo>
                    <a:pt x="2236" y="801"/>
                  </a:lnTo>
                  <a:lnTo>
                    <a:pt x="2214" y="754"/>
                  </a:lnTo>
                  <a:lnTo>
                    <a:pt x="2067" y="723"/>
                  </a:lnTo>
                  <a:lnTo>
                    <a:pt x="2091" y="612"/>
                  </a:lnTo>
                  <a:lnTo>
                    <a:pt x="2039" y="543"/>
                  </a:lnTo>
                  <a:lnTo>
                    <a:pt x="2112" y="479"/>
                  </a:lnTo>
                  <a:lnTo>
                    <a:pt x="2106" y="433"/>
                  </a:lnTo>
                  <a:lnTo>
                    <a:pt x="2137" y="459"/>
                  </a:lnTo>
                  <a:lnTo>
                    <a:pt x="2120" y="550"/>
                  </a:lnTo>
                  <a:lnTo>
                    <a:pt x="2145" y="560"/>
                  </a:lnTo>
                  <a:lnTo>
                    <a:pt x="2246" y="587"/>
                  </a:lnTo>
                  <a:lnTo>
                    <a:pt x="2153" y="514"/>
                  </a:lnTo>
                  <a:lnTo>
                    <a:pt x="2221" y="517"/>
                  </a:lnTo>
                  <a:lnTo>
                    <a:pt x="2206" y="487"/>
                  </a:lnTo>
                  <a:lnTo>
                    <a:pt x="2246" y="472"/>
                  </a:lnTo>
                  <a:lnTo>
                    <a:pt x="2429" y="532"/>
                  </a:lnTo>
                  <a:lnTo>
                    <a:pt x="2394" y="568"/>
                  </a:lnTo>
                  <a:lnTo>
                    <a:pt x="2389" y="628"/>
                  </a:lnTo>
                  <a:lnTo>
                    <a:pt x="2427" y="660"/>
                  </a:lnTo>
                  <a:lnTo>
                    <a:pt x="2446" y="532"/>
                  </a:lnTo>
                  <a:lnTo>
                    <a:pt x="2347" y="466"/>
                  </a:lnTo>
                  <a:lnTo>
                    <a:pt x="2325" y="375"/>
                  </a:lnTo>
                  <a:lnTo>
                    <a:pt x="2558" y="344"/>
                  </a:lnTo>
                  <a:lnTo>
                    <a:pt x="2529" y="260"/>
                  </a:lnTo>
                  <a:lnTo>
                    <a:pt x="2558" y="279"/>
                  </a:lnTo>
                  <a:lnTo>
                    <a:pt x="2599" y="247"/>
                  </a:lnTo>
                  <a:lnTo>
                    <a:pt x="2568" y="237"/>
                  </a:lnTo>
                  <a:lnTo>
                    <a:pt x="2816" y="171"/>
                  </a:lnTo>
                  <a:lnTo>
                    <a:pt x="2794" y="152"/>
                  </a:lnTo>
                  <a:lnTo>
                    <a:pt x="2909" y="145"/>
                  </a:lnTo>
                  <a:lnTo>
                    <a:pt x="2908" y="167"/>
                  </a:lnTo>
                  <a:lnTo>
                    <a:pt x="2934" y="167"/>
                  </a:lnTo>
                  <a:lnTo>
                    <a:pt x="3018" y="137"/>
                  </a:lnTo>
                  <a:lnTo>
                    <a:pt x="3057" y="153"/>
                  </a:lnTo>
                  <a:lnTo>
                    <a:pt x="3019" y="117"/>
                  </a:lnTo>
                  <a:lnTo>
                    <a:pt x="3113" y="110"/>
                  </a:lnTo>
                  <a:lnTo>
                    <a:pt x="3116" y="64"/>
                  </a:lnTo>
                  <a:lnTo>
                    <a:pt x="3223" y="0"/>
                  </a:lnTo>
                  <a:lnTo>
                    <a:pt x="3300" y="38"/>
                  </a:lnTo>
                  <a:lnTo>
                    <a:pt x="3235" y="71"/>
                  </a:lnTo>
                  <a:lnTo>
                    <a:pt x="3348" y="69"/>
                  </a:lnTo>
                  <a:lnTo>
                    <a:pt x="3301" y="117"/>
                  </a:lnTo>
                  <a:lnTo>
                    <a:pt x="3491" y="92"/>
                  </a:lnTo>
                  <a:lnTo>
                    <a:pt x="3593" y="167"/>
                  </a:lnTo>
                  <a:lnTo>
                    <a:pt x="3577" y="194"/>
                  </a:lnTo>
                  <a:lnTo>
                    <a:pt x="3543" y="176"/>
                  </a:lnTo>
                  <a:lnTo>
                    <a:pt x="3590" y="201"/>
                  </a:lnTo>
                  <a:lnTo>
                    <a:pt x="3568" y="244"/>
                  </a:lnTo>
                  <a:lnTo>
                    <a:pt x="3223" y="456"/>
                  </a:lnTo>
                  <a:lnTo>
                    <a:pt x="3335" y="428"/>
                  </a:lnTo>
                  <a:lnTo>
                    <a:pt x="3311" y="401"/>
                  </a:lnTo>
                  <a:lnTo>
                    <a:pt x="3485" y="362"/>
                  </a:lnTo>
                  <a:lnTo>
                    <a:pt x="3437" y="367"/>
                  </a:lnTo>
                  <a:lnTo>
                    <a:pt x="3448" y="332"/>
                  </a:lnTo>
                  <a:lnTo>
                    <a:pt x="3543" y="362"/>
                  </a:lnTo>
                  <a:lnTo>
                    <a:pt x="3560" y="332"/>
                  </a:lnTo>
                  <a:lnTo>
                    <a:pt x="3579" y="401"/>
                  </a:lnTo>
                  <a:lnTo>
                    <a:pt x="3626" y="406"/>
                  </a:lnTo>
                  <a:lnTo>
                    <a:pt x="3582" y="376"/>
                  </a:lnTo>
                  <a:lnTo>
                    <a:pt x="3675" y="362"/>
                  </a:lnTo>
                  <a:lnTo>
                    <a:pt x="3786" y="375"/>
                  </a:lnTo>
                  <a:lnTo>
                    <a:pt x="3778" y="401"/>
                  </a:lnTo>
                  <a:lnTo>
                    <a:pt x="3871" y="424"/>
                  </a:lnTo>
                  <a:lnTo>
                    <a:pt x="3954" y="418"/>
                  </a:lnTo>
                  <a:lnTo>
                    <a:pt x="3958" y="353"/>
                  </a:lnTo>
                  <a:lnTo>
                    <a:pt x="3983" y="347"/>
                  </a:lnTo>
                  <a:lnTo>
                    <a:pt x="4193" y="418"/>
                  </a:lnTo>
                  <a:lnTo>
                    <a:pt x="4167" y="532"/>
                  </a:lnTo>
                  <a:lnTo>
                    <a:pt x="4264" y="608"/>
                  </a:lnTo>
                  <a:lnTo>
                    <a:pt x="4319" y="504"/>
                  </a:lnTo>
                  <a:lnTo>
                    <a:pt x="4354" y="550"/>
                  </a:lnTo>
                  <a:lnTo>
                    <a:pt x="4424" y="532"/>
                  </a:lnTo>
                  <a:lnTo>
                    <a:pt x="4519" y="568"/>
                  </a:lnTo>
                  <a:lnTo>
                    <a:pt x="4593" y="547"/>
                  </a:lnTo>
                  <a:lnTo>
                    <a:pt x="4589" y="504"/>
                  </a:lnTo>
                  <a:lnTo>
                    <a:pt x="4640" y="431"/>
                  </a:lnTo>
                  <a:lnTo>
                    <a:pt x="4957" y="482"/>
                  </a:lnTo>
                  <a:lnTo>
                    <a:pt x="4978" y="516"/>
                  </a:lnTo>
                  <a:lnTo>
                    <a:pt x="4938" y="531"/>
                  </a:lnTo>
                  <a:lnTo>
                    <a:pt x="5042" y="547"/>
                  </a:lnTo>
                  <a:lnTo>
                    <a:pt x="5080" y="597"/>
                  </a:lnTo>
                  <a:lnTo>
                    <a:pt x="5319" y="587"/>
                  </a:lnTo>
                  <a:lnTo>
                    <a:pt x="5362" y="628"/>
                  </a:lnTo>
                  <a:lnTo>
                    <a:pt x="5345" y="677"/>
                  </a:lnTo>
                  <a:lnTo>
                    <a:pt x="5415" y="712"/>
                  </a:lnTo>
                  <a:lnTo>
                    <a:pt x="5451" y="685"/>
                  </a:lnTo>
                  <a:lnTo>
                    <a:pt x="5622" y="705"/>
                  </a:lnTo>
                  <a:lnTo>
                    <a:pt x="5655" y="677"/>
                  </a:lnTo>
                  <a:lnTo>
                    <a:pt x="5677" y="721"/>
                  </a:lnTo>
                  <a:lnTo>
                    <a:pt x="5747" y="757"/>
                  </a:lnTo>
                  <a:lnTo>
                    <a:pt x="5780" y="732"/>
                  </a:lnTo>
                  <a:lnTo>
                    <a:pt x="5744" y="693"/>
                  </a:lnTo>
                  <a:lnTo>
                    <a:pt x="5765" y="660"/>
                  </a:lnTo>
                  <a:lnTo>
                    <a:pt x="6062" y="711"/>
                  </a:lnTo>
                  <a:lnTo>
                    <a:pt x="6258" y="838"/>
                  </a:lnTo>
                  <a:lnTo>
                    <a:pt x="6302" y="838"/>
                  </a:lnTo>
                  <a:lnTo>
                    <a:pt x="6352" y="942"/>
                  </a:lnTo>
                  <a:lnTo>
                    <a:pt x="6328" y="886"/>
                  </a:lnTo>
                  <a:lnTo>
                    <a:pt x="6361" y="881"/>
                  </a:lnTo>
                  <a:lnTo>
                    <a:pt x="6383" y="903"/>
                  </a:lnTo>
                  <a:lnTo>
                    <a:pt x="6439" y="896"/>
                  </a:lnTo>
                  <a:lnTo>
                    <a:pt x="6518" y="954"/>
                  </a:lnTo>
                  <a:lnTo>
                    <a:pt x="6404" y="1020"/>
                  </a:lnTo>
                  <a:lnTo>
                    <a:pt x="6428" y="1039"/>
                  </a:lnTo>
                  <a:lnTo>
                    <a:pt x="6387" y="1051"/>
                  </a:lnTo>
                  <a:lnTo>
                    <a:pt x="6420" y="1076"/>
                  </a:lnTo>
                  <a:lnTo>
                    <a:pt x="6352" y="1077"/>
                  </a:lnTo>
                  <a:lnTo>
                    <a:pt x="6327" y="1039"/>
                  </a:lnTo>
                  <a:lnTo>
                    <a:pt x="6303" y="1054"/>
                  </a:lnTo>
                  <a:lnTo>
                    <a:pt x="6258" y="993"/>
                  </a:lnTo>
                  <a:lnTo>
                    <a:pt x="6179" y="995"/>
                  </a:lnTo>
                  <a:lnTo>
                    <a:pt x="6158" y="958"/>
                  </a:lnTo>
                  <a:lnTo>
                    <a:pt x="6178" y="942"/>
                  </a:lnTo>
                  <a:lnTo>
                    <a:pt x="6150" y="942"/>
                  </a:lnTo>
                  <a:lnTo>
                    <a:pt x="6124" y="954"/>
                  </a:lnTo>
                  <a:lnTo>
                    <a:pt x="6151" y="996"/>
                  </a:lnTo>
                  <a:lnTo>
                    <a:pt x="6135" y="1023"/>
                  </a:lnTo>
                  <a:lnTo>
                    <a:pt x="6069" y="1065"/>
                  </a:lnTo>
                  <a:lnTo>
                    <a:pt x="6024" y="1055"/>
                  </a:lnTo>
                  <a:lnTo>
                    <a:pt x="6099" y="1173"/>
                  </a:lnTo>
                  <a:lnTo>
                    <a:pt x="6085" y="1219"/>
                  </a:lnTo>
                  <a:lnTo>
                    <a:pt x="6009" y="1187"/>
                  </a:lnTo>
                  <a:lnTo>
                    <a:pt x="6012" y="1206"/>
                  </a:lnTo>
                  <a:lnTo>
                    <a:pt x="5875" y="1264"/>
                  </a:lnTo>
                  <a:lnTo>
                    <a:pt x="5751" y="1384"/>
                  </a:lnTo>
                  <a:lnTo>
                    <a:pt x="5669" y="1338"/>
                  </a:lnTo>
                  <a:lnTo>
                    <a:pt x="5593" y="1387"/>
                  </a:lnTo>
                  <a:lnTo>
                    <a:pt x="5593" y="1344"/>
                  </a:lnTo>
                  <a:lnTo>
                    <a:pt x="5549" y="1388"/>
                  </a:lnTo>
                  <a:lnTo>
                    <a:pt x="5493" y="1386"/>
                  </a:lnTo>
                  <a:lnTo>
                    <a:pt x="5436" y="1502"/>
                  </a:lnTo>
                  <a:lnTo>
                    <a:pt x="5483" y="1526"/>
                  </a:lnTo>
                  <a:lnTo>
                    <a:pt x="5465" y="1564"/>
                  </a:lnTo>
                  <a:lnTo>
                    <a:pt x="5486" y="1625"/>
                  </a:lnTo>
                  <a:lnTo>
                    <a:pt x="5446" y="1614"/>
                  </a:lnTo>
                  <a:lnTo>
                    <a:pt x="5423" y="1668"/>
                  </a:lnTo>
                  <a:lnTo>
                    <a:pt x="5437" y="1714"/>
                  </a:lnTo>
                  <a:lnTo>
                    <a:pt x="5353" y="1753"/>
                  </a:lnTo>
                  <a:lnTo>
                    <a:pt x="5362" y="1808"/>
                  </a:lnTo>
                  <a:lnTo>
                    <a:pt x="5306" y="1822"/>
                  </a:lnTo>
                  <a:lnTo>
                    <a:pt x="5293" y="1881"/>
                  </a:lnTo>
                  <a:lnTo>
                    <a:pt x="5241" y="1943"/>
                  </a:lnTo>
                  <a:lnTo>
                    <a:pt x="5196" y="1714"/>
                  </a:lnTo>
                  <a:lnTo>
                    <a:pt x="5200" y="1591"/>
                  </a:lnTo>
                  <a:lnTo>
                    <a:pt x="5241" y="1518"/>
                  </a:lnTo>
                  <a:lnTo>
                    <a:pt x="5299" y="1503"/>
                  </a:lnTo>
                  <a:lnTo>
                    <a:pt x="5434" y="1350"/>
                  </a:lnTo>
                  <a:lnTo>
                    <a:pt x="5498" y="1318"/>
                  </a:lnTo>
                  <a:lnTo>
                    <a:pt x="5520" y="1230"/>
                  </a:lnTo>
                  <a:lnTo>
                    <a:pt x="5549" y="1207"/>
                  </a:lnTo>
                  <a:lnTo>
                    <a:pt x="5497" y="1206"/>
                  </a:lnTo>
                  <a:lnTo>
                    <a:pt x="5482" y="1279"/>
                  </a:lnTo>
                  <a:lnTo>
                    <a:pt x="5367" y="1340"/>
                  </a:lnTo>
                  <a:lnTo>
                    <a:pt x="5378" y="1246"/>
                  </a:lnTo>
                  <a:lnTo>
                    <a:pt x="5254" y="1268"/>
                  </a:lnTo>
                  <a:lnTo>
                    <a:pt x="5138" y="1387"/>
                  </a:lnTo>
                  <a:lnTo>
                    <a:pt x="5161" y="1438"/>
                  </a:lnTo>
                  <a:lnTo>
                    <a:pt x="5037" y="1455"/>
                  </a:lnTo>
                  <a:lnTo>
                    <a:pt x="5021" y="1440"/>
                  </a:lnTo>
                  <a:lnTo>
                    <a:pt x="5063" y="1432"/>
                  </a:lnTo>
                  <a:lnTo>
                    <a:pt x="4959" y="1400"/>
                  </a:lnTo>
                  <a:lnTo>
                    <a:pt x="4929" y="1432"/>
                  </a:lnTo>
                  <a:lnTo>
                    <a:pt x="4694" y="1433"/>
                  </a:lnTo>
                  <a:lnTo>
                    <a:pt x="4417" y="1709"/>
                  </a:lnTo>
                  <a:lnTo>
                    <a:pt x="4473" y="1721"/>
                  </a:lnTo>
                  <a:lnTo>
                    <a:pt x="4473" y="1771"/>
                  </a:lnTo>
                  <a:lnTo>
                    <a:pt x="4507" y="1740"/>
                  </a:lnTo>
                  <a:lnTo>
                    <a:pt x="4497" y="1783"/>
                  </a:lnTo>
                  <a:lnTo>
                    <a:pt x="4537" y="1759"/>
                  </a:lnTo>
                  <a:lnTo>
                    <a:pt x="4535" y="1786"/>
                  </a:lnTo>
                  <a:lnTo>
                    <a:pt x="4546" y="1740"/>
                  </a:lnTo>
                  <a:lnTo>
                    <a:pt x="4589" y="1741"/>
                  </a:lnTo>
                  <a:lnTo>
                    <a:pt x="4647" y="1801"/>
                  </a:lnTo>
                  <a:lnTo>
                    <a:pt x="4592" y="1806"/>
                  </a:lnTo>
                  <a:lnTo>
                    <a:pt x="4641" y="1824"/>
                  </a:lnTo>
                  <a:lnTo>
                    <a:pt x="4653" y="1866"/>
                  </a:lnTo>
                  <a:lnTo>
                    <a:pt x="4614" y="1952"/>
                  </a:lnTo>
                  <a:lnTo>
                    <a:pt x="4606" y="2082"/>
                  </a:lnTo>
                  <a:lnTo>
                    <a:pt x="4411" y="2358"/>
                  </a:lnTo>
                  <a:lnTo>
                    <a:pt x="4342" y="2396"/>
                  </a:lnTo>
                  <a:lnTo>
                    <a:pt x="4287" y="2358"/>
                  </a:lnTo>
                  <a:lnTo>
                    <a:pt x="4240" y="2412"/>
                  </a:lnTo>
                  <a:lnTo>
                    <a:pt x="4237" y="2401"/>
                  </a:lnTo>
                  <a:lnTo>
                    <a:pt x="4262" y="2358"/>
                  </a:lnTo>
                  <a:lnTo>
                    <a:pt x="4249" y="2289"/>
                  </a:lnTo>
                  <a:lnTo>
                    <a:pt x="4334" y="2261"/>
                  </a:lnTo>
                  <a:lnTo>
                    <a:pt x="4403" y="2077"/>
                  </a:lnTo>
                  <a:lnTo>
                    <a:pt x="4257" y="2121"/>
                  </a:lnTo>
                  <a:lnTo>
                    <a:pt x="4237" y="2052"/>
                  </a:lnTo>
                  <a:lnTo>
                    <a:pt x="4120" y="2010"/>
                  </a:lnTo>
                  <a:lnTo>
                    <a:pt x="4050" y="1821"/>
                  </a:lnTo>
                  <a:lnTo>
                    <a:pt x="3972" y="1786"/>
                  </a:lnTo>
                  <a:lnTo>
                    <a:pt x="3834" y="1837"/>
                  </a:lnTo>
                  <a:lnTo>
                    <a:pt x="3859" y="1878"/>
                  </a:lnTo>
                  <a:lnTo>
                    <a:pt x="3802" y="1990"/>
                  </a:lnTo>
                  <a:lnTo>
                    <a:pt x="3748" y="2020"/>
                  </a:lnTo>
                  <a:lnTo>
                    <a:pt x="3691" y="1993"/>
                  </a:lnTo>
                  <a:lnTo>
                    <a:pt x="3621" y="1981"/>
                  </a:lnTo>
                  <a:lnTo>
                    <a:pt x="3441" y="2033"/>
                  </a:lnTo>
                  <a:lnTo>
                    <a:pt x="3280" y="1956"/>
                  </a:lnTo>
                  <a:lnTo>
                    <a:pt x="3179" y="1967"/>
                  </a:lnTo>
                  <a:lnTo>
                    <a:pt x="3142" y="1905"/>
                  </a:lnTo>
                  <a:lnTo>
                    <a:pt x="3042" y="1866"/>
                  </a:lnTo>
                  <a:lnTo>
                    <a:pt x="2989" y="1908"/>
                  </a:lnTo>
                  <a:lnTo>
                    <a:pt x="2986" y="1992"/>
                  </a:lnTo>
                  <a:lnTo>
                    <a:pt x="2756" y="1955"/>
                  </a:lnTo>
                  <a:lnTo>
                    <a:pt x="2633" y="2033"/>
                  </a:lnTo>
                  <a:lnTo>
                    <a:pt x="2568" y="2063"/>
                  </a:lnTo>
                  <a:lnTo>
                    <a:pt x="2488" y="2002"/>
                  </a:lnTo>
                  <a:lnTo>
                    <a:pt x="2435" y="2036"/>
                  </a:lnTo>
                  <a:lnTo>
                    <a:pt x="2339" y="1993"/>
                  </a:lnTo>
                  <a:lnTo>
                    <a:pt x="2302" y="1990"/>
                  </a:lnTo>
                  <a:lnTo>
                    <a:pt x="2275" y="1923"/>
                  </a:lnTo>
                  <a:lnTo>
                    <a:pt x="2221" y="1923"/>
                  </a:lnTo>
                  <a:lnTo>
                    <a:pt x="2202" y="1935"/>
                  </a:lnTo>
                  <a:lnTo>
                    <a:pt x="2159" y="1885"/>
                  </a:lnTo>
                  <a:lnTo>
                    <a:pt x="2130" y="1898"/>
                  </a:lnTo>
                  <a:lnTo>
                    <a:pt x="2106" y="1914"/>
                  </a:lnTo>
                  <a:lnTo>
                    <a:pt x="1996" y="1812"/>
                  </a:lnTo>
                  <a:lnTo>
                    <a:pt x="1965" y="1802"/>
                  </a:lnTo>
                  <a:lnTo>
                    <a:pt x="1893" y="1724"/>
                  </a:lnTo>
                  <a:lnTo>
                    <a:pt x="1825" y="1771"/>
                  </a:lnTo>
                  <a:lnTo>
                    <a:pt x="1813" y="1739"/>
                  </a:lnTo>
                  <a:lnTo>
                    <a:pt x="1713" y="1733"/>
                  </a:lnTo>
                  <a:lnTo>
                    <a:pt x="1674" y="1678"/>
                  </a:lnTo>
                  <a:lnTo>
                    <a:pt x="1622" y="1682"/>
                  </a:lnTo>
                  <a:lnTo>
                    <a:pt x="1601" y="1705"/>
                  </a:lnTo>
                  <a:lnTo>
                    <a:pt x="1536" y="1718"/>
                  </a:lnTo>
                  <a:lnTo>
                    <a:pt x="1517" y="1705"/>
                  </a:lnTo>
                  <a:lnTo>
                    <a:pt x="1493" y="1749"/>
                  </a:lnTo>
                  <a:lnTo>
                    <a:pt x="1471" y="1739"/>
                  </a:lnTo>
                  <a:lnTo>
                    <a:pt x="1392" y="1751"/>
                  </a:lnTo>
                  <a:lnTo>
                    <a:pt x="1367" y="1739"/>
                  </a:lnTo>
                  <a:lnTo>
                    <a:pt x="1357" y="1751"/>
                  </a:lnTo>
                  <a:lnTo>
                    <a:pt x="1398" y="1802"/>
                  </a:lnTo>
                  <a:lnTo>
                    <a:pt x="1369" y="1832"/>
                  </a:lnTo>
                  <a:lnTo>
                    <a:pt x="1370" y="1874"/>
                  </a:lnTo>
                  <a:lnTo>
                    <a:pt x="1416" y="1875"/>
                  </a:lnTo>
                  <a:lnTo>
                    <a:pt x="1438" y="1914"/>
                  </a:lnTo>
                  <a:lnTo>
                    <a:pt x="1424" y="1944"/>
                  </a:lnTo>
                  <a:lnTo>
                    <a:pt x="1392" y="1923"/>
                  </a:lnTo>
                  <a:lnTo>
                    <a:pt x="1367" y="1943"/>
                  </a:lnTo>
                  <a:lnTo>
                    <a:pt x="1339" y="1927"/>
                  </a:lnTo>
                  <a:lnTo>
                    <a:pt x="1325" y="1898"/>
                  </a:lnTo>
                  <a:lnTo>
                    <a:pt x="1295" y="1914"/>
                  </a:lnTo>
                  <a:lnTo>
                    <a:pt x="1273" y="1900"/>
                  </a:lnTo>
                  <a:lnTo>
                    <a:pt x="1245" y="1923"/>
                  </a:lnTo>
                  <a:lnTo>
                    <a:pt x="1211" y="1929"/>
                  </a:lnTo>
                  <a:lnTo>
                    <a:pt x="1190" y="1898"/>
                  </a:lnTo>
                  <a:lnTo>
                    <a:pt x="1066" y="1890"/>
                  </a:lnTo>
                  <a:lnTo>
                    <a:pt x="1054" y="1905"/>
                  </a:lnTo>
                  <a:lnTo>
                    <a:pt x="1042" y="1904"/>
                  </a:lnTo>
                  <a:lnTo>
                    <a:pt x="1020" y="1937"/>
                  </a:lnTo>
                  <a:lnTo>
                    <a:pt x="1023" y="1970"/>
                  </a:lnTo>
                  <a:lnTo>
                    <a:pt x="1008" y="1973"/>
                  </a:lnTo>
                  <a:lnTo>
                    <a:pt x="999" y="1944"/>
                  </a:lnTo>
                  <a:lnTo>
                    <a:pt x="980" y="1947"/>
                  </a:lnTo>
                  <a:lnTo>
                    <a:pt x="975" y="2042"/>
                  </a:lnTo>
                  <a:lnTo>
                    <a:pt x="993" y="2070"/>
                  </a:lnTo>
                  <a:lnTo>
                    <a:pt x="993" y="2096"/>
                  </a:lnTo>
                  <a:lnTo>
                    <a:pt x="1015" y="2092"/>
                  </a:lnTo>
                  <a:lnTo>
                    <a:pt x="1042" y="2079"/>
                  </a:lnTo>
                  <a:lnTo>
                    <a:pt x="1064" y="2121"/>
                  </a:lnTo>
                  <a:lnTo>
                    <a:pt x="1078" y="2148"/>
                  </a:lnTo>
                  <a:lnTo>
                    <a:pt x="1097" y="2184"/>
                  </a:lnTo>
                  <a:lnTo>
                    <a:pt x="1126" y="2193"/>
                  </a:lnTo>
                  <a:lnTo>
                    <a:pt x="1089" y="2221"/>
                  </a:lnTo>
                  <a:lnTo>
                    <a:pt x="1065" y="2194"/>
                  </a:lnTo>
                  <a:lnTo>
                    <a:pt x="1040" y="2300"/>
                  </a:lnTo>
                  <a:lnTo>
                    <a:pt x="1070" y="2328"/>
                  </a:lnTo>
                  <a:lnTo>
                    <a:pt x="1095" y="2431"/>
                  </a:lnTo>
                  <a:lnTo>
                    <a:pt x="1071" y="2412"/>
                  </a:lnTo>
                  <a:lnTo>
                    <a:pt x="1047" y="2401"/>
                  </a:lnTo>
                  <a:lnTo>
                    <a:pt x="1015" y="2396"/>
                  </a:lnTo>
                  <a:lnTo>
                    <a:pt x="993" y="2384"/>
                  </a:lnTo>
                  <a:lnTo>
                    <a:pt x="973" y="2381"/>
                  </a:lnTo>
                  <a:lnTo>
                    <a:pt x="958" y="2345"/>
                  </a:lnTo>
                  <a:lnTo>
                    <a:pt x="918" y="2366"/>
                  </a:lnTo>
                  <a:lnTo>
                    <a:pt x="883" y="2365"/>
                  </a:lnTo>
                  <a:lnTo>
                    <a:pt x="856" y="2334"/>
                  </a:lnTo>
                  <a:lnTo>
                    <a:pt x="796" y="2303"/>
                  </a:lnTo>
                  <a:lnTo>
                    <a:pt x="737" y="2309"/>
                  </a:lnTo>
                  <a:lnTo>
                    <a:pt x="671" y="2258"/>
                  </a:lnTo>
                  <a:lnTo>
                    <a:pt x="722" y="2212"/>
                  </a:lnTo>
                  <a:lnTo>
                    <a:pt x="727" y="2170"/>
                  </a:lnTo>
                  <a:lnTo>
                    <a:pt x="726" y="2131"/>
                  </a:lnTo>
                  <a:lnTo>
                    <a:pt x="733" y="2098"/>
                  </a:lnTo>
                  <a:lnTo>
                    <a:pt x="765" y="2088"/>
                  </a:lnTo>
                  <a:lnTo>
                    <a:pt x="745" y="2027"/>
                  </a:lnTo>
                  <a:lnTo>
                    <a:pt x="708" y="2010"/>
                  </a:lnTo>
                  <a:lnTo>
                    <a:pt x="688" y="2000"/>
                  </a:lnTo>
                  <a:lnTo>
                    <a:pt x="660" y="2009"/>
                  </a:lnTo>
                  <a:lnTo>
                    <a:pt x="605" y="1992"/>
                  </a:lnTo>
                  <a:lnTo>
                    <a:pt x="562" y="1931"/>
                  </a:lnTo>
                  <a:lnTo>
                    <a:pt x="524" y="1913"/>
                  </a:lnTo>
                  <a:lnTo>
                    <a:pt x="505" y="1858"/>
                  </a:lnTo>
                  <a:lnTo>
                    <a:pt x="475" y="1851"/>
                  </a:lnTo>
                  <a:lnTo>
                    <a:pt x="444" y="1870"/>
                  </a:lnTo>
                  <a:lnTo>
                    <a:pt x="423" y="1881"/>
                  </a:lnTo>
                  <a:lnTo>
                    <a:pt x="412" y="1856"/>
                  </a:lnTo>
                  <a:lnTo>
                    <a:pt x="399" y="1831"/>
                  </a:lnTo>
                  <a:lnTo>
                    <a:pt x="441" y="1825"/>
                  </a:lnTo>
                  <a:lnTo>
                    <a:pt x="439" y="1810"/>
                  </a:lnTo>
                  <a:lnTo>
                    <a:pt x="429" y="1797"/>
                  </a:lnTo>
                  <a:lnTo>
                    <a:pt x="412" y="1785"/>
                  </a:lnTo>
                  <a:lnTo>
                    <a:pt x="391" y="1718"/>
                  </a:lnTo>
                  <a:lnTo>
                    <a:pt x="355" y="1686"/>
                  </a:lnTo>
                  <a:lnTo>
                    <a:pt x="322" y="1684"/>
                  </a:lnTo>
                  <a:lnTo>
                    <a:pt x="287" y="1684"/>
                  </a:lnTo>
                  <a:lnTo>
                    <a:pt x="265" y="1664"/>
                  </a:lnTo>
                  <a:lnTo>
                    <a:pt x="241" y="1660"/>
                  </a:lnTo>
                  <a:lnTo>
                    <a:pt x="222" y="1660"/>
                  </a:lnTo>
                  <a:lnTo>
                    <a:pt x="210" y="1678"/>
                  </a:lnTo>
                  <a:lnTo>
                    <a:pt x="186" y="1703"/>
                  </a:lnTo>
                  <a:lnTo>
                    <a:pt x="181" y="1730"/>
                  </a:lnTo>
                  <a:lnTo>
                    <a:pt x="173" y="1739"/>
                  </a:lnTo>
                  <a:lnTo>
                    <a:pt x="159" y="1783"/>
                  </a:lnTo>
                  <a:lnTo>
                    <a:pt x="150" y="1768"/>
                  </a:lnTo>
                  <a:lnTo>
                    <a:pt x="145" y="1752"/>
                  </a:lnTo>
                  <a:lnTo>
                    <a:pt x="0" y="172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0" name="Freeform 396"/>
            <p:cNvSpPr/>
            <p:nvPr/>
          </p:nvSpPr>
          <p:spPr bwMode="auto">
            <a:xfrm>
              <a:off x="2116533" y="1827522"/>
              <a:ext cx="90975" cy="44553"/>
            </a:xfrm>
            <a:custGeom>
              <a:avLst/>
              <a:gdLst>
                <a:gd name="T0" fmla="*/ 0 w 190"/>
                <a:gd name="T1" fmla="*/ 2 h 94"/>
                <a:gd name="T2" fmla="*/ 1 w 190"/>
                <a:gd name="T3" fmla="*/ 1 h 94"/>
                <a:gd name="T4" fmla="*/ 0 w 190"/>
                <a:gd name="T5" fmla="*/ 1 h 94"/>
                <a:gd name="T6" fmla="*/ 3 w 190"/>
                <a:gd name="T7" fmla="*/ 0 h 94"/>
                <a:gd name="T8" fmla="*/ 4 w 190"/>
                <a:gd name="T9" fmla="*/ 0 h 94"/>
                <a:gd name="T10" fmla="*/ 3 w 190"/>
                <a:gd name="T11" fmla="*/ 1 h 94"/>
                <a:gd name="T12" fmla="*/ 4 w 190"/>
                <a:gd name="T13" fmla="*/ 1 h 94"/>
                <a:gd name="T14" fmla="*/ 1 w 190"/>
                <a:gd name="T15" fmla="*/ 2 h 94"/>
                <a:gd name="T16" fmla="*/ 1 w 190"/>
                <a:gd name="T17" fmla="*/ 2 h 94"/>
                <a:gd name="T18" fmla="*/ 1 w 190"/>
                <a:gd name="T19" fmla="*/ 2 h 94"/>
                <a:gd name="T20" fmla="*/ 0 w 190"/>
                <a:gd name="T21" fmla="*/ 2 h 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0"/>
                <a:gd name="T34" fmla="*/ 0 h 94"/>
                <a:gd name="T35" fmla="*/ 190 w 190"/>
                <a:gd name="T36" fmla="*/ 94 h 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0" h="94">
                  <a:moveTo>
                    <a:pt x="0" y="67"/>
                  </a:moveTo>
                  <a:lnTo>
                    <a:pt x="39" y="46"/>
                  </a:lnTo>
                  <a:lnTo>
                    <a:pt x="11" y="27"/>
                  </a:lnTo>
                  <a:lnTo>
                    <a:pt x="146" y="0"/>
                  </a:lnTo>
                  <a:lnTo>
                    <a:pt x="168" y="1"/>
                  </a:lnTo>
                  <a:lnTo>
                    <a:pt x="142" y="25"/>
                  </a:lnTo>
                  <a:lnTo>
                    <a:pt x="190" y="23"/>
                  </a:lnTo>
                  <a:lnTo>
                    <a:pt x="66" y="79"/>
                  </a:lnTo>
                  <a:lnTo>
                    <a:pt x="39" y="94"/>
                  </a:lnTo>
                  <a:lnTo>
                    <a:pt x="45" y="71"/>
                  </a:lnTo>
                  <a:lnTo>
                    <a:pt x="0" y="6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1" name="Freeform 397"/>
            <p:cNvSpPr/>
            <p:nvPr/>
          </p:nvSpPr>
          <p:spPr bwMode="auto">
            <a:xfrm>
              <a:off x="2143488" y="2290555"/>
              <a:ext cx="37064" cy="22276"/>
            </a:xfrm>
            <a:custGeom>
              <a:avLst/>
              <a:gdLst>
                <a:gd name="T0" fmla="*/ 0 w 75"/>
                <a:gd name="T1" fmla="*/ 1 h 49"/>
                <a:gd name="T2" fmla="*/ 1 w 75"/>
                <a:gd name="T3" fmla="*/ 0 h 49"/>
                <a:gd name="T4" fmla="*/ 2 w 75"/>
                <a:gd name="T5" fmla="*/ 1 h 49"/>
                <a:gd name="T6" fmla="*/ 0 w 75"/>
                <a:gd name="T7" fmla="*/ 1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5"/>
                <a:gd name="T13" fmla="*/ 0 h 49"/>
                <a:gd name="T14" fmla="*/ 75 w 75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" h="49">
                  <a:moveTo>
                    <a:pt x="0" y="49"/>
                  </a:moveTo>
                  <a:lnTo>
                    <a:pt x="22" y="0"/>
                  </a:lnTo>
                  <a:lnTo>
                    <a:pt x="75" y="27"/>
                  </a:lnTo>
                  <a:lnTo>
                    <a:pt x="0" y="4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2" name="Freeform 398"/>
            <p:cNvSpPr/>
            <p:nvPr/>
          </p:nvSpPr>
          <p:spPr bwMode="auto">
            <a:xfrm>
              <a:off x="2207508" y="2152123"/>
              <a:ext cx="111192" cy="92288"/>
            </a:xfrm>
            <a:custGeom>
              <a:avLst/>
              <a:gdLst>
                <a:gd name="T0" fmla="*/ 0 w 229"/>
                <a:gd name="T1" fmla="*/ 2 h 204"/>
                <a:gd name="T2" fmla="*/ 0 w 229"/>
                <a:gd name="T3" fmla="*/ 3 h 204"/>
                <a:gd name="T4" fmla="*/ 1 w 229"/>
                <a:gd name="T5" fmla="*/ 3 h 204"/>
                <a:gd name="T6" fmla="*/ 2 w 229"/>
                <a:gd name="T7" fmla="*/ 4 h 204"/>
                <a:gd name="T8" fmla="*/ 2 w 229"/>
                <a:gd name="T9" fmla="*/ 3 h 204"/>
                <a:gd name="T10" fmla="*/ 2 w 229"/>
                <a:gd name="T11" fmla="*/ 5 h 204"/>
                <a:gd name="T12" fmla="*/ 5 w 229"/>
                <a:gd name="T13" fmla="*/ 5 h 204"/>
                <a:gd name="T14" fmla="*/ 4 w 229"/>
                <a:gd name="T15" fmla="*/ 4 h 204"/>
                <a:gd name="T16" fmla="*/ 3 w 229"/>
                <a:gd name="T17" fmla="*/ 3 h 204"/>
                <a:gd name="T18" fmla="*/ 3 w 229"/>
                <a:gd name="T19" fmla="*/ 1 h 204"/>
                <a:gd name="T20" fmla="*/ 5 w 229"/>
                <a:gd name="T21" fmla="*/ 0 h 204"/>
                <a:gd name="T22" fmla="*/ 1 w 229"/>
                <a:gd name="T23" fmla="*/ 0 h 204"/>
                <a:gd name="T24" fmla="*/ 1 w 229"/>
                <a:gd name="T25" fmla="*/ 2 h 204"/>
                <a:gd name="T26" fmla="*/ 0 w 229"/>
                <a:gd name="T27" fmla="*/ 2 h 2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9"/>
                <a:gd name="T43" fmla="*/ 0 h 204"/>
                <a:gd name="T44" fmla="*/ 229 w 229"/>
                <a:gd name="T45" fmla="*/ 204 h 20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9" h="204">
                  <a:moveTo>
                    <a:pt x="0" y="103"/>
                  </a:moveTo>
                  <a:lnTo>
                    <a:pt x="16" y="146"/>
                  </a:lnTo>
                  <a:lnTo>
                    <a:pt x="41" y="131"/>
                  </a:lnTo>
                  <a:lnTo>
                    <a:pt x="71" y="159"/>
                  </a:lnTo>
                  <a:lnTo>
                    <a:pt x="91" y="146"/>
                  </a:lnTo>
                  <a:lnTo>
                    <a:pt x="82" y="196"/>
                  </a:lnTo>
                  <a:lnTo>
                    <a:pt x="229" y="204"/>
                  </a:lnTo>
                  <a:lnTo>
                    <a:pt x="175" y="167"/>
                  </a:lnTo>
                  <a:lnTo>
                    <a:pt x="147" y="105"/>
                  </a:lnTo>
                  <a:lnTo>
                    <a:pt x="148" y="38"/>
                  </a:lnTo>
                  <a:lnTo>
                    <a:pt x="186" y="0"/>
                  </a:lnTo>
                  <a:lnTo>
                    <a:pt x="57" y="13"/>
                  </a:lnTo>
                  <a:lnTo>
                    <a:pt x="25" y="103"/>
                  </a:lnTo>
                  <a:lnTo>
                    <a:pt x="0" y="10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3" name="Freeform 399"/>
            <p:cNvSpPr/>
            <p:nvPr/>
          </p:nvSpPr>
          <p:spPr bwMode="auto">
            <a:xfrm>
              <a:off x="2244572" y="2002552"/>
              <a:ext cx="283034" cy="149571"/>
            </a:xfrm>
            <a:custGeom>
              <a:avLst/>
              <a:gdLst>
                <a:gd name="T0" fmla="*/ 0 w 587"/>
                <a:gd name="T1" fmla="*/ 7 h 330"/>
                <a:gd name="T2" fmla="*/ 1 w 587"/>
                <a:gd name="T3" fmla="*/ 7 h 330"/>
                <a:gd name="T4" fmla="*/ 0 w 587"/>
                <a:gd name="T5" fmla="*/ 7 h 330"/>
                <a:gd name="T6" fmla="*/ 3 w 587"/>
                <a:gd name="T7" fmla="*/ 8 h 330"/>
                <a:gd name="T8" fmla="*/ 3 w 587"/>
                <a:gd name="T9" fmla="*/ 7 h 330"/>
                <a:gd name="T10" fmla="*/ 3 w 587"/>
                <a:gd name="T11" fmla="*/ 7 h 330"/>
                <a:gd name="T12" fmla="*/ 3 w 587"/>
                <a:gd name="T13" fmla="*/ 7 h 330"/>
                <a:gd name="T14" fmla="*/ 4 w 587"/>
                <a:gd name="T15" fmla="*/ 7 h 330"/>
                <a:gd name="T16" fmla="*/ 3 w 587"/>
                <a:gd name="T17" fmla="*/ 6 h 330"/>
                <a:gd name="T18" fmla="*/ 4 w 587"/>
                <a:gd name="T19" fmla="*/ 6 h 330"/>
                <a:gd name="T20" fmla="*/ 5 w 587"/>
                <a:gd name="T21" fmla="*/ 6 h 330"/>
                <a:gd name="T22" fmla="*/ 4 w 587"/>
                <a:gd name="T23" fmla="*/ 5 h 330"/>
                <a:gd name="T24" fmla="*/ 5 w 587"/>
                <a:gd name="T25" fmla="*/ 5 h 330"/>
                <a:gd name="T26" fmla="*/ 5 w 587"/>
                <a:gd name="T27" fmla="*/ 5 h 330"/>
                <a:gd name="T28" fmla="*/ 6 w 587"/>
                <a:gd name="T29" fmla="*/ 5 h 330"/>
                <a:gd name="T30" fmla="*/ 6 w 587"/>
                <a:gd name="T31" fmla="*/ 4 h 330"/>
                <a:gd name="T32" fmla="*/ 13 w 587"/>
                <a:gd name="T33" fmla="*/ 2 h 330"/>
                <a:gd name="T34" fmla="*/ 14 w 587"/>
                <a:gd name="T35" fmla="*/ 1 h 330"/>
                <a:gd name="T36" fmla="*/ 13 w 587"/>
                <a:gd name="T37" fmla="*/ 0 h 330"/>
                <a:gd name="T38" fmla="*/ 9 w 587"/>
                <a:gd name="T39" fmla="*/ 1 h 330"/>
                <a:gd name="T40" fmla="*/ 7 w 587"/>
                <a:gd name="T41" fmla="*/ 1 h 330"/>
                <a:gd name="T42" fmla="*/ 3 w 587"/>
                <a:gd name="T43" fmla="*/ 4 h 330"/>
                <a:gd name="T44" fmla="*/ 2 w 587"/>
                <a:gd name="T45" fmla="*/ 4 h 330"/>
                <a:gd name="T46" fmla="*/ 2 w 587"/>
                <a:gd name="T47" fmla="*/ 5 h 330"/>
                <a:gd name="T48" fmla="*/ 3 w 587"/>
                <a:gd name="T49" fmla="*/ 5 h 330"/>
                <a:gd name="T50" fmla="*/ 2 w 587"/>
                <a:gd name="T51" fmla="*/ 5 h 330"/>
                <a:gd name="T52" fmla="*/ 2 w 587"/>
                <a:gd name="T53" fmla="*/ 5 h 330"/>
                <a:gd name="T54" fmla="*/ 1 w 587"/>
                <a:gd name="T55" fmla="*/ 6 h 330"/>
                <a:gd name="T56" fmla="*/ 2 w 587"/>
                <a:gd name="T57" fmla="*/ 6 h 330"/>
                <a:gd name="T58" fmla="*/ 0 w 587"/>
                <a:gd name="T59" fmla="*/ 7 h 33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87"/>
                <a:gd name="T91" fmla="*/ 0 h 330"/>
                <a:gd name="T92" fmla="*/ 587 w 587"/>
                <a:gd name="T93" fmla="*/ 330 h 33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87" h="330">
                  <a:moveTo>
                    <a:pt x="0" y="284"/>
                  </a:moveTo>
                  <a:lnTo>
                    <a:pt x="58" y="293"/>
                  </a:lnTo>
                  <a:lnTo>
                    <a:pt x="18" y="321"/>
                  </a:lnTo>
                  <a:lnTo>
                    <a:pt x="117" y="330"/>
                  </a:lnTo>
                  <a:lnTo>
                    <a:pt x="120" y="293"/>
                  </a:lnTo>
                  <a:lnTo>
                    <a:pt x="149" y="298"/>
                  </a:lnTo>
                  <a:lnTo>
                    <a:pt x="119" y="279"/>
                  </a:lnTo>
                  <a:lnTo>
                    <a:pt x="158" y="286"/>
                  </a:lnTo>
                  <a:lnTo>
                    <a:pt x="149" y="244"/>
                  </a:lnTo>
                  <a:lnTo>
                    <a:pt x="167" y="270"/>
                  </a:lnTo>
                  <a:lnTo>
                    <a:pt x="196" y="245"/>
                  </a:lnTo>
                  <a:lnTo>
                    <a:pt x="177" y="217"/>
                  </a:lnTo>
                  <a:lnTo>
                    <a:pt x="239" y="222"/>
                  </a:lnTo>
                  <a:lnTo>
                    <a:pt x="221" y="205"/>
                  </a:lnTo>
                  <a:lnTo>
                    <a:pt x="249" y="209"/>
                  </a:lnTo>
                  <a:lnTo>
                    <a:pt x="265" y="175"/>
                  </a:lnTo>
                  <a:lnTo>
                    <a:pt x="558" y="71"/>
                  </a:lnTo>
                  <a:lnTo>
                    <a:pt x="587" y="30"/>
                  </a:lnTo>
                  <a:lnTo>
                    <a:pt x="530" y="0"/>
                  </a:lnTo>
                  <a:lnTo>
                    <a:pt x="409" y="67"/>
                  </a:lnTo>
                  <a:lnTo>
                    <a:pt x="282" y="67"/>
                  </a:lnTo>
                  <a:lnTo>
                    <a:pt x="147" y="155"/>
                  </a:lnTo>
                  <a:lnTo>
                    <a:pt x="71" y="165"/>
                  </a:lnTo>
                  <a:lnTo>
                    <a:pt x="76" y="205"/>
                  </a:lnTo>
                  <a:lnTo>
                    <a:pt x="116" y="209"/>
                  </a:lnTo>
                  <a:lnTo>
                    <a:pt x="70" y="210"/>
                  </a:lnTo>
                  <a:lnTo>
                    <a:pt x="91" y="226"/>
                  </a:lnTo>
                  <a:lnTo>
                    <a:pt x="58" y="245"/>
                  </a:lnTo>
                  <a:lnTo>
                    <a:pt x="97" y="263"/>
                  </a:lnTo>
                  <a:lnTo>
                    <a:pt x="0" y="28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4" name="Freeform 400"/>
            <p:cNvSpPr/>
            <p:nvPr/>
          </p:nvSpPr>
          <p:spPr bwMode="auto">
            <a:xfrm>
              <a:off x="2407990" y="1805246"/>
              <a:ext cx="53911" cy="30232"/>
            </a:xfrm>
            <a:custGeom>
              <a:avLst/>
              <a:gdLst>
                <a:gd name="T0" fmla="*/ 0 w 115"/>
                <a:gd name="T1" fmla="*/ 1 h 66"/>
                <a:gd name="T2" fmla="*/ 1 w 115"/>
                <a:gd name="T3" fmla="*/ 1 h 66"/>
                <a:gd name="T4" fmla="*/ 3 w 115"/>
                <a:gd name="T5" fmla="*/ 1 h 66"/>
                <a:gd name="T6" fmla="*/ 1 w 115"/>
                <a:gd name="T7" fmla="*/ 0 h 66"/>
                <a:gd name="T8" fmla="*/ 0 w 115"/>
                <a:gd name="T9" fmla="*/ 1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6"/>
                <a:gd name="T17" fmla="*/ 115 w 115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6">
                  <a:moveTo>
                    <a:pt x="0" y="47"/>
                  </a:moveTo>
                  <a:lnTo>
                    <a:pt x="32" y="66"/>
                  </a:lnTo>
                  <a:lnTo>
                    <a:pt x="115" y="43"/>
                  </a:lnTo>
                  <a:lnTo>
                    <a:pt x="66" y="0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5" name="Freeform 401"/>
            <p:cNvSpPr/>
            <p:nvPr/>
          </p:nvSpPr>
          <p:spPr bwMode="auto">
            <a:xfrm>
              <a:off x="2930254" y="1865711"/>
              <a:ext cx="48857" cy="19094"/>
            </a:xfrm>
            <a:custGeom>
              <a:avLst/>
              <a:gdLst>
                <a:gd name="T0" fmla="*/ 0 w 103"/>
                <a:gd name="T1" fmla="*/ 0 h 42"/>
                <a:gd name="T2" fmla="*/ 1 w 103"/>
                <a:gd name="T3" fmla="*/ 1 h 42"/>
                <a:gd name="T4" fmla="*/ 1 w 103"/>
                <a:gd name="T5" fmla="*/ 1 h 42"/>
                <a:gd name="T6" fmla="*/ 2 w 103"/>
                <a:gd name="T7" fmla="*/ 1 h 42"/>
                <a:gd name="T8" fmla="*/ 2 w 103"/>
                <a:gd name="T9" fmla="*/ 1 h 42"/>
                <a:gd name="T10" fmla="*/ 0 w 103"/>
                <a:gd name="T11" fmla="*/ 0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3"/>
                <a:gd name="T19" fmla="*/ 0 h 42"/>
                <a:gd name="T20" fmla="*/ 103 w 103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3" h="42">
                  <a:moveTo>
                    <a:pt x="0" y="0"/>
                  </a:moveTo>
                  <a:lnTo>
                    <a:pt x="46" y="34"/>
                  </a:lnTo>
                  <a:lnTo>
                    <a:pt x="31" y="42"/>
                  </a:lnTo>
                  <a:lnTo>
                    <a:pt x="70" y="41"/>
                  </a:lnTo>
                  <a:lnTo>
                    <a:pt x="103" y="2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6" name="Freeform 402"/>
            <p:cNvSpPr/>
            <p:nvPr/>
          </p:nvSpPr>
          <p:spPr bwMode="auto">
            <a:xfrm>
              <a:off x="2940363" y="1811611"/>
              <a:ext cx="116246" cy="55691"/>
            </a:xfrm>
            <a:custGeom>
              <a:avLst/>
              <a:gdLst>
                <a:gd name="T0" fmla="*/ 0 w 242"/>
                <a:gd name="T1" fmla="*/ 2 h 123"/>
                <a:gd name="T2" fmla="*/ 1 w 242"/>
                <a:gd name="T3" fmla="*/ 1 h 123"/>
                <a:gd name="T4" fmla="*/ 4 w 242"/>
                <a:gd name="T5" fmla="*/ 0 h 123"/>
                <a:gd name="T6" fmla="*/ 6 w 242"/>
                <a:gd name="T7" fmla="*/ 1 h 123"/>
                <a:gd name="T8" fmla="*/ 5 w 242"/>
                <a:gd name="T9" fmla="*/ 2 h 123"/>
                <a:gd name="T10" fmla="*/ 5 w 242"/>
                <a:gd name="T11" fmla="*/ 2 h 123"/>
                <a:gd name="T12" fmla="*/ 2 w 242"/>
                <a:gd name="T13" fmla="*/ 3 h 123"/>
                <a:gd name="T14" fmla="*/ 0 w 242"/>
                <a:gd name="T15" fmla="*/ 2 h 1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2"/>
                <a:gd name="T25" fmla="*/ 0 h 123"/>
                <a:gd name="T26" fmla="*/ 242 w 242"/>
                <a:gd name="T27" fmla="*/ 123 h 1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" h="123">
                  <a:moveTo>
                    <a:pt x="0" y="100"/>
                  </a:moveTo>
                  <a:lnTo>
                    <a:pt x="65" y="33"/>
                  </a:lnTo>
                  <a:lnTo>
                    <a:pt x="156" y="0"/>
                  </a:lnTo>
                  <a:lnTo>
                    <a:pt x="242" y="59"/>
                  </a:lnTo>
                  <a:lnTo>
                    <a:pt x="212" y="71"/>
                  </a:lnTo>
                  <a:lnTo>
                    <a:pt x="220" y="98"/>
                  </a:lnTo>
                  <a:lnTo>
                    <a:pt x="95" y="123"/>
                  </a:lnTo>
                  <a:lnTo>
                    <a:pt x="0" y="10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7" name="Freeform 403"/>
            <p:cNvSpPr/>
            <p:nvPr/>
          </p:nvSpPr>
          <p:spPr bwMode="auto">
            <a:xfrm>
              <a:off x="2963949" y="1860937"/>
              <a:ext cx="131408" cy="63647"/>
            </a:xfrm>
            <a:custGeom>
              <a:avLst/>
              <a:gdLst>
                <a:gd name="T0" fmla="*/ 0 w 274"/>
                <a:gd name="T1" fmla="*/ 1 h 142"/>
                <a:gd name="T2" fmla="*/ 1 w 274"/>
                <a:gd name="T3" fmla="*/ 1 h 142"/>
                <a:gd name="T4" fmla="*/ 2 w 274"/>
                <a:gd name="T5" fmla="*/ 3 h 142"/>
                <a:gd name="T6" fmla="*/ 3 w 274"/>
                <a:gd name="T7" fmla="*/ 2 h 142"/>
                <a:gd name="T8" fmla="*/ 5 w 274"/>
                <a:gd name="T9" fmla="*/ 3 h 142"/>
                <a:gd name="T10" fmla="*/ 6 w 274"/>
                <a:gd name="T11" fmla="*/ 3 h 142"/>
                <a:gd name="T12" fmla="*/ 5 w 274"/>
                <a:gd name="T13" fmla="*/ 2 h 142"/>
                <a:gd name="T14" fmla="*/ 6 w 274"/>
                <a:gd name="T15" fmla="*/ 2 h 142"/>
                <a:gd name="T16" fmla="*/ 6 w 274"/>
                <a:gd name="T17" fmla="*/ 1 h 142"/>
                <a:gd name="T18" fmla="*/ 5 w 274"/>
                <a:gd name="T19" fmla="*/ 0 h 142"/>
                <a:gd name="T20" fmla="*/ 4 w 274"/>
                <a:gd name="T21" fmla="*/ 1 h 142"/>
                <a:gd name="T22" fmla="*/ 5 w 274"/>
                <a:gd name="T23" fmla="*/ 1 h 142"/>
                <a:gd name="T24" fmla="*/ 4 w 274"/>
                <a:gd name="T25" fmla="*/ 0 h 142"/>
                <a:gd name="T26" fmla="*/ 2 w 274"/>
                <a:gd name="T27" fmla="*/ 0 h 142"/>
                <a:gd name="T28" fmla="*/ 0 w 274"/>
                <a:gd name="T29" fmla="*/ 1 h 1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4"/>
                <a:gd name="T46" fmla="*/ 0 h 142"/>
                <a:gd name="T47" fmla="*/ 274 w 274"/>
                <a:gd name="T48" fmla="*/ 142 h 14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4" h="142">
                  <a:moveTo>
                    <a:pt x="0" y="61"/>
                  </a:moveTo>
                  <a:lnTo>
                    <a:pt x="50" y="68"/>
                  </a:lnTo>
                  <a:lnTo>
                    <a:pt x="85" y="118"/>
                  </a:lnTo>
                  <a:lnTo>
                    <a:pt x="114" y="103"/>
                  </a:lnTo>
                  <a:lnTo>
                    <a:pt x="225" y="142"/>
                  </a:lnTo>
                  <a:lnTo>
                    <a:pt x="264" y="126"/>
                  </a:lnTo>
                  <a:lnTo>
                    <a:pt x="235" y="88"/>
                  </a:lnTo>
                  <a:lnTo>
                    <a:pt x="258" y="98"/>
                  </a:lnTo>
                  <a:lnTo>
                    <a:pt x="274" y="39"/>
                  </a:lnTo>
                  <a:lnTo>
                    <a:pt x="215" y="12"/>
                  </a:lnTo>
                  <a:lnTo>
                    <a:pt x="156" y="52"/>
                  </a:lnTo>
                  <a:lnTo>
                    <a:pt x="203" y="31"/>
                  </a:lnTo>
                  <a:lnTo>
                    <a:pt x="173" y="0"/>
                  </a:lnTo>
                  <a:lnTo>
                    <a:pt x="79" y="11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8" name="Freeform 404"/>
            <p:cNvSpPr/>
            <p:nvPr/>
          </p:nvSpPr>
          <p:spPr bwMode="auto">
            <a:xfrm>
              <a:off x="3086934" y="1892761"/>
              <a:ext cx="109507" cy="66829"/>
            </a:xfrm>
            <a:custGeom>
              <a:avLst/>
              <a:gdLst>
                <a:gd name="T0" fmla="*/ 0 w 226"/>
                <a:gd name="T1" fmla="*/ 3 h 145"/>
                <a:gd name="T2" fmla="*/ 0 w 226"/>
                <a:gd name="T3" fmla="*/ 3 h 145"/>
                <a:gd name="T4" fmla="*/ 5 w 226"/>
                <a:gd name="T5" fmla="*/ 3 h 145"/>
                <a:gd name="T6" fmla="*/ 5 w 226"/>
                <a:gd name="T7" fmla="*/ 2 h 145"/>
                <a:gd name="T8" fmla="*/ 4 w 226"/>
                <a:gd name="T9" fmla="*/ 1 h 145"/>
                <a:gd name="T10" fmla="*/ 3 w 226"/>
                <a:gd name="T11" fmla="*/ 1 h 145"/>
                <a:gd name="T12" fmla="*/ 3 w 226"/>
                <a:gd name="T13" fmla="*/ 0 h 145"/>
                <a:gd name="T14" fmla="*/ 3 w 226"/>
                <a:gd name="T15" fmla="*/ 0 h 145"/>
                <a:gd name="T16" fmla="*/ 1 w 226"/>
                <a:gd name="T17" fmla="*/ 3 h 145"/>
                <a:gd name="T18" fmla="*/ 0 w 226"/>
                <a:gd name="T19" fmla="*/ 3 h 1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6"/>
                <a:gd name="T31" fmla="*/ 0 h 145"/>
                <a:gd name="T32" fmla="*/ 226 w 226"/>
                <a:gd name="T33" fmla="*/ 145 h 1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6" h="145">
                  <a:moveTo>
                    <a:pt x="0" y="125"/>
                  </a:moveTo>
                  <a:lnTo>
                    <a:pt x="17" y="145"/>
                  </a:lnTo>
                  <a:lnTo>
                    <a:pt x="209" y="117"/>
                  </a:lnTo>
                  <a:lnTo>
                    <a:pt x="226" y="69"/>
                  </a:lnTo>
                  <a:lnTo>
                    <a:pt x="172" y="30"/>
                  </a:lnTo>
                  <a:lnTo>
                    <a:pt x="126" y="45"/>
                  </a:lnTo>
                  <a:lnTo>
                    <a:pt x="134" y="12"/>
                  </a:lnTo>
                  <a:lnTo>
                    <a:pt x="110" y="0"/>
                  </a:lnTo>
                  <a:lnTo>
                    <a:pt x="20" y="108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9" name="Freeform 405"/>
            <p:cNvSpPr/>
            <p:nvPr/>
          </p:nvSpPr>
          <p:spPr bwMode="auto">
            <a:xfrm>
              <a:off x="3765877" y="2032784"/>
              <a:ext cx="124670" cy="63647"/>
            </a:xfrm>
            <a:custGeom>
              <a:avLst/>
              <a:gdLst>
                <a:gd name="T0" fmla="*/ 0 w 258"/>
                <a:gd name="T1" fmla="*/ 2 h 136"/>
                <a:gd name="T2" fmla="*/ 1 w 258"/>
                <a:gd name="T3" fmla="*/ 0 h 136"/>
                <a:gd name="T4" fmla="*/ 2 w 258"/>
                <a:gd name="T5" fmla="*/ 0 h 136"/>
                <a:gd name="T6" fmla="*/ 3 w 258"/>
                <a:gd name="T7" fmla="*/ 1 h 136"/>
                <a:gd name="T8" fmla="*/ 4 w 258"/>
                <a:gd name="T9" fmla="*/ 0 h 136"/>
                <a:gd name="T10" fmla="*/ 5 w 258"/>
                <a:gd name="T11" fmla="*/ 1 h 136"/>
                <a:gd name="T12" fmla="*/ 5 w 258"/>
                <a:gd name="T13" fmla="*/ 2 h 136"/>
                <a:gd name="T14" fmla="*/ 6 w 258"/>
                <a:gd name="T15" fmla="*/ 3 h 136"/>
                <a:gd name="T16" fmla="*/ 3 w 258"/>
                <a:gd name="T17" fmla="*/ 3 h 136"/>
                <a:gd name="T18" fmla="*/ 3 w 258"/>
                <a:gd name="T19" fmla="*/ 3 h 136"/>
                <a:gd name="T20" fmla="*/ 2 w 258"/>
                <a:gd name="T21" fmla="*/ 4 h 136"/>
                <a:gd name="T22" fmla="*/ 0 w 258"/>
                <a:gd name="T23" fmla="*/ 2 h 1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8"/>
                <a:gd name="T37" fmla="*/ 0 h 136"/>
                <a:gd name="T38" fmla="*/ 258 w 258"/>
                <a:gd name="T39" fmla="*/ 136 h 1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8" h="136">
                  <a:moveTo>
                    <a:pt x="0" y="73"/>
                  </a:moveTo>
                  <a:lnTo>
                    <a:pt x="53" y="5"/>
                  </a:lnTo>
                  <a:lnTo>
                    <a:pt x="88" y="0"/>
                  </a:lnTo>
                  <a:lnTo>
                    <a:pt x="147" y="50"/>
                  </a:lnTo>
                  <a:lnTo>
                    <a:pt x="157" y="13"/>
                  </a:lnTo>
                  <a:lnTo>
                    <a:pt x="220" y="44"/>
                  </a:lnTo>
                  <a:lnTo>
                    <a:pt x="216" y="93"/>
                  </a:lnTo>
                  <a:lnTo>
                    <a:pt x="258" y="112"/>
                  </a:lnTo>
                  <a:lnTo>
                    <a:pt x="123" y="120"/>
                  </a:lnTo>
                  <a:lnTo>
                    <a:pt x="115" y="98"/>
                  </a:lnTo>
                  <a:lnTo>
                    <a:pt x="92" y="136"/>
                  </a:lnTo>
                  <a:lnTo>
                    <a:pt x="0" y="7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0" name="Freeform 406"/>
            <p:cNvSpPr/>
            <p:nvPr/>
          </p:nvSpPr>
          <p:spPr bwMode="auto">
            <a:xfrm>
              <a:off x="3853483" y="2035967"/>
              <a:ext cx="75813" cy="42962"/>
            </a:xfrm>
            <a:custGeom>
              <a:avLst/>
              <a:gdLst>
                <a:gd name="T0" fmla="*/ 0 w 158"/>
                <a:gd name="T1" fmla="*/ 0 h 92"/>
                <a:gd name="T2" fmla="*/ 1 w 158"/>
                <a:gd name="T3" fmla="*/ 1 h 92"/>
                <a:gd name="T4" fmla="*/ 1 w 158"/>
                <a:gd name="T5" fmla="*/ 2 h 92"/>
                <a:gd name="T6" fmla="*/ 1 w 158"/>
                <a:gd name="T7" fmla="*/ 2 h 92"/>
                <a:gd name="T8" fmla="*/ 3 w 158"/>
                <a:gd name="T9" fmla="*/ 2 h 92"/>
                <a:gd name="T10" fmla="*/ 4 w 158"/>
                <a:gd name="T11" fmla="*/ 1 h 92"/>
                <a:gd name="T12" fmla="*/ 0 w 158"/>
                <a:gd name="T13" fmla="*/ 0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8"/>
                <a:gd name="T22" fmla="*/ 0 h 92"/>
                <a:gd name="T23" fmla="*/ 158 w 158"/>
                <a:gd name="T24" fmla="*/ 92 h 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8" h="92">
                  <a:moveTo>
                    <a:pt x="0" y="0"/>
                  </a:moveTo>
                  <a:lnTo>
                    <a:pt x="50" y="33"/>
                  </a:lnTo>
                  <a:lnTo>
                    <a:pt x="39" y="65"/>
                  </a:lnTo>
                  <a:lnTo>
                    <a:pt x="64" y="92"/>
                  </a:lnTo>
                  <a:lnTo>
                    <a:pt x="110" y="92"/>
                  </a:lnTo>
                  <a:lnTo>
                    <a:pt x="158" y="5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1" name="Freeform 407"/>
            <p:cNvSpPr/>
            <p:nvPr/>
          </p:nvSpPr>
          <p:spPr bwMode="auto">
            <a:xfrm>
              <a:off x="3861906" y="2756770"/>
              <a:ext cx="53911" cy="219583"/>
            </a:xfrm>
            <a:custGeom>
              <a:avLst/>
              <a:gdLst>
                <a:gd name="T0" fmla="*/ 0 w 115"/>
                <a:gd name="T1" fmla="*/ 3 h 483"/>
                <a:gd name="T2" fmla="*/ 0 w 115"/>
                <a:gd name="T3" fmla="*/ 4 h 483"/>
                <a:gd name="T4" fmla="*/ 0 w 115"/>
                <a:gd name="T5" fmla="*/ 11 h 483"/>
                <a:gd name="T6" fmla="*/ 1 w 115"/>
                <a:gd name="T7" fmla="*/ 10 h 483"/>
                <a:gd name="T8" fmla="*/ 1 w 115"/>
                <a:gd name="T9" fmla="*/ 11 h 483"/>
                <a:gd name="T10" fmla="*/ 1 w 115"/>
                <a:gd name="T11" fmla="*/ 9 h 483"/>
                <a:gd name="T12" fmla="*/ 1 w 115"/>
                <a:gd name="T13" fmla="*/ 7 h 483"/>
                <a:gd name="T14" fmla="*/ 3 w 115"/>
                <a:gd name="T15" fmla="*/ 8 h 483"/>
                <a:gd name="T16" fmla="*/ 1 w 115"/>
                <a:gd name="T17" fmla="*/ 4 h 483"/>
                <a:gd name="T18" fmla="*/ 1 w 115"/>
                <a:gd name="T19" fmla="*/ 0 h 483"/>
                <a:gd name="T20" fmla="*/ 0 w 115"/>
                <a:gd name="T21" fmla="*/ 3 h 4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5"/>
                <a:gd name="T34" fmla="*/ 0 h 483"/>
                <a:gd name="T35" fmla="*/ 115 w 115"/>
                <a:gd name="T36" fmla="*/ 483 h 48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5" h="483">
                  <a:moveTo>
                    <a:pt x="0" y="123"/>
                  </a:moveTo>
                  <a:lnTo>
                    <a:pt x="19" y="182"/>
                  </a:lnTo>
                  <a:lnTo>
                    <a:pt x="19" y="483"/>
                  </a:lnTo>
                  <a:lnTo>
                    <a:pt x="39" y="446"/>
                  </a:lnTo>
                  <a:lnTo>
                    <a:pt x="70" y="469"/>
                  </a:lnTo>
                  <a:lnTo>
                    <a:pt x="32" y="387"/>
                  </a:lnTo>
                  <a:lnTo>
                    <a:pt x="53" y="304"/>
                  </a:lnTo>
                  <a:lnTo>
                    <a:pt x="115" y="329"/>
                  </a:lnTo>
                  <a:lnTo>
                    <a:pt x="57" y="169"/>
                  </a:lnTo>
                  <a:lnTo>
                    <a:pt x="39" y="0"/>
                  </a:lnTo>
                  <a:lnTo>
                    <a:pt x="0" y="12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2" name="Freeform 408"/>
            <p:cNvSpPr/>
            <p:nvPr/>
          </p:nvSpPr>
          <p:spPr bwMode="auto">
            <a:xfrm>
              <a:off x="3944458" y="2059834"/>
              <a:ext cx="84236" cy="31824"/>
            </a:xfrm>
            <a:custGeom>
              <a:avLst/>
              <a:gdLst>
                <a:gd name="T0" fmla="*/ 0 w 179"/>
                <a:gd name="T1" fmla="*/ 0 h 70"/>
                <a:gd name="T2" fmla="*/ 1 w 179"/>
                <a:gd name="T3" fmla="*/ 1 h 70"/>
                <a:gd name="T4" fmla="*/ 3 w 179"/>
                <a:gd name="T5" fmla="*/ 2 h 70"/>
                <a:gd name="T6" fmla="*/ 4 w 179"/>
                <a:gd name="T7" fmla="*/ 1 h 70"/>
                <a:gd name="T8" fmla="*/ 0 w 179"/>
                <a:gd name="T9" fmla="*/ 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9"/>
                <a:gd name="T16" fmla="*/ 0 h 70"/>
                <a:gd name="T17" fmla="*/ 179 w 179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9" h="70">
                  <a:moveTo>
                    <a:pt x="0" y="0"/>
                  </a:moveTo>
                  <a:lnTo>
                    <a:pt x="31" y="47"/>
                  </a:lnTo>
                  <a:lnTo>
                    <a:pt x="112" y="70"/>
                  </a:lnTo>
                  <a:lnTo>
                    <a:pt x="179" y="5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3" name="Freeform 409"/>
            <p:cNvSpPr/>
            <p:nvPr/>
          </p:nvSpPr>
          <p:spPr bwMode="auto">
            <a:xfrm>
              <a:off x="1097275" y="3033635"/>
              <a:ext cx="224068" cy="178212"/>
            </a:xfrm>
            <a:custGeom>
              <a:avLst/>
              <a:gdLst>
                <a:gd name="T0" fmla="*/ 0 w 469"/>
                <a:gd name="T1" fmla="*/ 1 h 392"/>
                <a:gd name="T2" fmla="*/ 0 w 469"/>
                <a:gd name="T3" fmla="*/ 2 h 392"/>
                <a:gd name="T4" fmla="*/ 3 w 469"/>
                <a:gd name="T5" fmla="*/ 3 h 392"/>
                <a:gd name="T6" fmla="*/ 2 w 469"/>
                <a:gd name="T7" fmla="*/ 5 h 392"/>
                <a:gd name="T8" fmla="*/ 2 w 469"/>
                <a:gd name="T9" fmla="*/ 8 h 392"/>
                <a:gd name="T10" fmla="*/ 3 w 469"/>
                <a:gd name="T11" fmla="*/ 9 h 392"/>
                <a:gd name="T12" fmla="*/ 6 w 469"/>
                <a:gd name="T13" fmla="*/ 8 h 392"/>
                <a:gd name="T14" fmla="*/ 8 w 469"/>
                <a:gd name="T15" fmla="*/ 6 h 392"/>
                <a:gd name="T16" fmla="*/ 8 w 469"/>
                <a:gd name="T17" fmla="*/ 5 h 392"/>
                <a:gd name="T18" fmla="*/ 9 w 469"/>
                <a:gd name="T19" fmla="*/ 3 h 392"/>
                <a:gd name="T20" fmla="*/ 11 w 469"/>
                <a:gd name="T21" fmla="*/ 2 h 392"/>
                <a:gd name="T22" fmla="*/ 11 w 469"/>
                <a:gd name="T23" fmla="*/ 1 h 392"/>
                <a:gd name="T24" fmla="*/ 9 w 469"/>
                <a:gd name="T25" fmla="*/ 1 h 392"/>
                <a:gd name="T26" fmla="*/ 9 w 469"/>
                <a:gd name="T27" fmla="*/ 1 h 392"/>
                <a:gd name="T28" fmla="*/ 6 w 469"/>
                <a:gd name="T29" fmla="*/ 0 h 392"/>
                <a:gd name="T30" fmla="*/ 1 w 469"/>
                <a:gd name="T31" fmla="*/ 0 h 392"/>
                <a:gd name="T32" fmla="*/ 0 w 469"/>
                <a:gd name="T33" fmla="*/ 1 h 39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9"/>
                <a:gd name="T52" fmla="*/ 0 h 392"/>
                <a:gd name="T53" fmla="*/ 469 w 469"/>
                <a:gd name="T54" fmla="*/ 392 h 39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9" h="392">
                  <a:moveTo>
                    <a:pt x="0" y="33"/>
                  </a:moveTo>
                  <a:lnTo>
                    <a:pt x="13" y="97"/>
                  </a:lnTo>
                  <a:lnTo>
                    <a:pt x="112" y="106"/>
                  </a:lnTo>
                  <a:lnTo>
                    <a:pt x="70" y="209"/>
                  </a:lnTo>
                  <a:lnTo>
                    <a:pt x="70" y="335"/>
                  </a:lnTo>
                  <a:lnTo>
                    <a:pt x="138" y="392"/>
                  </a:lnTo>
                  <a:lnTo>
                    <a:pt x="275" y="355"/>
                  </a:lnTo>
                  <a:lnTo>
                    <a:pt x="354" y="261"/>
                  </a:lnTo>
                  <a:lnTo>
                    <a:pt x="338" y="223"/>
                  </a:lnTo>
                  <a:lnTo>
                    <a:pt x="379" y="152"/>
                  </a:lnTo>
                  <a:lnTo>
                    <a:pt x="468" y="98"/>
                  </a:lnTo>
                  <a:lnTo>
                    <a:pt x="469" y="67"/>
                  </a:lnTo>
                  <a:lnTo>
                    <a:pt x="412" y="60"/>
                  </a:lnTo>
                  <a:lnTo>
                    <a:pt x="400" y="55"/>
                  </a:lnTo>
                  <a:lnTo>
                    <a:pt x="279" y="13"/>
                  </a:lnTo>
                  <a:lnTo>
                    <a:pt x="39" y="0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4" name="Freeform 410"/>
            <p:cNvSpPr/>
            <p:nvPr/>
          </p:nvSpPr>
          <p:spPr bwMode="auto">
            <a:xfrm>
              <a:off x="1459491" y="1865711"/>
              <a:ext cx="193743" cy="151162"/>
            </a:xfrm>
            <a:custGeom>
              <a:avLst/>
              <a:gdLst>
                <a:gd name="T0" fmla="*/ 0 w 404"/>
                <a:gd name="T1" fmla="*/ 1 h 334"/>
                <a:gd name="T2" fmla="*/ 0 w 404"/>
                <a:gd name="T3" fmla="*/ 2 h 334"/>
                <a:gd name="T4" fmla="*/ 1 w 404"/>
                <a:gd name="T5" fmla="*/ 2 h 334"/>
                <a:gd name="T6" fmla="*/ 1 w 404"/>
                <a:gd name="T7" fmla="*/ 2 h 334"/>
                <a:gd name="T8" fmla="*/ 1 w 404"/>
                <a:gd name="T9" fmla="*/ 3 h 334"/>
                <a:gd name="T10" fmla="*/ 0 w 404"/>
                <a:gd name="T11" fmla="*/ 3 h 334"/>
                <a:gd name="T12" fmla="*/ 2 w 404"/>
                <a:gd name="T13" fmla="*/ 3 h 334"/>
                <a:gd name="T14" fmla="*/ 1 w 404"/>
                <a:gd name="T15" fmla="*/ 4 h 334"/>
                <a:gd name="T16" fmla="*/ 2 w 404"/>
                <a:gd name="T17" fmla="*/ 4 h 334"/>
                <a:gd name="T18" fmla="*/ 3 w 404"/>
                <a:gd name="T19" fmla="*/ 4 h 334"/>
                <a:gd name="T20" fmla="*/ 3 w 404"/>
                <a:gd name="T21" fmla="*/ 3 h 334"/>
                <a:gd name="T22" fmla="*/ 4 w 404"/>
                <a:gd name="T23" fmla="*/ 3 h 334"/>
                <a:gd name="T24" fmla="*/ 4 w 404"/>
                <a:gd name="T25" fmla="*/ 4 h 334"/>
                <a:gd name="T26" fmla="*/ 5 w 404"/>
                <a:gd name="T27" fmla="*/ 3 h 334"/>
                <a:gd name="T28" fmla="*/ 5 w 404"/>
                <a:gd name="T29" fmla="*/ 4 h 334"/>
                <a:gd name="T30" fmla="*/ 6 w 404"/>
                <a:gd name="T31" fmla="*/ 4 h 334"/>
                <a:gd name="T32" fmla="*/ 3 w 404"/>
                <a:gd name="T33" fmla="*/ 5 h 334"/>
                <a:gd name="T34" fmla="*/ 3 w 404"/>
                <a:gd name="T35" fmla="*/ 5 h 334"/>
                <a:gd name="T36" fmla="*/ 5 w 404"/>
                <a:gd name="T37" fmla="*/ 5 h 334"/>
                <a:gd name="T38" fmla="*/ 4 w 404"/>
                <a:gd name="T39" fmla="*/ 5 h 334"/>
                <a:gd name="T40" fmla="*/ 5 w 404"/>
                <a:gd name="T41" fmla="*/ 6 h 334"/>
                <a:gd name="T42" fmla="*/ 3 w 404"/>
                <a:gd name="T43" fmla="*/ 6 h 334"/>
                <a:gd name="T44" fmla="*/ 5 w 404"/>
                <a:gd name="T45" fmla="*/ 8 h 334"/>
                <a:gd name="T46" fmla="*/ 7 w 404"/>
                <a:gd name="T47" fmla="*/ 4 h 334"/>
                <a:gd name="T48" fmla="*/ 9 w 404"/>
                <a:gd name="T49" fmla="*/ 3 h 334"/>
                <a:gd name="T50" fmla="*/ 7 w 404"/>
                <a:gd name="T51" fmla="*/ 2 h 334"/>
                <a:gd name="T52" fmla="*/ 7 w 404"/>
                <a:gd name="T53" fmla="*/ 1 h 334"/>
                <a:gd name="T54" fmla="*/ 6 w 404"/>
                <a:gd name="T55" fmla="*/ 2 h 334"/>
                <a:gd name="T56" fmla="*/ 6 w 404"/>
                <a:gd name="T57" fmla="*/ 1 h 334"/>
                <a:gd name="T58" fmla="*/ 5 w 404"/>
                <a:gd name="T59" fmla="*/ 0 h 334"/>
                <a:gd name="T60" fmla="*/ 4 w 404"/>
                <a:gd name="T61" fmla="*/ 1 h 334"/>
                <a:gd name="T62" fmla="*/ 5 w 404"/>
                <a:gd name="T63" fmla="*/ 3 h 334"/>
                <a:gd name="T64" fmla="*/ 3 w 404"/>
                <a:gd name="T65" fmla="*/ 1 h 334"/>
                <a:gd name="T66" fmla="*/ 3 w 404"/>
                <a:gd name="T67" fmla="*/ 1 h 334"/>
                <a:gd name="T68" fmla="*/ 3 w 404"/>
                <a:gd name="T69" fmla="*/ 2 h 334"/>
                <a:gd name="T70" fmla="*/ 1 w 404"/>
                <a:gd name="T71" fmla="*/ 1 h 334"/>
                <a:gd name="T72" fmla="*/ 3 w 404"/>
                <a:gd name="T73" fmla="*/ 1 h 334"/>
                <a:gd name="T74" fmla="*/ 0 w 404"/>
                <a:gd name="T75" fmla="*/ 1 h 33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04"/>
                <a:gd name="T115" fmla="*/ 0 h 334"/>
                <a:gd name="T116" fmla="*/ 404 w 404"/>
                <a:gd name="T117" fmla="*/ 334 h 33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04" h="334">
                  <a:moveTo>
                    <a:pt x="0" y="41"/>
                  </a:moveTo>
                  <a:lnTo>
                    <a:pt x="2" y="81"/>
                  </a:lnTo>
                  <a:lnTo>
                    <a:pt x="43" y="81"/>
                  </a:lnTo>
                  <a:lnTo>
                    <a:pt x="30" y="100"/>
                  </a:lnTo>
                  <a:lnTo>
                    <a:pt x="64" y="115"/>
                  </a:lnTo>
                  <a:lnTo>
                    <a:pt x="19" y="112"/>
                  </a:lnTo>
                  <a:lnTo>
                    <a:pt x="94" y="147"/>
                  </a:lnTo>
                  <a:lnTo>
                    <a:pt x="66" y="160"/>
                  </a:lnTo>
                  <a:lnTo>
                    <a:pt x="86" y="187"/>
                  </a:lnTo>
                  <a:lnTo>
                    <a:pt x="151" y="170"/>
                  </a:lnTo>
                  <a:lnTo>
                    <a:pt x="150" y="135"/>
                  </a:lnTo>
                  <a:lnTo>
                    <a:pt x="176" y="123"/>
                  </a:lnTo>
                  <a:lnTo>
                    <a:pt x="182" y="162"/>
                  </a:lnTo>
                  <a:lnTo>
                    <a:pt x="224" y="135"/>
                  </a:lnTo>
                  <a:lnTo>
                    <a:pt x="215" y="162"/>
                  </a:lnTo>
                  <a:lnTo>
                    <a:pt x="250" y="164"/>
                  </a:lnTo>
                  <a:lnTo>
                    <a:pt x="113" y="203"/>
                  </a:lnTo>
                  <a:lnTo>
                    <a:pt x="118" y="230"/>
                  </a:lnTo>
                  <a:lnTo>
                    <a:pt x="235" y="211"/>
                  </a:lnTo>
                  <a:lnTo>
                    <a:pt x="157" y="237"/>
                  </a:lnTo>
                  <a:lnTo>
                    <a:pt x="201" y="252"/>
                  </a:lnTo>
                  <a:lnTo>
                    <a:pt x="120" y="265"/>
                  </a:lnTo>
                  <a:lnTo>
                    <a:pt x="238" y="334"/>
                  </a:lnTo>
                  <a:lnTo>
                    <a:pt x="314" y="162"/>
                  </a:lnTo>
                  <a:lnTo>
                    <a:pt x="404" y="122"/>
                  </a:lnTo>
                  <a:lnTo>
                    <a:pt x="306" y="92"/>
                  </a:lnTo>
                  <a:lnTo>
                    <a:pt x="291" y="47"/>
                  </a:lnTo>
                  <a:lnTo>
                    <a:pt x="261" y="73"/>
                  </a:lnTo>
                  <a:lnTo>
                    <a:pt x="276" y="34"/>
                  </a:lnTo>
                  <a:lnTo>
                    <a:pt x="208" y="0"/>
                  </a:lnTo>
                  <a:lnTo>
                    <a:pt x="185" y="34"/>
                  </a:lnTo>
                  <a:lnTo>
                    <a:pt x="216" y="115"/>
                  </a:lnTo>
                  <a:lnTo>
                    <a:pt x="143" y="30"/>
                  </a:lnTo>
                  <a:lnTo>
                    <a:pt x="118" y="47"/>
                  </a:lnTo>
                  <a:lnTo>
                    <a:pt x="134" y="89"/>
                  </a:lnTo>
                  <a:lnTo>
                    <a:pt x="62" y="51"/>
                  </a:lnTo>
                  <a:lnTo>
                    <a:pt x="113" y="27"/>
                  </a:lnTo>
                  <a:lnTo>
                    <a:pt x="0" y="4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5" name="Freeform 411"/>
            <p:cNvSpPr/>
            <p:nvPr/>
          </p:nvSpPr>
          <p:spPr bwMode="auto">
            <a:xfrm>
              <a:off x="1584160" y="1845025"/>
              <a:ext cx="175211" cy="63647"/>
            </a:xfrm>
            <a:custGeom>
              <a:avLst/>
              <a:gdLst>
                <a:gd name="T0" fmla="*/ 0 w 365"/>
                <a:gd name="T1" fmla="*/ 1 h 141"/>
                <a:gd name="T2" fmla="*/ 1 w 365"/>
                <a:gd name="T3" fmla="*/ 1 h 141"/>
                <a:gd name="T4" fmla="*/ 0 w 365"/>
                <a:gd name="T5" fmla="*/ 1 h 141"/>
                <a:gd name="T6" fmla="*/ 1 w 365"/>
                <a:gd name="T7" fmla="*/ 2 h 141"/>
                <a:gd name="T8" fmla="*/ 4 w 365"/>
                <a:gd name="T9" fmla="*/ 2 h 141"/>
                <a:gd name="T10" fmla="*/ 2 w 365"/>
                <a:gd name="T11" fmla="*/ 2 h 141"/>
                <a:gd name="T12" fmla="*/ 5 w 365"/>
                <a:gd name="T13" fmla="*/ 3 h 141"/>
                <a:gd name="T14" fmla="*/ 7 w 365"/>
                <a:gd name="T15" fmla="*/ 3 h 141"/>
                <a:gd name="T16" fmla="*/ 9 w 365"/>
                <a:gd name="T17" fmla="*/ 1 h 141"/>
                <a:gd name="T18" fmla="*/ 8 w 365"/>
                <a:gd name="T19" fmla="*/ 1 h 141"/>
                <a:gd name="T20" fmla="*/ 6 w 365"/>
                <a:gd name="T21" fmla="*/ 1 h 141"/>
                <a:gd name="T22" fmla="*/ 7 w 365"/>
                <a:gd name="T23" fmla="*/ 0 h 141"/>
                <a:gd name="T24" fmla="*/ 5 w 365"/>
                <a:gd name="T25" fmla="*/ 1 h 141"/>
                <a:gd name="T26" fmla="*/ 5 w 365"/>
                <a:gd name="T27" fmla="*/ 0 h 141"/>
                <a:gd name="T28" fmla="*/ 4 w 365"/>
                <a:gd name="T29" fmla="*/ 1 h 141"/>
                <a:gd name="T30" fmla="*/ 2 w 365"/>
                <a:gd name="T31" fmla="*/ 0 h 141"/>
                <a:gd name="T32" fmla="*/ 2 w 365"/>
                <a:gd name="T33" fmla="*/ 1 h 141"/>
                <a:gd name="T34" fmla="*/ 1 w 365"/>
                <a:gd name="T35" fmla="*/ 0 h 141"/>
                <a:gd name="T36" fmla="*/ 2 w 365"/>
                <a:gd name="T37" fmla="*/ 1 h 141"/>
                <a:gd name="T38" fmla="*/ 0 w 365"/>
                <a:gd name="T39" fmla="*/ 1 h 1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65"/>
                <a:gd name="T61" fmla="*/ 0 h 141"/>
                <a:gd name="T62" fmla="*/ 365 w 365"/>
                <a:gd name="T63" fmla="*/ 141 h 14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65" h="141">
                  <a:moveTo>
                    <a:pt x="0" y="38"/>
                  </a:moveTo>
                  <a:lnTo>
                    <a:pt x="53" y="49"/>
                  </a:lnTo>
                  <a:lnTo>
                    <a:pt x="19" y="66"/>
                  </a:lnTo>
                  <a:lnTo>
                    <a:pt x="33" y="76"/>
                  </a:lnTo>
                  <a:lnTo>
                    <a:pt x="168" y="74"/>
                  </a:lnTo>
                  <a:lnTo>
                    <a:pt x="83" y="96"/>
                  </a:lnTo>
                  <a:lnTo>
                    <a:pt x="219" y="141"/>
                  </a:lnTo>
                  <a:lnTo>
                    <a:pt x="309" y="115"/>
                  </a:lnTo>
                  <a:lnTo>
                    <a:pt x="365" y="66"/>
                  </a:lnTo>
                  <a:lnTo>
                    <a:pt x="351" y="43"/>
                  </a:lnTo>
                  <a:lnTo>
                    <a:pt x="265" y="45"/>
                  </a:lnTo>
                  <a:lnTo>
                    <a:pt x="277" y="19"/>
                  </a:lnTo>
                  <a:lnTo>
                    <a:pt x="209" y="45"/>
                  </a:lnTo>
                  <a:lnTo>
                    <a:pt x="198" y="0"/>
                  </a:lnTo>
                  <a:lnTo>
                    <a:pt x="182" y="57"/>
                  </a:lnTo>
                  <a:lnTo>
                    <a:pt x="83" y="0"/>
                  </a:lnTo>
                  <a:lnTo>
                    <a:pt x="85" y="35"/>
                  </a:lnTo>
                  <a:lnTo>
                    <a:pt x="57" y="19"/>
                  </a:lnTo>
                  <a:lnTo>
                    <a:pt x="69" y="51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6" name="Freeform 412"/>
            <p:cNvSpPr/>
            <p:nvPr/>
          </p:nvSpPr>
          <p:spPr bwMode="auto">
            <a:xfrm>
              <a:off x="1644810" y="1948452"/>
              <a:ext cx="74128" cy="41371"/>
            </a:xfrm>
            <a:custGeom>
              <a:avLst/>
              <a:gdLst>
                <a:gd name="T0" fmla="*/ 0 w 157"/>
                <a:gd name="T1" fmla="*/ 2 h 92"/>
                <a:gd name="T2" fmla="*/ 0 w 157"/>
                <a:gd name="T3" fmla="*/ 1 h 92"/>
                <a:gd name="T4" fmla="*/ 2 w 157"/>
                <a:gd name="T5" fmla="*/ 0 h 92"/>
                <a:gd name="T6" fmla="*/ 2 w 157"/>
                <a:gd name="T7" fmla="*/ 1 h 92"/>
                <a:gd name="T8" fmla="*/ 3 w 157"/>
                <a:gd name="T9" fmla="*/ 1 h 92"/>
                <a:gd name="T10" fmla="*/ 1 w 157"/>
                <a:gd name="T11" fmla="*/ 2 h 92"/>
                <a:gd name="T12" fmla="*/ 2 w 157"/>
                <a:gd name="T13" fmla="*/ 1 h 92"/>
                <a:gd name="T14" fmla="*/ 0 w 157"/>
                <a:gd name="T15" fmla="*/ 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7"/>
                <a:gd name="T25" fmla="*/ 0 h 92"/>
                <a:gd name="T26" fmla="*/ 157 w 15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7" h="92">
                  <a:moveTo>
                    <a:pt x="0" y="73"/>
                  </a:moveTo>
                  <a:lnTo>
                    <a:pt x="14" y="26"/>
                  </a:lnTo>
                  <a:lnTo>
                    <a:pt x="78" y="0"/>
                  </a:lnTo>
                  <a:lnTo>
                    <a:pt x="88" y="26"/>
                  </a:lnTo>
                  <a:lnTo>
                    <a:pt x="157" y="48"/>
                  </a:lnTo>
                  <a:lnTo>
                    <a:pt x="62" y="92"/>
                  </a:lnTo>
                  <a:lnTo>
                    <a:pt x="78" y="68"/>
                  </a:lnTo>
                  <a:lnTo>
                    <a:pt x="0" y="7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7" name="Freeform 413"/>
            <p:cNvSpPr/>
            <p:nvPr/>
          </p:nvSpPr>
          <p:spPr bwMode="auto">
            <a:xfrm>
              <a:off x="1467914" y="2304876"/>
              <a:ext cx="235861" cy="423253"/>
            </a:xfrm>
            <a:custGeom>
              <a:avLst/>
              <a:gdLst>
                <a:gd name="T0" fmla="*/ 0 w 492"/>
                <a:gd name="T1" fmla="*/ 16 h 935"/>
                <a:gd name="T2" fmla="*/ 0 w 492"/>
                <a:gd name="T3" fmla="*/ 18 h 935"/>
                <a:gd name="T4" fmla="*/ 1 w 492"/>
                <a:gd name="T5" fmla="*/ 20 h 935"/>
                <a:gd name="T6" fmla="*/ 1 w 492"/>
                <a:gd name="T7" fmla="*/ 22 h 935"/>
                <a:gd name="T8" fmla="*/ 4 w 492"/>
                <a:gd name="T9" fmla="*/ 20 h 935"/>
                <a:gd name="T10" fmla="*/ 5 w 492"/>
                <a:gd name="T11" fmla="*/ 17 h 935"/>
                <a:gd name="T12" fmla="*/ 4 w 492"/>
                <a:gd name="T13" fmla="*/ 17 h 935"/>
                <a:gd name="T14" fmla="*/ 6 w 492"/>
                <a:gd name="T15" fmla="*/ 16 h 935"/>
                <a:gd name="T16" fmla="*/ 4 w 492"/>
                <a:gd name="T17" fmla="*/ 16 h 935"/>
                <a:gd name="T18" fmla="*/ 6 w 492"/>
                <a:gd name="T19" fmla="*/ 16 h 935"/>
                <a:gd name="T20" fmla="*/ 7 w 492"/>
                <a:gd name="T21" fmla="*/ 15 h 935"/>
                <a:gd name="T22" fmla="*/ 5 w 492"/>
                <a:gd name="T23" fmla="*/ 14 h 935"/>
                <a:gd name="T24" fmla="*/ 4 w 492"/>
                <a:gd name="T25" fmla="*/ 15 h 935"/>
                <a:gd name="T26" fmla="*/ 5 w 492"/>
                <a:gd name="T27" fmla="*/ 14 h 935"/>
                <a:gd name="T28" fmla="*/ 5 w 492"/>
                <a:gd name="T29" fmla="*/ 11 h 935"/>
                <a:gd name="T30" fmla="*/ 9 w 492"/>
                <a:gd name="T31" fmla="*/ 8 h 935"/>
                <a:gd name="T32" fmla="*/ 9 w 492"/>
                <a:gd name="T33" fmla="*/ 7 h 935"/>
                <a:gd name="T34" fmla="*/ 9 w 492"/>
                <a:gd name="T35" fmla="*/ 6 h 935"/>
                <a:gd name="T36" fmla="*/ 11 w 492"/>
                <a:gd name="T37" fmla="*/ 5 h 935"/>
                <a:gd name="T38" fmla="*/ 11 w 492"/>
                <a:gd name="T39" fmla="*/ 2 h 935"/>
                <a:gd name="T40" fmla="*/ 8 w 492"/>
                <a:gd name="T41" fmla="*/ 0 h 935"/>
                <a:gd name="T42" fmla="*/ 8 w 492"/>
                <a:gd name="T43" fmla="*/ 0 h 935"/>
                <a:gd name="T44" fmla="*/ 8 w 492"/>
                <a:gd name="T45" fmla="*/ 1 h 935"/>
                <a:gd name="T46" fmla="*/ 6 w 492"/>
                <a:gd name="T47" fmla="*/ 1 h 935"/>
                <a:gd name="T48" fmla="*/ 6 w 492"/>
                <a:gd name="T49" fmla="*/ 2 h 935"/>
                <a:gd name="T50" fmla="*/ 5 w 492"/>
                <a:gd name="T51" fmla="*/ 2 h 935"/>
                <a:gd name="T52" fmla="*/ 5 w 492"/>
                <a:gd name="T53" fmla="*/ 3 h 935"/>
                <a:gd name="T54" fmla="*/ 3 w 492"/>
                <a:gd name="T55" fmla="*/ 5 h 935"/>
                <a:gd name="T56" fmla="*/ 2 w 492"/>
                <a:gd name="T57" fmla="*/ 7 h 935"/>
                <a:gd name="T58" fmla="*/ 3 w 492"/>
                <a:gd name="T59" fmla="*/ 9 h 935"/>
                <a:gd name="T60" fmla="*/ 1 w 492"/>
                <a:gd name="T61" fmla="*/ 9 h 935"/>
                <a:gd name="T62" fmla="*/ 1 w 492"/>
                <a:gd name="T63" fmla="*/ 12 h 935"/>
                <a:gd name="T64" fmla="*/ 1 w 492"/>
                <a:gd name="T65" fmla="*/ 13 h 935"/>
                <a:gd name="T66" fmla="*/ 1 w 492"/>
                <a:gd name="T67" fmla="*/ 13 h 935"/>
                <a:gd name="T68" fmla="*/ 1 w 492"/>
                <a:gd name="T69" fmla="*/ 15 h 935"/>
                <a:gd name="T70" fmla="*/ 0 w 492"/>
                <a:gd name="T71" fmla="*/ 16 h 9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92"/>
                <a:gd name="T109" fmla="*/ 0 h 935"/>
                <a:gd name="T110" fmla="*/ 492 w 492"/>
                <a:gd name="T111" fmla="*/ 935 h 93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92" h="935">
                  <a:moveTo>
                    <a:pt x="0" y="704"/>
                  </a:moveTo>
                  <a:lnTo>
                    <a:pt x="19" y="810"/>
                  </a:lnTo>
                  <a:lnTo>
                    <a:pt x="63" y="862"/>
                  </a:lnTo>
                  <a:lnTo>
                    <a:pt x="59" y="935"/>
                  </a:lnTo>
                  <a:lnTo>
                    <a:pt x="179" y="885"/>
                  </a:lnTo>
                  <a:lnTo>
                    <a:pt x="209" y="739"/>
                  </a:lnTo>
                  <a:lnTo>
                    <a:pt x="187" y="732"/>
                  </a:lnTo>
                  <a:lnTo>
                    <a:pt x="275" y="686"/>
                  </a:lnTo>
                  <a:lnTo>
                    <a:pt x="191" y="675"/>
                  </a:lnTo>
                  <a:lnTo>
                    <a:pt x="253" y="686"/>
                  </a:lnTo>
                  <a:lnTo>
                    <a:pt x="290" y="648"/>
                  </a:lnTo>
                  <a:lnTo>
                    <a:pt x="237" y="599"/>
                  </a:lnTo>
                  <a:lnTo>
                    <a:pt x="189" y="633"/>
                  </a:lnTo>
                  <a:lnTo>
                    <a:pt x="227" y="604"/>
                  </a:lnTo>
                  <a:lnTo>
                    <a:pt x="228" y="470"/>
                  </a:lnTo>
                  <a:lnTo>
                    <a:pt x="395" y="341"/>
                  </a:lnTo>
                  <a:lnTo>
                    <a:pt x="383" y="314"/>
                  </a:lnTo>
                  <a:lnTo>
                    <a:pt x="410" y="249"/>
                  </a:lnTo>
                  <a:lnTo>
                    <a:pt x="492" y="230"/>
                  </a:lnTo>
                  <a:lnTo>
                    <a:pt x="470" y="79"/>
                  </a:lnTo>
                  <a:lnTo>
                    <a:pt x="358" y="0"/>
                  </a:lnTo>
                  <a:lnTo>
                    <a:pt x="339" y="0"/>
                  </a:lnTo>
                  <a:lnTo>
                    <a:pt x="338" y="48"/>
                  </a:lnTo>
                  <a:lnTo>
                    <a:pt x="270" y="39"/>
                  </a:lnTo>
                  <a:lnTo>
                    <a:pt x="253" y="79"/>
                  </a:lnTo>
                  <a:lnTo>
                    <a:pt x="208" y="90"/>
                  </a:lnTo>
                  <a:lnTo>
                    <a:pt x="196" y="150"/>
                  </a:lnTo>
                  <a:lnTo>
                    <a:pt x="129" y="222"/>
                  </a:lnTo>
                  <a:lnTo>
                    <a:pt x="97" y="324"/>
                  </a:lnTo>
                  <a:lnTo>
                    <a:pt x="109" y="364"/>
                  </a:lnTo>
                  <a:lnTo>
                    <a:pt x="42" y="394"/>
                  </a:lnTo>
                  <a:lnTo>
                    <a:pt x="35" y="526"/>
                  </a:lnTo>
                  <a:lnTo>
                    <a:pt x="57" y="553"/>
                  </a:lnTo>
                  <a:lnTo>
                    <a:pt x="35" y="578"/>
                  </a:lnTo>
                  <a:lnTo>
                    <a:pt x="46" y="636"/>
                  </a:lnTo>
                  <a:lnTo>
                    <a:pt x="0" y="70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8" name="Freeform 414"/>
            <p:cNvSpPr/>
            <p:nvPr/>
          </p:nvSpPr>
          <p:spPr bwMode="auto">
            <a:xfrm>
              <a:off x="1371885" y="2933391"/>
              <a:ext cx="80867" cy="44553"/>
            </a:xfrm>
            <a:custGeom>
              <a:avLst/>
              <a:gdLst>
                <a:gd name="T0" fmla="*/ 0 w 169"/>
                <a:gd name="T1" fmla="*/ 1 h 98"/>
                <a:gd name="T2" fmla="*/ 1 w 169"/>
                <a:gd name="T3" fmla="*/ 2 h 98"/>
                <a:gd name="T4" fmla="*/ 2 w 169"/>
                <a:gd name="T5" fmla="*/ 2 h 98"/>
                <a:gd name="T6" fmla="*/ 3 w 169"/>
                <a:gd name="T7" fmla="*/ 2 h 98"/>
                <a:gd name="T8" fmla="*/ 4 w 169"/>
                <a:gd name="T9" fmla="*/ 1 h 98"/>
                <a:gd name="T10" fmla="*/ 3 w 169"/>
                <a:gd name="T11" fmla="*/ 1 h 98"/>
                <a:gd name="T12" fmla="*/ 3 w 169"/>
                <a:gd name="T13" fmla="*/ 0 h 98"/>
                <a:gd name="T14" fmla="*/ 3 w 169"/>
                <a:gd name="T15" fmla="*/ 0 h 98"/>
                <a:gd name="T16" fmla="*/ 1 w 169"/>
                <a:gd name="T17" fmla="*/ 0 h 98"/>
                <a:gd name="T18" fmla="*/ 0 w 169"/>
                <a:gd name="T19" fmla="*/ 1 h 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9"/>
                <a:gd name="T31" fmla="*/ 0 h 98"/>
                <a:gd name="T32" fmla="*/ 169 w 169"/>
                <a:gd name="T33" fmla="*/ 98 h 9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9" h="98">
                  <a:moveTo>
                    <a:pt x="0" y="66"/>
                  </a:moveTo>
                  <a:lnTo>
                    <a:pt x="39" y="98"/>
                  </a:lnTo>
                  <a:lnTo>
                    <a:pt x="92" y="70"/>
                  </a:lnTo>
                  <a:lnTo>
                    <a:pt x="115" y="96"/>
                  </a:lnTo>
                  <a:lnTo>
                    <a:pt x="169" y="44"/>
                  </a:lnTo>
                  <a:lnTo>
                    <a:pt x="136" y="38"/>
                  </a:lnTo>
                  <a:lnTo>
                    <a:pt x="135" y="16"/>
                  </a:lnTo>
                  <a:lnTo>
                    <a:pt x="128" y="9"/>
                  </a:lnTo>
                  <a:lnTo>
                    <a:pt x="54" y="0"/>
                  </a:lnTo>
                  <a:lnTo>
                    <a:pt x="0" y="6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9" name="Freeform 415"/>
            <p:cNvSpPr/>
            <p:nvPr/>
          </p:nvSpPr>
          <p:spPr bwMode="auto">
            <a:xfrm>
              <a:off x="1912681" y="3186389"/>
              <a:ext cx="131408" cy="109791"/>
            </a:xfrm>
            <a:custGeom>
              <a:avLst/>
              <a:gdLst>
                <a:gd name="T0" fmla="*/ 0 w 273"/>
                <a:gd name="T1" fmla="*/ 5 h 244"/>
                <a:gd name="T2" fmla="*/ 0 w 273"/>
                <a:gd name="T3" fmla="*/ 5 h 244"/>
                <a:gd name="T4" fmla="*/ 1 w 273"/>
                <a:gd name="T5" fmla="*/ 3 h 244"/>
                <a:gd name="T6" fmla="*/ 1 w 273"/>
                <a:gd name="T7" fmla="*/ 3 h 244"/>
                <a:gd name="T8" fmla="*/ 1 w 273"/>
                <a:gd name="T9" fmla="*/ 1 h 244"/>
                <a:gd name="T10" fmla="*/ 1 w 273"/>
                <a:gd name="T11" fmla="*/ 0 h 244"/>
                <a:gd name="T12" fmla="*/ 6 w 273"/>
                <a:gd name="T13" fmla="*/ 0 h 244"/>
                <a:gd name="T14" fmla="*/ 5 w 273"/>
                <a:gd name="T15" fmla="*/ 1 h 244"/>
                <a:gd name="T16" fmla="*/ 5 w 273"/>
                <a:gd name="T17" fmla="*/ 3 h 244"/>
                <a:gd name="T18" fmla="*/ 3 w 273"/>
                <a:gd name="T19" fmla="*/ 4 h 244"/>
                <a:gd name="T20" fmla="*/ 1 w 273"/>
                <a:gd name="T21" fmla="*/ 6 h 244"/>
                <a:gd name="T22" fmla="*/ 0 w 273"/>
                <a:gd name="T23" fmla="*/ 5 h 24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3"/>
                <a:gd name="T37" fmla="*/ 0 h 244"/>
                <a:gd name="T38" fmla="*/ 273 w 273"/>
                <a:gd name="T39" fmla="*/ 244 h 24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3" h="244">
                  <a:moveTo>
                    <a:pt x="0" y="225"/>
                  </a:moveTo>
                  <a:lnTo>
                    <a:pt x="5" y="199"/>
                  </a:lnTo>
                  <a:lnTo>
                    <a:pt x="43" y="147"/>
                  </a:lnTo>
                  <a:lnTo>
                    <a:pt x="22" y="126"/>
                  </a:lnTo>
                  <a:lnTo>
                    <a:pt x="21" y="64"/>
                  </a:lnTo>
                  <a:lnTo>
                    <a:pt x="43" y="12"/>
                  </a:lnTo>
                  <a:lnTo>
                    <a:pt x="273" y="0"/>
                  </a:lnTo>
                  <a:lnTo>
                    <a:pt x="231" y="37"/>
                  </a:lnTo>
                  <a:lnTo>
                    <a:pt x="215" y="135"/>
                  </a:lnTo>
                  <a:lnTo>
                    <a:pt x="122" y="191"/>
                  </a:lnTo>
                  <a:lnTo>
                    <a:pt x="38" y="244"/>
                  </a:lnTo>
                  <a:lnTo>
                    <a:pt x="0" y="2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0" name="Freeform 416"/>
            <p:cNvSpPr/>
            <p:nvPr/>
          </p:nvSpPr>
          <p:spPr bwMode="auto">
            <a:xfrm>
              <a:off x="3049870" y="3544404"/>
              <a:ext cx="146571" cy="307097"/>
            </a:xfrm>
            <a:custGeom>
              <a:avLst/>
              <a:gdLst>
                <a:gd name="T0" fmla="*/ 0 w 303"/>
                <a:gd name="T1" fmla="*/ 3 h 678"/>
                <a:gd name="T2" fmla="*/ 1 w 303"/>
                <a:gd name="T3" fmla="*/ 1 h 678"/>
                <a:gd name="T4" fmla="*/ 3 w 303"/>
                <a:gd name="T5" fmla="*/ 0 h 678"/>
                <a:gd name="T6" fmla="*/ 3 w 303"/>
                <a:gd name="T7" fmla="*/ 1 h 678"/>
                <a:gd name="T8" fmla="*/ 3 w 303"/>
                <a:gd name="T9" fmla="*/ 3 h 678"/>
                <a:gd name="T10" fmla="*/ 5 w 303"/>
                <a:gd name="T11" fmla="*/ 3 h 678"/>
                <a:gd name="T12" fmla="*/ 6 w 303"/>
                <a:gd name="T13" fmla="*/ 3 h 678"/>
                <a:gd name="T14" fmla="*/ 7 w 303"/>
                <a:gd name="T15" fmla="*/ 5 h 678"/>
                <a:gd name="T16" fmla="*/ 7 w 303"/>
                <a:gd name="T17" fmla="*/ 7 h 678"/>
                <a:gd name="T18" fmla="*/ 5 w 303"/>
                <a:gd name="T19" fmla="*/ 7 h 678"/>
                <a:gd name="T20" fmla="*/ 5 w 303"/>
                <a:gd name="T21" fmla="*/ 7 h 678"/>
                <a:gd name="T22" fmla="*/ 5 w 303"/>
                <a:gd name="T23" fmla="*/ 9 h 678"/>
                <a:gd name="T24" fmla="*/ 3 w 303"/>
                <a:gd name="T25" fmla="*/ 7 h 678"/>
                <a:gd name="T26" fmla="*/ 1 w 303"/>
                <a:gd name="T27" fmla="*/ 11 h 678"/>
                <a:gd name="T28" fmla="*/ 3 w 303"/>
                <a:gd name="T29" fmla="*/ 14 h 678"/>
                <a:gd name="T30" fmla="*/ 4 w 303"/>
                <a:gd name="T31" fmla="*/ 15 h 678"/>
                <a:gd name="T32" fmla="*/ 3 w 303"/>
                <a:gd name="T33" fmla="*/ 16 h 678"/>
                <a:gd name="T34" fmla="*/ 3 w 303"/>
                <a:gd name="T35" fmla="*/ 15 h 678"/>
                <a:gd name="T36" fmla="*/ 3 w 303"/>
                <a:gd name="T37" fmla="*/ 15 h 678"/>
                <a:gd name="T38" fmla="*/ 1 w 303"/>
                <a:gd name="T39" fmla="*/ 13 h 678"/>
                <a:gd name="T40" fmla="*/ 1 w 303"/>
                <a:gd name="T41" fmla="*/ 11 h 678"/>
                <a:gd name="T42" fmla="*/ 2 w 303"/>
                <a:gd name="T43" fmla="*/ 9 h 678"/>
                <a:gd name="T44" fmla="*/ 1 w 303"/>
                <a:gd name="T45" fmla="*/ 6 h 678"/>
                <a:gd name="T46" fmla="*/ 1 w 303"/>
                <a:gd name="T47" fmla="*/ 5 h 678"/>
                <a:gd name="T48" fmla="*/ 0 w 303"/>
                <a:gd name="T49" fmla="*/ 3 h 67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3"/>
                <a:gd name="T76" fmla="*/ 0 h 678"/>
                <a:gd name="T77" fmla="*/ 303 w 303"/>
                <a:gd name="T78" fmla="*/ 678 h 67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3" h="678">
                  <a:moveTo>
                    <a:pt x="0" y="109"/>
                  </a:moveTo>
                  <a:lnTo>
                    <a:pt x="22" y="56"/>
                  </a:lnTo>
                  <a:lnTo>
                    <a:pt x="105" y="0"/>
                  </a:lnTo>
                  <a:lnTo>
                    <a:pt x="141" y="53"/>
                  </a:lnTo>
                  <a:lnTo>
                    <a:pt x="130" y="144"/>
                  </a:lnTo>
                  <a:lnTo>
                    <a:pt x="228" y="105"/>
                  </a:lnTo>
                  <a:lnTo>
                    <a:pt x="265" y="144"/>
                  </a:lnTo>
                  <a:lnTo>
                    <a:pt x="303" y="234"/>
                  </a:lnTo>
                  <a:lnTo>
                    <a:pt x="293" y="290"/>
                  </a:lnTo>
                  <a:lnTo>
                    <a:pt x="217" y="287"/>
                  </a:lnTo>
                  <a:lnTo>
                    <a:pt x="192" y="311"/>
                  </a:lnTo>
                  <a:lnTo>
                    <a:pt x="204" y="406"/>
                  </a:lnTo>
                  <a:lnTo>
                    <a:pt x="106" y="324"/>
                  </a:lnTo>
                  <a:lnTo>
                    <a:pt x="66" y="472"/>
                  </a:lnTo>
                  <a:lnTo>
                    <a:pt x="113" y="605"/>
                  </a:lnTo>
                  <a:lnTo>
                    <a:pt x="179" y="652"/>
                  </a:lnTo>
                  <a:lnTo>
                    <a:pt x="144" y="678"/>
                  </a:lnTo>
                  <a:lnTo>
                    <a:pt x="135" y="637"/>
                  </a:lnTo>
                  <a:lnTo>
                    <a:pt x="106" y="637"/>
                  </a:lnTo>
                  <a:lnTo>
                    <a:pt x="31" y="562"/>
                  </a:lnTo>
                  <a:lnTo>
                    <a:pt x="43" y="477"/>
                  </a:lnTo>
                  <a:lnTo>
                    <a:pt x="83" y="397"/>
                  </a:lnTo>
                  <a:lnTo>
                    <a:pt x="29" y="267"/>
                  </a:lnTo>
                  <a:lnTo>
                    <a:pt x="45" y="207"/>
                  </a:lnTo>
                  <a:lnTo>
                    <a:pt x="0" y="10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1" name="Freeform 417"/>
            <p:cNvSpPr/>
            <p:nvPr/>
          </p:nvSpPr>
          <p:spPr bwMode="auto">
            <a:xfrm>
              <a:off x="2197400" y="3429839"/>
              <a:ext cx="96029" cy="73194"/>
            </a:xfrm>
            <a:custGeom>
              <a:avLst/>
              <a:gdLst>
                <a:gd name="T0" fmla="*/ 0 w 201"/>
                <a:gd name="T1" fmla="*/ 2 h 159"/>
                <a:gd name="T2" fmla="*/ 0 w 201"/>
                <a:gd name="T3" fmla="*/ 2 h 159"/>
                <a:gd name="T4" fmla="*/ 1 w 201"/>
                <a:gd name="T5" fmla="*/ 2 h 159"/>
                <a:gd name="T6" fmla="*/ 3 w 201"/>
                <a:gd name="T7" fmla="*/ 2 h 159"/>
                <a:gd name="T8" fmla="*/ 4 w 201"/>
                <a:gd name="T9" fmla="*/ 0 h 159"/>
                <a:gd name="T10" fmla="*/ 5 w 201"/>
                <a:gd name="T11" fmla="*/ 1 h 159"/>
                <a:gd name="T12" fmla="*/ 4 w 201"/>
                <a:gd name="T13" fmla="*/ 1 h 159"/>
                <a:gd name="T14" fmla="*/ 4 w 201"/>
                <a:gd name="T15" fmla="*/ 2 h 159"/>
                <a:gd name="T16" fmla="*/ 4 w 201"/>
                <a:gd name="T17" fmla="*/ 4 h 159"/>
                <a:gd name="T18" fmla="*/ 1 w 201"/>
                <a:gd name="T19" fmla="*/ 3 h 159"/>
                <a:gd name="T20" fmla="*/ 0 w 201"/>
                <a:gd name="T21" fmla="*/ 2 h 1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1"/>
                <a:gd name="T34" fmla="*/ 0 h 159"/>
                <a:gd name="T35" fmla="*/ 201 w 201"/>
                <a:gd name="T36" fmla="*/ 159 h 1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1" h="159">
                  <a:moveTo>
                    <a:pt x="0" y="74"/>
                  </a:moveTo>
                  <a:lnTo>
                    <a:pt x="12" y="70"/>
                  </a:lnTo>
                  <a:lnTo>
                    <a:pt x="27" y="96"/>
                  </a:lnTo>
                  <a:lnTo>
                    <a:pt x="112" y="94"/>
                  </a:lnTo>
                  <a:lnTo>
                    <a:pt x="190" y="0"/>
                  </a:lnTo>
                  <a:lnTo>
                    <a:pt x="201" y="58"/>
                  </a:lnTo>
                  <a:lnTo>
                    <a:pt x="178" y="59"/>
                  </a:lnTo>
                  <a:lnTo>
                    <a:pt x="190" y="94"/>
                  </a:lnTo>
                  <a:lnTo>
                    <a:pt x="159" y="159"/>
                  </a:lnTo>
                  <a:lnTo>
                    <a:pt x="37" y="145"/>
                  </a:lnTo>
                  <a:lnTo>
                    <a:pt x="0" y="7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2" name="Freeform 418"/>
            <p:cNvSpPr/>
            <p:nvPr/>
          </p:nvSpPr>
          <p:spPr bwMode="auto">
            <a:xfrm>
              <a:off x="1397156" y="3187980"/>
              <a:ext cx="70758" cy="152753"/>
            </a:xfrm>
            <a:custGeom>
              <a:avLst/>
              <a:gdLst>
                <a:gd name="T0" fmla="*/ 0 w 149"/>
                <a:gd name="T1" fmla="*/ 4 h 334"/>
                <a:gd name="T2" fmla="*/ 1 w 149"/>
                <a:gd name="T3" fmla="*/ 3 h 334"/>
                <a:gd name="T4" fmla="*/ 1 w 149"/>
                <a:gd name="T5" fmla="*/ 0 h 334"/>
                <a:gd name="T6" fmla="*/ 3 w 149"/>
                <a:gd name="T7" fmla="*/ 0 h 334"/>
                <a:gd name="T8" fmla="*/ 3 w 149"/>
                <a:gd name="T9" fmla="*/ 1 h 334"/>
                <a:gd name="T10" fmla="*/ 3 w 149"/>
                <a:gd name="T11" fmla="*/ 2 h 334"/>
                <a:gd name="T12" fmla="*/ 2 w 149"/>
                <a:gd name="T13" fmla="*/ 4 h 334"/>
                <a:gd name="T14" fmla="*/ 3 w 149"/>
                <a:gd name="T15" fmla="*/ 5 h 334"/>
                <a:gd name="T16" fmla="*/ 2 w 149"/>
                <a:gd name="T17" fmla="*/ 8 h 334"/>
                <a:gd name="T18" fmla="*/ 1 w 149"/>
                <a:gd name="T19" fmla="*/ 6 h 334"/>
                <a:gd name="T20" fmla="*/ 0 w 149"/>
                <a:gd name="T21" fmla="*/ 4 h 3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9"/>
                <a:gd name="T34" fmla="*/ 0 h 334"/>
                <a:gd name="T35" fmla="*/ 149 w 149"/>
                <a:gd name="T36" fmla="*/ 334 h 3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9" h="334">
                  <a:moveTo>
                    <a:pt x="0" y="155"/>
                  </a:moveTo>
                  <a:lnTo>
                    <a:pt x="35" y="124"/>
                  </a:lnTo>
                  <a:lnTo>
                    <a:pt x="47" y="4"/>
                  </a:lnTo>
                  <a:lnTo>
                    <a:pt x="142" y="0"/>
                  </a:lnTo>
                  <a:lnTo>
                    <a:pt x="119" y="40"/>
                  </a:lnTo>
                  <a:lnTo>
                    <a:pt x="146" y="93"/>
                  </a:lnTo>
                  <a:lnTo>
                    <a:pt x="91" y="155"/>
                  </a:lnTo>
                  <a:lnTo>
                    <a:pt x="149" y="195"/>
                  </a:lnTo>
                  <a:lnTo>
                    <a:pt x="76" y="334"/>
                  </a:lnTo>
                  <a:lnTo>
                    <a:pt x="67" y="245"/>
                  </a:lnTo>
                  <a:lnTo>
                    <a:pt x="0" y="15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3" name="Freeform 419"/>
            <p:cNvSpPr/>
            <p:nvPr/>
          </p:nvSpPr>
          <p:spPr bwMode="auto">
            <a:xfrm>
              <a:off x="1739155" y="3075006"/>
              <a:ext cx="52226" cy="42962"/>
            </a:xfrm>
            <a:custGeom>
              <a:avLst/>
              <a:gdLst>
                <a:gd name="T0" fmla="*/ 0 w 107"/>
                <a:gd name="T1" fmla="*/ 1 h 93"/>
                <a:gd name="T2" fmla="*/ 0 w 107"/>
                <a:gd name="T3" fmla="*/ 0 h 93"/>
                <a:gd name="T4" fmla="*/ 2 w 107"/>
                <a:gd name="T5" fmla="*/ 0 h 93"/>
                <a:gd name="T6" fmla="*/ 3 w 107"/>
                <a:gd name="T7" fmla="*/ 1 h 93"/>
                <a:gd name="T8" fmla="*/ 1 w 107"/>
                <a:gd name="T9" fmla="*/ 1 h 93"/>
                <a:gd name="T10" fmla="*/ 0 w 107"/>
                <a:gd name="T11" fmla="*/ 2 h 93"/>
                <a:gd name="T12" fmla="*/ 1 w 107"/>
                <a:gd name="T13" fmla="*/ 2 h 93"/>
                <a:gd name="T14" fmla="*/ 0 w 107"/>
                <a:gd name="T15" fmla="*/ 1 h 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7"/>
                <a:gd name="T25" fmla="*/ 0 h 93"/>
                <a:gd name="T26" fmla="*/ 107 w 107"/>
                <a:gd name="T27" fmla="*/ 93 h 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7" h="93">
                  <a:moveTo>
                    <a:pt x="0" y="61"/>
                  </a:moveTo>
                  <a:lnTo>
                    <a:pt x="14" y="4"/>
                  </a:lnTo>
                  <a:lnTo>
                    <a:pt x="73" y="0"/>
                  </a:lnTo>
                  <a:lnTo>
                    <a:pt x="107" y="45"/>
                  </a:lnTo>
                  <a:lnTo>
                    <a:pt x="59" y="47"/>
                  </a:lnTo>
                  <a:lnTo>
                    <a:pt x="6" y="93"/>
                  </a:lnTo>
                  <a:lnTo>
                    <a:pt x="29" y="65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4" name="Freeform 420"/>
            <p:cNvSpPr/>
            <p:nvPr/>
          </p:nvSpPr>
          <p:spPr bwMode="auto">
            <a:xfrm>
              <a:off x="1745894" y="3071824"/>
              <a:ext cx="338629" cy="143206"/>
            </a:xfrm>
            <a:custGeom>
              <a:avLst/>
              <a:gdLst>
                <a:gd name="T0" fmla="*/ 0 w 703"/>
                <a:gd name="T1" fmla="*/ 3 h 317"/>
                <a:gd name="T2" fmla="*/ 1 w 703"/>
                <a:gd name="T3" fmla="*/ 4 h 317"/>
                <a:gd name="T4" fmla="*/ 0 w 703"/>
                <a:gd name="T5" fmla="*/ 5 h 317"/>
                <a:gd name="T6" fmla="*/ 1 w 703"/>
                <a:gd name="T7" fmla="*/ 5 h 317"/>
                <a:gd name="T8" fmla="*/ 1 w 703"/>
                <a:gd name="T9" fmla="*/ 6 h 317"/>
                <a:gd name="T10" fmla="*/ 2 w 703"/>
                <a:gd name="T11" fmla="*/ 6 h 317"/>
                <a:gd name="T12" fmla="*/ 1 w 703"/>
                <a:gd name="T13" fmla="*/ 6 h 317"/>
                <a:gd name="T14" fmla="*/ 2 w 703"/>
                <a:gd name="T15" fmla="*/ 6 h 317"/>
                <a:gd name="T16" fmla="*/ 3 w 703"/>
                <a:gd name="T17" fmla="*/ 7 h 317"/>
                <a:gd name="T18" fmla="*/ 4 w 703"/>
                <a:gd name="T19" fmla="*/ 6 h 317"/>
                <a:gd name="T20" fmla="*/ 6 w 703"/>
                <a:gd name="T21" fmla="*/ 7 h 317"/>
                <a:gd name="T22" fmla="*/ 9 w 703"/>
                <a:gd name="T23" fmla="*/ 6 h 317"/>
                <a:gd name="T24" fmla="*/ 9 w 703"/>
                <a:gd name="T25" fmla="*/ 7 h 317"/>
                <a:gd name="T26" fmla="*/ 9 w 703"/>
                <a:gd name="T27" fmla="*/ 6 h 317"/>
                <a:gd name="T28" fmla="*/ 15 w 703"/>
                <a:gd name="T29" fmla="*/ 6 h 317"/>
                <a:gd name="T30" fmla="*/ 16 w 703"/>
                <a:gd name="T31" fmla="*/ 6 h 317"/>
                <a:gd name="T32" fmla="*/ 16 w 703"/>
                <a:gd name="T33" fmla="*/ 3 h 317"/>
                <a:gd name="T34" fmla="*/ 16 w 703"/>
                <a:gd name="T35" fmla="*/ 3 h 317"/>
                <a:gd name="T36" fmla="*/ 15 w 703"/>
                <a:gd name="T37" fmla="*/ 1 h 317"/>
                <a:gd name="T38" fmla="*/ 13 w 703"/>
                <a:gd name="T39" fmla="*/ 1 h 317"/>
                <a:gd name="T40" fmla="*/ 11 w 703"/>
                <a:gd name="T41" fmla="*/ 1 h 317"/>
                <a:gd name="T42" fmla="*/ 8 w 703"/>
                <a:gd name="T43" fmla="*/ 0 h 317"/>
                <a:gd name="T44" fmla="*/ 6 w 703"/>
                <a:gd name="T45" fmla="*/ 0 h 317"/>
                <a:gd name="T46" fmla="*/ 4 w 703"/>
                <a:gd name="T47" fmla="*/ 1 h 317"/>
                <a:gd name="T48" fmla="*/ 3 w 703"/>
                <a:gd name="T49" fmla="*/ 1 h 317"/>
                <a:gd name="T50" fmla="*/ 3 w 703"/>
                <a:gd name="T51" fmla="*/ 2 h 317"/>
                <a:gd name="T52" fmla="*/ 0 w 703"/>
                <a:gd name="T53" fmla="*/ 3 h 31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03"/>
                <a:gd name="T82" fmla="*/ 0 h 317"/>
                <a:gd name="T83" fmla="*/ 703 w 703"/>
                <a:gd name="T84" fmla="*/ 317 h 31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03" h="317">
                  <a:moveTo>
                    <a:pt x="0" y="106"/>
                  </a:moveTo>
                  <a:lnTo>
                    <a:pt x="27" y="188"/>
                  </a:lnTo>
                  <a:lnTo>
                    <a:pt x="1" y="196"/>
                  </a:lnTo>
                  <a:lnTo>
                    <a:pt x="27" y="210"/>
                  </a:lnTo>
                  <a:lnTo>
                    <a:pt x="39" y="260"/>
                  </a:lnTo>
                  <a:lnTo>
                    <a:pt x="79" y="254"/>
                  </a:lnTo>
                  <a:lnTo>
                    <a:pt x="39" y="276"/>
                  </a:lnTo>
                  <a:lnTo>
                    <a:pt x="84" y="267"/>
                  </a:lnTo>
                  <a:lnTo>
                    <a:pt x="136" y="300"/>
                  </a:lnTo>
                  <a:lnTo>
                    <a:pt x="179" y="265"/>
                  </a:lnTo>
                  <a:lnTo>
                    <a:pt x="246" y="311"/>
                  </a:lnTo>
                  <a:lnTo>
                    <a:pt x="368" y="265"/>
                  </a:lnTo>
                  <a:lnTo>
                    <a:pt x="366" y="317"/>
                  </a:lnTo>
                  <a:lnTo>
                    <a:pt x="388" y="265"/>
                  </a:lnTo>
                  <a:lnTo>
                    <a:pt x="618" y="253"/>
                  </a:lnTo>
                  <a:lnTo>
                    <a:pt x="703" y="249"/>
                  </a:lnTo>
                  <a:lnTo>
                    <a:pt x="675" y="139"/>
                  </a:lnTo>
                  <a:lnTo>
                    <a:pt x="695" y="115"/>
                  </a:lnTo>
                  <a:lnTo>
                    <a:pt x="624" y="20"/>
                  </a:lnTo>
                  <a:lnTo>
                    <a:pt x="577" y="20"/>
                  </a:lnTo>
                  <a:lnTo>
                    <a:pt x="449" y="60"/>
                  </a:lnTo>
                  <a:lnTo>
                    <a:pt x="336" y="0"/>
                  </a:lnTo>
                  <a:lnTo>
                    <a:pt x="267" y="1"/>
                  </a:lnTo>
                  <a:lnTo>
                    <a:pt x="180" y="56"/>
                  </a:lnTo>
                  <a:lnTo>
                    <a:pt x="108" y="41"/>
                  </a:lnTo>
                  <a:lnTo>
                    <a:pt x="132" y="70"/>
                  </a:lnTo>
                  <a:lnTo>
                    <a:pt x="0" y="10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5" name="Freeform 421"/>
            <p:cNvSpPr/>
            <p:nvPr/>
          </p:nvSpPr>
          <p:spPr bwMode="auto">
            <a:xfrm>
              <a:off x="1077059" y="2736085"/>
              <a:ext cx="72443" cy="93880"/>
            </a:xfrm>
            <a:custGeom>
              <a:avLst/>
              <a:gdLst>
                <a:gd name="T0" fmla="*/ 0 w 152"/>
                <a:gd name="T1" fmla="*/ 4 h 209"/>
                <a:gd name="T2" fmla="*/ 0 w 152"/>
                <a:gd name="T3" fmla="*/ 4 h 209"/>
                <a:gd name="T4" fmla="*/ 0 w 152"/>
                <a:gd name="T5" fmla="*/ 5 h 209"/>
                <a:gd name="T6" fmla="*/ 3 w 152"/>
                <a:gd name="T7" fmla="*/ 4 h 209"/>
                <a:gd name="T8" fmla="*/ 3 w 152"/>
                <a:gd name="T9" fmla="*/ 1 h 209"/>
                <a:gd name="T10" fmla="*/ 3 w 152"/>
                <a:gd name="T11" fmla="*/ 1 h 209"/>
                <a:gd name="T12" fmla="*/ 2 w 152"/>
                <a:gd name="T13" fmla="*/ 1 h 209"/>
                <a:gd name="T14" fmla="*/ 2 w 152"/>
                <a:gd name="T15" fmla="*/ 1 h 209"/>
                <a:gd name="T16" fmla="*/ 2 w 152"/>
                <a:gd name="T17" fmla="*/ 0 h 209"/>
                <a:gd name="T18" fmla="*/ 2 w 152"/>
                <a:gd name="T19" fmla="*/ 0 h 209"/>
                <a:gd name="T20" fmla="*/ 1 w 152"/>
                <a:gd name="T21" fmla="*/ 1 h 209"/>
                <a:gd name="T22" fmla="*/ 0 w 152"/>
                <a:gd name="T23" fmla="*/ 1 h 209"/>
                <a:gd name="T24" fmla="*/ 1 w 152"/>
                <a:gd name="T25" fmla="*/ 2 h 209"/>
                <a:gd name="T26" fmla="*/ 0 w 152"/>
                <a:gd name="T27" fmla="*/ 3 h 209"/>
                <a:gd name="T28" fmla="*/ 1 w 152"/>
                <a:gd name="T29" fmla="*/ 3 h 209"/>
                <a:gd name="T30" fmla="*/ 0 w 152"/>
                <a:gd name="T31" fmla="*/ 4 h 209"/>
                <a:gd name="T32" fmla="*/ 1 w 152"/>
                <a:gd name="T33" fmla="*/ 3 h 209"/>
                <a:gd name="T34" fmla="*/ 0 w 152"/>
                <a:gd name="T35" fmla="*/ 4 h 20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2"/>
                <a:gd name="T55" fmla="*/ 0 h 209"/>
                <a:gd name="T56" fmla="*/ 152 w 152"/>
                <a:gd name="T57" fmla="*/ 209 h 20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2" h="209">
                  <a:moveTo>
                    <a:pt x="0" y="177"/>
                  </a:moveTo>
                  <a:lnTo>
                    <a:pt x="18" y="193"/>
                  </a:lnTo>
                  <a:lnTo>
                    <a:pt x="2" y="209"/>
                  </a:lnTo>
                  <a:lnTo>
                    <a:pt x="142" y="178"/>
                  </a:lnTo>
                  <a:lnTo>
                    <a:pt x="152" y="67"/>
                  </a:lnTo>
                  <a:lnTo>
                    <a:pt x="133" y="41"/>
                  </a:lnTo>
                  <a:lnTo>
                    <a:pt x="93" y="54"/>
                  </a:lnTo>
                  <a:lnTo>
                    <a:pt x="79" y="37"/>
                  </a:lnTo>
                  <a:lnTo>
                    <a:pt x="96" y="12"/>
                  </a:lnTo>
                  <a:lnTo>
                    <a:pt x="79" y="0"/>
                  </a:lnTo>
                  <a:lnTo>
                    <a:pt x="63" y="52"/>
                  </a:lnTo>
                  <a:lnTo>
                    <a:pt x="2" y="67"/>
                  </a:lnTo>
                  <a:lnTo>
                    <a:pt x="22" y="79"/>
                  </a:lnTo>
                  <a:lnTo>
                    <a:pt x="8" y="109"/>
                  </a:lnTo>
                  <a:lnTo>
                    <a:pt x="49" y="117"/>
                  </a:lnTo>
                  <a:lnTo>
                    <a:pt x="13" y="158"/>
                  </a:lnTo>
                  <a:lnTo>
                    <a:pt x="53" y="148"/>
                  </a:lnTo>
                  <a:lnTo>
                    <a:pt x="0" y="17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6" name="Freeform 422"/>
            <p:cNvSpPr/>
            <p:nvPr/>
          </p:nvSpPr>
          <p:spPr bwMode="auto">
            <a:xfrm>
              <a:off x="1115807" y="2729720"/>
              <a:ext cx="45488" cy="36597"/>
            </a:xfrm>
            <a:custGeom>
              <a:avLst/>
              <a:gdLst>
                <a:gd name="T0" fmla="*/ 0 w 97"/>
                <a:gd name="T1" fmla="*/ 1 h 82"/>
                <a:gd name="T2" fmla="*/ 0 w 97"/>
                <a:gd name="T3" fmla="*/ 1 h 82"/>
                <a:gd name="T4" fmla="*/ 1 w 97"/>
                <a:gd name="T5" fmla="*/ 1 h 82"/>
                <a:gd name="T6" fmla="*/ 2 w 97"/>
                <a:gd name="T7" fmla="*/ 2 h 82"/>
                <a:gd name="T8" fmla="*/ 2 w 97"/>
                <a:gd name="T9" fmla="*/ 1 h 82"/>
                <a:gd name="T10" fmla="*/ 2 w 97"/>
                <a:gd name="T11" fmla="*/ 0 h 82"/>
                <a:gd name="T12" fmla="*/ 1 w 97"/>
                <a:gd name="T13" fmla="*/ 0 h 82"/>
                <a:gd name="T14" fmla="*/ 0 w 97"/>
                <a:gd name="T15" fmla="*/ 1 h 82"/>
                <a:gd name="T16" fmla="*/ 0 w 97"/>
                <a:gd name="T17" fmla="*/ 1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7"/>
                <a:gd name="T28" fmla="*/ 0 h 82"/>
                <a:gd name="T29" fmla="*/ 97 w 97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7" h="82">
                  <a:moveTo>
                    <a:pt x="0" y="52"/>
                  </a:moveTo>
                  <a:lnTo>
                    <a:pt x="14" y="69"/>
                  </a:lnTo>
                  <a:lnTo>
                    <a:pt x="54" y="56"/>
                  </a:lnTo>
                  <a:lnTo>
                    <a:pt x="73" y="82"/>
                  </a:lnTo>
                  <a:lnTo>
                    <a:pt x="97" y="52"/>
                  </a:lnTo>
                  <a:lnTo>
                    <a:pt x="74" y="15"/>
                  </a:lnTo>
                  <a:lnTo>
                    <a:pt x="29" y="0"/>
                  </a:lnTo>
                  <a:lnTo>
                    <a:pt x="17" y="27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7" name="Freeform 423"/>
            <p:cNvSpPr/>
            <p:nvPr/>
          </p:nvSpPr>
          <p:spPr bwMode="auto">
            <a:xfrm>
              <a:off x="1136024" y="2646979"/>
              <a:ext cx="13478" cy="14321"/>
            </a:xfrm>
            <a:custGeom>
              <a:avLst/>
              <a:gdLst>
                <a:gd name="T0" fmla="*/ 0 w 26"/>
                <a:gd name="T1" fmla="*/ 1 h 35"/>
                <a:gd name="T2" fmla="*/ 0 w 26"/>
                <a:gd name="T3" fmla="*/ 0 h 35"/>
                <a:gd name="T4" fmla="*/ 1 w 26"/>
                <a:gd name="T5" fmla="*/ 0 h 35"/>
                <a:gd name="T6" fmla="*/ 0 w 26"/>
                <a:gd name="T7" fmla="*/ 1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35"/>
                <a:gd name="T14" fmla="*/ 26 w 26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35">
                  <a:moveTo>
                    <a:pt x="0" y="35"/>
                  </a:moveTo>
                  <a:lnTo>
                    <a:pt x="0" y="8"/>
                  </a:lnTo>
                  <a:lnTo>
                    <a:pt x="26" y="0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8" name="Freeform 424"/>
            <p:cNvSpPr/>
            <p:nvPr/>
          </p:nvSpPr>
          <p:spPr bwMode="auto">
            <a:xfrm>
              <a:off x="1141078" y="2662891"/>
              <a:ext cx="10108" cy="11138"/>
            </a:xfrm>
            <a:custGeom>
              <a:avLst/>
              <a:gdLst>
                <a:gd name="T0" fmla="*/ 0 w 22"/>
                <a:gd name="T1" fmla="*/ 0 h 24"/>
                <a:gd name="T2" fmla="*/ 0 w 22"/>
                <a:gd name="T3" fmla="*/ 0 h 24"/>
                <a:gd name="T4" fmla="*/ 1 w 22"/>
                <a:gd name="T5" fmla="*/ 1 h 24"/>
                <a:gd name="T6" fmla="*/ 0 w 22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4"/>
                <a:gd name="T14" fmla="*/ 22 w 22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4">
                  <a:moveTo>
                    <a:pt x="0" y="18"/>
                  </a:moveTo>
                  <a:lnTo>
                    <a:pt x="14" y="0"/>
                  </a:lnTo>
                  <a:lnTo>
                    <a:pt x="22" y="24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9" name="Freeform 425"/>
            <p:cNvSpPr/>
            <p:nvPr/>
          </p:nvSpPr>
          <p:spPr bwMode="auto">
            <a:xfrm>
              <a:off x="1151186" y="2637432"/>
              <a:ext cx="143201" cy="237086"/>
            </a:xfrm>
            <a:custGeom>
              <a:avLst/>
              <a:gdLst>
                <a:gd name="T0" fmla="*/ 0 w 297"/>
                <a:gd name="T1" fmla="*/ 3 h 521"/>
                <a:gd name="T2" fmla="*/ 0 w 297"/>
                <a:gd name="T3" fmla="*/ 1 h 521"/>
                <a:gd name="T4" fmla="*/ 1 w 297"/>
                <a:gd name="T5" fmla="*/ 0 h 521"/>
                <a:gd name="T6" fmla="*/ 3 w 297"/>
                <a:gd name="T7" fmla="*/ 0 h 521"/>
                <a:gd name="T8" fmla="*/ 2 w 297"/>
                <a:gd name="T9" fmla="*/ 1 h 521"/>
                <a:gd name="T10" fmla="*/ 4 w 297"/>
                <a:gd name="T11" fmla="*/ 2 h 521"/>
                <a:gd name="T12" fmla="*/ 3 w 297"/>
                <a:gd name="T13" fmla="*/ 4 h 521"/>
                <a:gd name="T14" fmla="*/ 4 w 297"/>
                <a:gd name="T15" fmla="*/ 4 h 521"/>
                <a:gd name="T16" fmla="*/ 5 w 297"/>
                <a:gd name="T17" fmla="*/ 7 h 521"/>
                <a:gd name="T18" fmla="*/ 5 w 297"/>
                <a:gd name="T19" fmla="*/ 7 h 521"/>
                <a:gd name="T20" fmla="*/ 6 w 297"/>
                <a:gd name="T21" fmla="*/ 8 h 521"/>
                <a:gd name="T22" fmla="*/ 5 w 297"/>
                <a:gd name="T23" fmla="*/ 8 h 521"/>
                <a:gd name="T24" fmla="*/ 7 w 297"/>
                <a:gd name="T25" fmla="*/ 9 h 521"/>
                <a:gd name="T26" fmla="*/ 6 w 297"/>
                <a:gd name="T27" fmla="*/ 10 h 521"/>
                <a:gd name="T28" fmla="*/ 7 w 297"/>
                <a:gd name="T29" fmla="*/ 11 h 521"/>
                <a:gd name="T30" fmla="*/ 0 w 297"/>
                <a:gd name="T31" fmla="*/ 12 h 521"/>
                <a:gd name="T32" fmla="*/ 3 w 297"/>
                <a:gd name="T33" fmla="*/ 10 h 521"/>
                <a:gd name="T34" fmla="*/ 2 w 297"/>
                <a:gd name="T35" fmla="*/ 10 h 521"/>
                <a:gd name="T36" fmla="*/ 1 w 297"/>
                <a:gd name="T37" fmla="*/ 9 h 521"/>
                <a:gd name="T38" fmla="*/ 2 w 297"/>
                <a:gd name="T39" fmla="*/ 9 h 521"/>
                <a:gd name="T40" fmla="*/ 1 w 297"/>
                <a:gd name="T41" fmla="*/ 8 h 521"/>
                <a:gd name="T42" fmla="*/ 3 w 297"/>
                <a:gd name="T43" fmla="*/ 7 h 521"/>
                <a:gd name="T44" fmla="*/ 3 w 297"/>
                <a:gd name="T45" fmla="*/ 6 h 521"/>
                <a:gd name="T46" fmla="*/ 2 w 297"/>
                <a:gd name="T47" fmla="*/ 6 h 521"/>
                <a:gd name="T48" fmla="*/ 3 w 297"/>
                <a:gd name="T49" fmla="*/ 5 h 521"/>
                <a:gd name="T50" fmla="*/ 1 w 297"/>
                <a:gd name="T51" fmla="*/ 6 h 521"/>
                <a:gd name="T52" fmla="*/ 1 w 297"/>
                <a:gd name="T53" fmla="*/ 4 h 521"/>
                <a:gd name="T54" fmla="*/ 0 w 297"/>
                <a:gd name="T55" fmla="*/ 5 h 521"/>
                <a:gd name="T56" fmla="*/ 1 w 297"/>
                <a:gd name="T57" fmla="*/ 3 h 521"/>
                <a:gd name="T58" fmla="*/ 0 w 297"/>
                <a:gd name="T59" fmla="*/ 3 h 52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97"/>
                <a:gd name="T91" fmla="*/ 0 h 521"/>
                <a:gd name="T92" fmla="*/ 297 w 297"/>
                <a:gd name="T93" fmla="*/ 521 h 52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97" h="521">
                  <a:moveTo>
                    <a:pt x="0" y="122"/>
                  </a:moveTo>
                  <a:lnTo>
                    <a:pt x="11" y="50"/>
                  </a:lnTo>
                  <a:lnTo>
                    <a:pt x="49" y="0"/>
                  </a:lnTo>
                  <a:lnTo>
                    <a:pt x="113" y="0"/>
                  </a:lnTo>
                  <a:lnTo>
                    <a:pt x="73" y="62"/>
                  </a:lnTo>
                  <a:lnTo>
                    <a:pt x="161" y="74"/>
                  </a:lnTo>
                  <a:lnTo>
                    <a:pt x="106" y="161"/>
                  </a:lnTo>
                  <a:lnTo>
                    <a:pt x="175" y="189"/>
                  </a:lnTo>
                  <a:lnTo>
                    <a:pt x="239" y="296"/>
                  </a:lnTo>
                  <a:lnTo>
                    <a:pt x="220" y="304"/>
                  </a:lnTo>
                  <a:lnTo>
                    <a:pt x="248" y="330"/>
                  </a:lnTo>
                  <a:lnTo>
                    <a:pt x="231" y="359"/>
                  </a:lnTo>
                  <a:lnTo>
                    <a:pt x="297" y="364"/>
                  </a:lnTo>
                  <a:lnTo>
                    <a:pt x="258" y="433"/>
                  </a:lnTo>
                  <a:lnTo>
                    <a:pt x="285" y="455"/>
                  </a:lnTo>
                  <a:lnTo>
                    <a:pt x="18" y="521"/>
                  </a:lnTo>
                  <a:lnTo>
                    <a:pt x="139" y="423"/>
                  </a:lnTo>
                  <a:lnTo>
                    <a:pt x="102" y="438"/>
                  </a:lnTo>
                  <a:lnTo>
                    <a:pt x="34" y="410"/>
                  </a:lnTo>
                  <a:lnTo>
                    <a:pt x="85" y="375"/>
                  </a:lnTo>
                  <a:lnTo>
                    <a:pt x="55" y="359"/>
                  </a:lnTo>
                  <a:lnTo>
                    <a:pt x="123" y="319"/>
                  </a:lnTo>
                  <a:lnTo>
                    <a:pt x="133" y="271"/>
                  </a:lnTo>
                  <a:lnTo>
                    <a:pt x="95" y="256"/>
                  </a:lnTo>
                  <a:lnTo>
                    <a:pt x="113" y="229"/>
                  </a:lnTo>
                  <a:lnTo>
                    <a:pt x="46" y="242"/>
                  </a:lnTo>
                  <a:lnTo>
                    <a:pt x="49" y="169"/>
                  </a:lnTo>
                  <a:lnTo>
                    <a:pt x="11" y="202"/>
                  </a:lnTo>
                  <a:lnTo>
                    <a:pt x="31" y="126"/>
                  </a:lnTo>
                  <a:lnTo>
                    <a:pt x="0" y="12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0" name="Freeform 426"/>
            <p:cNvSpPr/>
            <p:nvPr/>
          </p:nvSpPr>
          <p:spPr bwMode="auto">
            <a:xfrm>
              <a:off x="4709322" y="2483088"/>
              <a:ext cx="55596" cy="19094"/>
            </a:xfrm>
            <a:custGeom>
              <a:avLst/>
              <a:gdLst>
                <a:gd name="T0" fmla="*/ 0 w 116"/>
                <a:gd name="T1" fmla="*/ 0 h 42"/>
                <a:gd name="T2" fmla="*/ 2 w 116"/>
                <a:gd name="T3" fmla="*/ 0 h 42"/>
                <a:gd name="T4" fmla="*/ 3 w 116"/>
                <a:gd name="T5" fmla="*/ 1 h 42"/>
                <a:gd name="T6" fmla="*/ 2 w 116"/>
                <a:gd name="T7" fmla="*/ 1 h 42"/>
                <a:gd name="T8" fmla="*/ 0 w 116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42"/>
                <a:gd name="T17" fmla="*/ 116 w 116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42">
                  <a:moveTo>
                    <a:pt x="0" y="14"/>
                  </a:moveTo>
                  <a:lnTo>
                    <a:pt x="71" y="0"/>
                  </a:lnTo>
                  <a:lnTo>
                    <a:pt x="116" y="21"/>
                  </a:lnTo>
                  <a:lnTo>
                    <a:pt x="92" y="42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1" name="Freeform 427"/>
            <p:cNvSpPr/>
            <p:nvPr/>
          </p:nvSpPr>
          <p:spPr bwMode="auto">
            <a:xfrm>
              <a:off x="3135791" y="3493486"/>
              <a:ext cx="129724" cy="299141"/>
            </a:xfrm>
            <a:custGeom>
              <a:avLst/>
              <a:gdLst>
                <a:gd name="T0" fmla="*/ 0 w 268"/>
                <a:gd name="T1" fmla="*/ 1 h 659"/>
                <a:gd name="T2" fmla="*/ 1 w 268"/>
                <a:gd name="T3" fmla="*/ 2 h 659"/>
                <a:gd name="T4" fmla="*/ 2 w 268"/>
                <a:gd name="T5" fmla="*/ 3 h 659"/>
                <a:gd name="T6" fmla="*/ 1 w 268"/>
                <a:gd name="T7" fmla="*/ 4 h 659"/>
                <a:gd name="T8" fmla="*/ 4 w 268"/>
                <a:gd name="T9" fmla="*/ 6 h 659"/>
                <a:gd name="T10" fmla="*/ 5 w 268"/>
                <a:gd name="T11" fmla="*/ 9 h 659"/>
                <a:gd name="T12" fmla="*/ 5 w 268"/>
                <a:gd name="T13" fmla="*/ 11 h 659"/>
                <a:gd name="T14" fmla="*/ 2 w 268"/>
                <a:gd name="T15" fmla="*/ 13 h 659"/>
                <a:gd name="T16" fmla="*/ 3 w 268"/>
                <a:gd name="T17" fmla="*/ 15 h 659"/>
                <a:gd name="T18" fmla="*/ 3 w 268"/>
                <a:gd name="T19" fmla="*/ 14 h 659"/>
                <a:gd name="T20" fmla="*/ 4 w 268"/>
                <a:gd name="T21" fmla="*/ 14 h 659"/>
                <a:gd name="T22" fmla="*/ 4 w 268"/>
                <a:gd name="T23" fmla="*/ 13 h 659"/>
                <a:gd name="T24" fmla="*/ 6 w 268"/>
                <a:gd name="T25" fmla="*/ 12 h 659"/>
                <a:gd name="T26" fmla="*/ 6 w 268"/>
                <a:gd name="T27" fmla="*/ 8 h 659"/>
                <a:gd name="T28" fmla="*/ 3 w 268"/>
                <a:gd name="T29" fmla="*/ 5 h 659"/>
                <a:gd name="T30" fmla="*/ 3 w 268"/>
                <a:gd name="T31" fmla="*/ 3 h 659"/>
                <a:gd name="T32" fmla="*/ 5 w 268"/>
                <a:gd name="T33" fmla="*/ 2 h 659"/>
                <a:gd name="T34" fmla="*/ 3 w 268"/>
                <a:gd name="T35" fmla="*/ 0 h 659"/>
                <a:gd name="T36" fmla="*/ 0 w 268"/>
                <a:gd name="T37" fmla="*/ 1 h 6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8"/>
                <a:gd name="T58" fmla="*/ 0 h 659"/>
                <a:gd name="T59" fmla="*/ 268 w 268"/>
                <a:gd name="T60" fmla="*/ 659 h 6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8" h="659">
                  <a:moveTo>
                    <a:pt x="0" y="34"/>
                  </a:moveTo>
                  <a:lnTo>
                    <a:pt x="39" y="101"/>
                  </a:lnTo>
                  <a:lnTo>
                    <a:pt x="92" y="128"/>
                  </a:lnTo>
                  <a:lnTo>
                    <a:pt x="65" y="181"/>
                  </a:lnTo>
                  <a:lnTo>
                    <a:pt x="158" y="268"/>
                  </a:lnTo>
                  <a:lnTo>
                    <a:pt x="201" y="387"/>
                  </a:lnTo>
                  <a:lnTo>
                    <a:pt x="204" y="489"/>
                  </a:lnTo>
                  <a:lnTo>
                    <a:pt x="87" y="577"/>
                  </a:lnTo>
                  <a:lnTo>
                    <a:pt x="110" y="659"/>
                  </a:lnTo>
                  <a:lnTo>
                    <a:pt x="143" y="602"/>
                  </a:lnTo>
                  <a:lnTo>
                    <a:pt x="165" y="615"/>
                  </a:lnTo>
                  <a:lnTo>
                    <a:pt x="175" y="580"/>
                  </a:lnTo>
                  <a:lnTo>
                    <a:pt x="268" y="519"/>
                  </a:lnTo>
                  <a:lnTo>
                    <a:pt x="254" y="354"/>
                  </a:lnTo>
                  <a:lnTo>
                    <a:pt x="129" y="201"/>
                  </a:lnTo>
                  <a:lnTo>
                    <a:pt x="142" y="151"/>
                  </a:lnTo>
                  <a:lnTo>
                    <a:pt x="217" y="76"/>
                  </a:lnTo>
                  <a:lnTo>
                    <a:pt x="115" y="0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2" name="Freeform 428"/>
            <p:cNvSpPr/>
            <p:nvPr/>
          </p:nvSpPr>
          <p:spPr bwMode="auto">
            <a:xfrm>
              <a:off x="2057568" y="3579410"/>
              <a:ext cx="176896" cy="132068"/>
            </a:xfrm>
            <a:custGeom>
              <a:avLst/>
              <a:gdLst>
                <a:gd name="T0" fmla="*/ 0 w 369"/>
                <a:gd name="T1" fmla="*/ 7 h 289"/>
                <a:gd name="T2" fmla="*/ 2 w 369"/>
                <a:gd name="T3" fmla="*/ 5 h 289"/>
                <a:gd name="T4" fmla="*/ 2 w 369"/>
                <a:gd name="T5" fmla="*/ 5 h 289"/>
                <a:gd name="T6" fmla="*/ 3 w 369"/>
                <a:gd name="T7" fmla="*/ 4 h 289"/>
                <a:gd name="T8" fmla="*/ 5 w 369"/>
                <a:gd name="T9" fmla="*/ 1 h 289"/>
                <a:gd name="T10" fmla="*/ 8 w 369"/>
                <a:gd name="T11" fmla="*/ 0 h 289"/>
                <a:gd name="T12" fmla="*/ 9 w 369"/>
                <a:gd name="T13" fmla="*/ 3 h 289"/>
                <a:gd name="T14" fmla="*/ 8 w 369"/>
                <a:gd name="T15" fmla="*/ 4 h 289"/>
                <a:gd name="T16" fmla="*/ 5 w 369"/>
                <a:gd name="T17" fmla="*/ 5 h 289"/>
                <a:gd name="T18" fmla="*/ 0 w 369"/>
                <a:gd name="T19" fmla="*/ 7 h 2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9"/>
                <a:gd name="T31" fmla="*/ 0 h 289"/>
                <a:gd name="T32" fmla="*/ 369 w 369"/>
                <a:gd name="T33" fmla="*/ 289 h 2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9" h="289">
                  <a:moveTo>
                    <a:pt x="0" y="289"/>
                  </a:moveTo>
                  <a:lnTo>
                    <a:pt x="96" y="225"/>
                  </a:lnTo>
                  <a:lnTo>
                    <a:pt x="79" y="194"/>
                  </a:lnTo>
                  <a:lnTo>
                    <a:pt x="108" y="157"/>
                  </a:lnTo>
                  <a:lnTo>
                    <a:pt x="207" y="33"/>
                  </a:lnTo>
                  <a:lnTo>
                    <a:pt x="329" y="0"/>
                  </a:lnTo>
                  <a:lnTo>
                    <a:pt x="369" y="113"/>
                  </a:lnTo>
                  <a:lnTo>
                    <a:pt x="336" y="157"/>
                  </a:lnTo>
                  <a:lnTo>
                    <a:pt x="197" y="232"/>
                  </a:lnTo>
                  <a:lnTo>
                    <a:pt x="0" y="28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3" name="Freeform 429"/>
            <p:cNvSpPr/>
            <p:nvPr/>
          </p:nvSpPr>
          <p:spPr bwMode="auto">
            <a:xfrm>
              <a:off x="2044090" y="3614415"/>
              <a:ext cx="65704" cy="97062"/>
            </a:xfrm>
            <a:custGeom>
              <a:avLst/>
              <a:gdLst>
                <a:gd name="T0" fmla="*/ 0 w 137"/>
                <a:gd name="T1" fmla="*/ 1 h 211"/>
                <a:gd name="T2" fmla="*/ 1 w 137"/>
                <a:gd name="T3" fmla="*/ 5 h 211"/>
                <a:gd name="T4" fmla="*/ 3 w 137"/>
                <a:gd name="T5" fmla="*/ 3 h 211"/>
                <a:gd name="T6" fmla="*/ 3 w 137"/>
                <a:gd name="T7" fmla="*/ 3 h 211"/>
                <a:gd name="T8" fmla="*/ 3 w 137"/>
                <a:gd name="T9" fmla="*/ 2 h 211"/>
                <a:gd name="T10" fmla="*/ 3 w 137"/>
                <a:gd name="T11" fmla="*/ 1 h 211"/>
                <a:gd name="T12" fmla="*/ 1 w 137"/>
                <a:gd name="T13" fmla="*/ 0 h 211"/>
                <a:gd name="T14" fmla="*/ 0 w 137"/>
                <a:gd name="T15" fmla="*/ 1 h 2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7"/>
                <a:gd name="T25" fmla="*/ 0 h 211"/>
                <a:gd name="T26" fmla="*/ 137 w 137"/>
                <a:gd name="T27" fmla="*/ 211 h 2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7" h="211">
                  <a:moveTo>
                    <a:pt x="0" y="42"/>
                  </a:moveTo>
                  <a:lnTo>
                    <a:pt x="29" y="211"/>
                  </a:lnTo>
                  <a:lnTo>
                    <a:pt x="125" y="147"/>
                  </a:lnTo>
                  <a:lnTo>
                    <a:pt x="108" y="116"/>
                  </a:lnTo>
                  <a:lnTo>
                    <a:pt x="137" y="79"/>
                  </a:lnTo>
                  <a:lnTo>
                    <a:pt x="137" y="32"/>
                  </a:lnTo>
                  <a:lnTo>
                    <a:pt x="67" y="0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4" name="Freeform 430"/>
            <p:cNvSpPr/>
            <p:nvPr/>
          </p:nvSpPr>
          <p:spPr bwMode="auto">
            <a:xfrm>
              <a:off x="1513402" y="2952485"/>
              <a:ext cx="171842" cy="146388"/>
            </a:xfrm>
            <a:custGeom>
              <a:avLst/>
              <a:gdLst>
                <a:gd name="T0" fmla="*/ 0 w 356"/>
                <a:gd name="T1" fmla="*/ 2 h 323"/>
                <a:gd name="T2" fmla="*/ 0 w 356"/>
                <a:gd name="T3" fmla="*/ 1 h 323"/>
                <a:gd name="T4" fmla="*/ 2 w 356"/>
                <a:gd name="T5" fmla="*/ 0 h 323"/>
                <a:gd name="T6" fmla="*/ 4 w 356"/>
                <a:gd name="T7" fmla="*/ 1 h 323"/>
                <a:gd name="T8" fmla="*/ 6 w 356"/>
                <a:gd name="T9" fmla="*/ 1 h 323"/>
                <a:gd name="T10" fmla="*/ 8 w 356"/>
                <a:gd name="T11" fmla="*/ 3 h 323"/>
                <a:gd name="T12" fmla="*/ 8 w 356"/>
                <a:gd name="T13" fmla="*/ 6 h 323"/>
                <a:gd name="T14" fmla="*/ 8 w 356"/>
                <a:gd name="T15" fmla="*/ 7 h 323"/>
                <a:gd name="T16" fmla="*/ 7 w 356"/>
                <a:gd name="T17" fmla="*/ 7 h 323"/>
                <a:gd name="T18" fmla="*/ 6 w 356"/>
                <a:gd name="T19" fmla="*/ 5 h 323"/>
                <a:gd name="T20" fmla="*/ 5 w 356"/>
                <a:gd name="T21" fmla="*/ 6 h 323"/>
                <a:gd name="T22" fmla="*/ 2 w 356"/>
                <a:gd name="T23" fmla="*/ 4 h 323"/>
                <a:gd name="T24" fmla="*/ 1 w 356"/>
                <a:gd name="T25" fmla="*/ 2 h 323"/>
                <a:gd name="T26" fmla="*/ 0 w 356"/>
                <a:gd name="T27" fmla="*/ 3 h 323"/>
                <a:gd name="T28" fmla="*/ 0 w 356"/>
                <a:gd name="T29" fmla="*/ 2 h 3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6"/>
                <a:gd name="T46" fmla="*/ 0 h 323"/>
                <a:gd name="T47" fmla="*/ 356 w 356"/>
                <a:gd name="T48" fmla="*/ 323 h 3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6" h="323">
                  <a:moveTo>
                    <a:pt x="0" y="76"/>
                  </a:moveTo>
                  <a:lnTo>
                    <a:pt x="0" y="23"/>
                  </a:lnTo>
                  <a:lnTo>
                    <a:pt x="91" y="0"/>
                  </a:lnTo>
                  <a:lnTo>
                    <a:pt x="164" y="64"/>
                  </a:lnTo>
                  <a:lnTo>
                    <a:pt x="245" y="46"/>
                  </a:lnTo>
                  <a:lnTo>
                    <a:pt x="345" y="146"/>
                  </a:lnTo>
                  <a:lnTo>
                    <a:pt x="332" y="253"/>
                  </a:lnTo>
                  <a:lnTo>
                    <a:pt x="356" y="299"/>
                  </a:lnTo>
                  <a:lnTo>
                    <a:pt x="281" y="323"/>
                  </a:lnTo>
                  <a:lnTo>
                    <a:pt x="243" y="235"/>
                  </a:lnTo>
                  <a:lnTo>
                    <a:pt x="211" y="272"/>
                  </a:lnTo>
                  <a:lnTo>
                    <a:pt x="91" y="183"/>
                  </a:lnTo>
                  <a:lnTo>
                    <a:pt x="33" y="89"/>
                  </a:lnTo>
                  <a:lnTo>
                    <a:pt x="2" y="110"/>
                  </a:lnTo>
                  <a:lnTo>
                    <a:pt x="0" y="7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5" name="Freeform 431"/>
            <p:cNvSpPr/>
            <p:nvPr/>
          </p:nvSpPr>
          <p:spPr bwMode="auto">
            <a:xfrm>
              <a:off x="1472969" y="4079039"/>
              <a:ext cx="234177" cy="249815"/>
            </a:xfrm>
            <a:custGeom>
              <a:avLst/>
              <a:gdLst>
                <a:gd name="T0" fmla="*/ 0 w 485"/>
                <a:gd name="T1" fmla="*/ 12 h 550"/>
                <a:gd name="T2" fmla="*/ 1 w 485"/>
                <a:gd name="T3" fmla="*/ 12 h 550"/>
                <a:gd name="T4" fmla="*/ 9 w 485"/>
                <a:gd name="T5" fmla="*/ 13 h 550"/>
                <a:gd name="T6" fmla="*/ 11 w 485"/>
                <a:gd name="T7" fmla="*/ 12 h 550"/>
                <a:gd name="T8" fmla="*/ 9 w 485"/>
                <a:gd name="T9" fmla="*/ 11 h 550"/>
                <a:gd name="T10" fmla="*/ 9 w 485"/>
                <a:gd name="T11" fmla="*/ 7 h 550"/>
                <a:gd name="T12" fmla="*/ 11 w 485"/>
                <a:gd name="T13" fmla="*/ 7 h 550"/>
                <a:gd name="T14" fmla="*/ 11 w 485"/>
                <a:gd name="T15" fmla="*/ 5 h 550"/>
                <a:gd name="T16" fmla="*/ 9 w 485"/>
                <a:gd name="T17" fmla="*/ 5 h 550"/>
                <a:gd name="T18" fmla="*/ 9 w 485"/>
                <a:gd name="T19" fmla="*/ 2 h 550"/>
                <a:gd name="T20" fmla="*/ 8 w 485"/>
                <a:gd name="T21" fmla="*/ 1 h 550"/>
                <a:gd name="T22" fmla="*/ 7 w 485"/>
                <a:gd name="T23" fmla="*/ 1 h 550"/>
                <a:gd name="T24" fmla="*/ 7 w 485"/>
                <a:gd name="T25" fmla="*/ 2 h 550"/>
                <a:gd name="T26" fmla="*/ 5 w 485"/>
                <a:gd name="T27" fmla="*/ 2 h 550"/>
                <a:gd name="T28" fmla="*/ 4 w 485"/>
                <a:gd name="T29" fmla="*/ 0 h 550"/>
                <a:gd name="T30" fmla="*/ 1 w 485"/>
                <a:gd name="T31" fmla="*/ 1 h 550"/>
                <a:gd name="T32" fmla="*/ 2 w 485"/>
                <a:gd name="T33" fmla="*/ 5 h 550"/>
                <a:gd name="T34" fmla="*/ 0 w 485"/>
                <a:gd name="T35" fmla="*/ 12 h 5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5"/>
                <a:gd name="T55" fmla="*/ 0 h 550"/>
                <a:gd name="T56" fmla="*/ 485 w 485"/>
                <a:gd name="T57" fmla="*/ 550 h 55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5" h="550">
                  <a:moveTo>
                    <a:pt x="0" y="515"/>
                  </a:moveTo>
                  <a:lnTo>
                    <a:pt x="63" y="496"/>
                  </a:lnTo>
                  <a:lnTo>
                    <a:pt x="376" y="550"/>
                  </a:lnTo>
                  <a:lnTo>
                    <a:pt x="446" y="524"/>
                  </a:lnTo>
                  <a:lnTo>
                    <a:pt x="399" y="484"/>
                  </a:lnTo>
                  <a:lnTo>
                    <a:pt x="399" y="317"/>
                  </a:lnTo>
                  <a:lnTo>
                    <a:pt x="485" y="317"/>
                  </a:lnTo>
                  <a:lnTo>
                    <a:pt x="480" y="227"/>
                  </a:lnTo>
                  <a:lnTo>
                    <a:pt x="399" y="236"/>
                  </a:lnTo>
                  <a:lnTo>
                    <a:pt x="391" y="77"/>
                  </a:lnTo>
                  <a:lnTo>
                    <a:pt x="356" y="48"/>
                  </a:lnTo>
                  <a:lnTo>
                    <a:pt x="305" y="52"/>
                  </a:lnTo>
                  <a:lnTo>
                    <a:pt x="294" y="96"/>
                  </a:lnTo>
                  <a:lnTo>
                    <a:pt x="239" y="102"/>
                  </a:lnTo>
                  <a:lnTo>
                    <a:pt x="179" y="0"/>
                  </a:lnTo>
                  <a:lnTo>
                    <a:pt x="34" y="23"/>
                  </a:lnTo>
                  <a:lnTo>
                    <a:pt x="86" y="231"/>
                  </a:lnTo>
                  <a:lnTo>
                    <a:pt x="0" y="51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6" name="Freeform 432"/>
            <p:cNvSpPr/>
            <p:nvPr/>
          </p:nvSpPr>
          <p:spPr bwMode="auto">
            <a:xfrm>
              <a:off x="1479707" y="4058354"/>
              <a:ext cx="18532" cy="20685"/>
            </a:xfrm>
            <a:custGeom>
              <a:avLst/>
              <a:gdLst>
                <a:gd name="T0" fmla="*/ 0 w 40"/>
                <a:gd name="T1" fmla="*/ 0 h 48"/>
                <a:gd name="T2" fmla="*/ 0 w 40"/>
                <a:gd name="T3" fmla="*/ 1 h 48"/>
                <a:gd name="T4" fmla="*/ 1 w 40"/>
                <a:gd name="T5" fmla="*/ 0 h 48"/>
                <a:gd name="T6" fmla="*/ 0 w 40"/>
                <a:gd name="T7" fmla="*/ 0 h 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48"/>
                <a:gd name="T14" fmla="*/ 40 w 40"/>
                <a:gd name="T15" fmla="*/ 48 h 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48">
                  <a:moveTo>
                    <a:pt x="0" y="16"/>
                  </a:moveTo>
                  <a:lnTo>
                    <a:pt x="18" y="48"/>
                  </a:lnTo>
                  <a:lnTo>
                    <a:pt x="40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7" name="Freeform 433"/>
            <p:cNvSpPr/>
            <p:nvPr/>
          </p:nvSpPr>
          <p:spPr bwMode="auto">
            <a:xfrm>
              <a:off x="1626278" y="4322490"/>
              <a:ext cx="171842" cy="186168"/>
            </a:xfrm>
            <a:custGeom>
              <a:avLst/>
              <a:gdLst>
                <a:gd name="T0" fmla="*/ 0 w 358"/>
                <a:gd name="T1" fmla="*/ 7 h 410"/>
                <a:gd name="T2" fmla="*/ 0 w 358"/>
                <a:gd name="T3" fmla="*/ 5 h 410"/>
                <a:gd name="T4" fmla="*/ 1 w 358"/>
                <a:gd name="T5" fmla="*/ 4 h 410"/>
                <a:gd name="T6" fmla="*/ 1 w 358"/>
                <a:gd name="T7" fmla="*/ 1 h 410"/>
                <a:gd name="T8" fmla="*/ 3 w 358"/>
                <a:gd name="T9" fmla="*/ 0 h 410"/>
                <a:gd name="T10" fmla="*/ 3 w 358"/>
                <a:gd name="T11" fmla="*/ 1 h 410"/>
                <a:gd name="T12" fmla="*/ 5 w 358"/>
                <a:gd name="T13" fmla="*/ 0 h 410"/>
                <a:gd name="T14" fmla="*/ 7 w 358"/>
                <a:gd name="T15" fmla="*/ 4 h 410"/>
                <a:gd name="T16" fmla="*/ 8 w 358"/>
                <a:gd name="T17" fmla="*/ 5 h 410"/>
                <a:gd name="T18" fmla="*/ 5 w 358"/>
                <a:gd name="T19" fmla="*/ 8 h 410"/>
                <a:gd name="T20" fmla="*/ 3 w 358"/>
                <a:gd name="T21" fmla="*/ 8 h 410"/>
                <a:gd name="T22" fmla="*/ 2 w 358"/>
                <a:gd name="T23" fmla="*/ 9 h 410"/>
                <a:gd name="T24" fmla="*/ 1 w 358"/>
                <a:gd name="T25" fmla="*/ 9 h 410"/>
                <a:gd name="T26" fmla="*/ 1 w 358"/>
                <a:gd name="T27" fmla="*/ 8 h 410"/>
                <a:gd name="T28" fmla="*/ 0 w 358"/>
                <a:gd name="T29" fmla="*/ 7 h 4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8"/>
                <a:gd name="T46" fmla="*/ 0 h 410"/>
                <a:gd name="T47" fmla="*/ 358 w 358"/>
                <a:gd name="T48" fmla="*/ 410 h 4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8" h="410">
                  <a:moveTo>
                    <a:pt x="0" y="314"/>
                  </a:moveTo>
                  <a:lnTo>
                    <a:pt x="0" y="191"/>
                  </a:lnTo>
                  <a:lnTo>
                    <a:pt x="40" y="188"/>
                  </a:lnTo>
                  <a:lnTo>
                    <a:pt x="40" y="30"/>
                  </a:lnTo>
                  <a:lnTo>
                    <a:pt x="115" y="12"/>
                  </a:lnTo>
                  <a:lnTo>
                    <a:pt x="138" y="39"/>
                  </a:lnTo>
                  <a:lnTo>
                    <a:pt x="201" y="0"/>
                  </a:lnTo>
                  <a:lnTo>
                    <a:pt x="306" y="169"/>
                  </a:lnTo>
                  <a:lnTo>
                    <a:pt x="358" y="197"/>
                  </a:lnTo>
                  <a:lnTo>
                    <a:pt x="216" y="353"/>
                  </a:lnTo>
                  <a:lnTo>
                    <a:pt x="131" y="353"/>
                  </a:lnTo>
                  <a:lnTo>
                    <a:pt x="86" y="408"/>
                  </a:lnTo>
                  <a:lnTo>
                    <a:pt x="32" y="410"/>
                  </a:lnTo>
                  <a:lnTo>
                    <a:pt x="34" y="360"/>
                  </a:lnTo>
                  <a:lnTo>
                    <a:pt x="0" y="31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8" name="Freeform 434"/>
            <p:cNvSpPr/>
            <p:nvPr/>
          </p:nvSpPr>
          <p:spPr bwMode="auto">
            <a:xfrm>
              <a:off x="1794751" y="4010619"/>
              <a:ext cx="32010" cy="38188"/>
            </a:xfrm>
            <a:custGeom>
              <a:avLst/>
              <a:gdLst>
                <a:gd name="T0" fmla="*/ 0 w 69"/>
                <a:gd name="T1" fmla="*/ 0 h 88"/>
                <a:gd name="T2" fmla="*/ 0 w 69"/>
                <a:gd name="T3" fmla="*/ 1 h 88"/>
                <a:gd name="T4" fmla="*/ 1 w 69"/>
                <a:gd name="T5" fmla="*/ 2 h 88"/>
                <a:gd name="T6" fmla="*/ 1 w 69"/>
                <a:gd name="T7" fmla="*/ 1 h 88"/>
                <a:gd name="T8" fmla="*/ 1 w 69"/>
                <a:gd name="T9" fmla="*/ 0 h 88"/>
                <a:gd name="T10" fmla="*/ 0 w 69"/>
                <a:gd name="T11" fmla="*/ 0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"/>
                <a:gd name="T19" fmla="*/ 0 h 88"/>
                <a:gd name="T20" fmla="*/ 69 w 69"/>
                <a:gd name="T21" fmla="*/ 88 h 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" h="88">
                  <a:moveTo>
                    <a:pt x="0" y="15"/>
                  </a:moveTo>
                  <a:lnTo>
                    <a:pt x="8" y="45"/>
                  </a:lnTo>
                  <a:lnTo>
                    <a:pt x="27" y="88"/>
                  </a:lnTo>
                  <a:lnTo>
                    <a:pt x="69" y="35"/>
                  </a:lnTo>
                  <a:lnTo>
                    <a:pt x="66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9" name="Freeform 435"/>
            <p:cNvSpPr/>
            <p:nvPr/>
          </p:nvSpPr>
          <p:spPr bwMode="auto">
            <a:xfrm>
              <a:off x="1417373" y="3708295"/>
              <a:ext cx="139832" cy="225947"/>
            </a:xfrm>
            <a:custGeom>
              <a:avLst/>
              <a:gdLst>
                <a:gd name="T0" fmla="*/ 0 w 294"/>
                <a:gd name="T1" fmla="*/ 8 h 498"/>
                <a:gd name="T2" fmla="*/ 1 w 294"/>
                <a:gd name="T3" fmla="*/ 6 h 498"/>
                <a:gd name="T4" fmla="*/ 3 w 294"/>
                <a:gd name="T5" fmla="*/ 6 h 498"/>
                <a:gd name="T6" fmla="*/ 4 w 294"/>
                <a:gd name="T7" fmla="*/ 2 h 498"/>
                <a:gd name="T8" fmla="*/ 5 w 294"/>
                <a:gd name="T9" fmla="*/ 1 h 498"/>
                <a:gd name="T10" fmla="*/ 5 w 294"/>
                <a:gd name="T11" fmla="*/ 0 h 498"/>
                <a:gd name="T12" fmla="*/ 5 w 294"/>
                <a:gd name="T13" fmla="*/ 0 h 498"/>
                <a:gd name="T14" fmla="*/ 6 w 294"/>
                <a:gd name="T15" fmla="*/ 3 h 498"/>
                <a:gd name="T16" fmla="*/ 5 w 294"/>
                <a:gd name="T17" fmla="*/ 3 h 498"/>
                <a:gd name="T18" fmla="*/ 6 w 294"/>
                <a:gd name="T19" fmla="*/ 5 h 498"/>
                <a:gd name="T20" fmla="*/ 5 w 294"/>
                <a:gd name="T21" fmla="*/ 8 h 498"/>
                <a:gd name="T22" fmla="*/ 6 w 294"/>
                <a:gd name="T23" fmla="*/ 10 h 498"/>
                <a:gd name="T24" fmla="*/ 6 w 294"/>
                <a:gd name="T25" fmla="*/ 11 h 498"/>
                <a:gd name="T26" fmla="*/ 4 w 294"/>
                <a:gd name="T27" fmla="*/ 11 h 498"/>
                <a:gd name="T28" fmla="*/ 2 w 294"/>
                <a:gd name="T29" fmla="*/ 11 h 498"/>
                <a:gd name="T30" fmla="*/ 1 w 294"/>
                <a:gd name="T31" fmla="*/ 11 h 498"/>
                <a:gd name="T32" fmla="*/ 1 w 294"/>
                <a:gd name="T33" fmla="*/ 9 h 498"/>
                <a:gd name="T34" fmla="*/ 0 w 294"/>
                <a:gd name="T35" fmla="*/ 8 h 4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4"/>
                <a:gd name="T55" fmla="*/ 0 h 498"/>
                <a:gd name="T56" fmla="*/ 294 w 294"/>
                <a:gd name="T57" fmla="*/ 498 h 49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4" h="498">
                  <a:moveTo>
                    <a:pt x="0" y="355"/>
                  </a:moveTo>
                  <a:lnTo>
                    <a:pt x="38" y="263"/>
                  </a:lnTo>
                  <a:lnTo>
                    <a:pt x="109" y="275"/>
                  </a:lnTo>
                  <a:lnTo>
                    <a:pt x="192" y="81"/>
                  </a:lnTo>
                  <a:lnTo>
                    <a:pt x="231" y="46"/>
                  </a:lnTo>
                  <a:lnTo>
                    <a:pt x="214" y="8"/>
                  </a:lnTo>
                  <a:lnTo>
                    <a:pt x="235" y="0"/>
                  </a:lnTo>
                  <a:lnTo>
                    <a:pt x="260" y="123"/>
                  </a:lnTo>
                  <a:lnTo>
                    <a:pt x="214" y="142"/>
                  </a:lnTo>
                  <a:lnTo>
                    <a:pt x="265" y="238"/>
                  </a:lnTo>
                  <a:lnTo>
                    <a:pt x="235" y="352"/>
                  </a:lnTo>
                  <a:lnTo>
                    <a:pt x="294" y="437"/>
                  </a:lnTo>
                  <a:lnTo>
                    <a:pt x="287" y="498"/>
                  </a:lnTo>
                  <a:lnTo>
                    <a:pt x="185" y="471"/>
                  </a:lnTo>
                  <a:lnTo>
                    <a:pt x="107" y="470"/>
                  </a:lnTo>
                  <a:lnTo>
                    <a:pt x="45" y="471"/>
                  </a:lnTo>
                  <a:lnTo>
                    <a:pt x="44" y="388"/>
                  </a:lnTo>
                  <a:lnTo>
                    <a:pt x="0" y="35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0" name="Freeform 436"/>
            <p:cNvSpPr/>
            <p:nvPr/>
          </p:nvSpPr>
          <p:spPr bwMode="auto">
            <a:xfrm>
              <a:off x="1528564" y="3743301"/>
              <a:ext cx="239231" cy="162300"/>
            </a:xfrm>
            <a:custGeom>
              <a:avLst/>
              <a:gdLst>
                <a:gd name="T0" fmla="*/ 0 w 497"/>
                <a:gd name="T1" fmla="*/ 6 h 357"/>
                <a:gd name="T2" fmla="*/ 1 w 497"/>
                <a:gd name="T3" fmla="*/ 4 h 357"/>
                <a:gd name="T4" fmla="*/ 4 w 497"/>
                <a:gd name="T5" fmla="*/ 3 h 357"/>
                <a:gd name="T6" fmla="*/ 4 w 497"/>
                <a:gd name="T7" fmla="*/ 2 h 357"/>
                <a:gd name="T8" fmla="*/ 5 w 497"/>
                <a:gd name="T9" fmla="*/ 2 h 357"/>
                <a:gd name="T10" fmla="*/ 7 w 497"/>
                <a:gd name="T11" fmla="*/ 0 h 357"/>
                <a:gd name="T12" fmla="*/ 8 w 497"/>
                <a:gd name="T13" fmla="*/ 2 h 357"/>
                <a:gd name="T14" fmla="*/ 9 w 497"/>
                <a:gd name="T15" fmla="*/ 3 h 357"/>
                <a:gd name="T16" fmla="*/ 12 w 497"/>
                <a:gd name="T17" fmla="*/ 6 h 357"/>
                <a:gd name="T18" fmla="*/ 6 w 497"/>
                <a:gd name="T19" fmla="*/ 7 h 357"/>
                <a:gd name="T20" fmla="*/ 4 w 497"/>
                <a:gd name="T21" fmla="*/ 6 h 357"/>
                <a:gd name="T22" fmla="*/ 4 w 497"/>
                <a:gd name="T23" fmla="*/ 7 h 357"/>
                <a:gd name="T24" fmla="*/ 2 w 497"/>
                <a:gd name="T25" fmla="*/ 7 h 357"/>
                <a:gd name="T26" fmla="*/ 1 w 497"/>
                <a:gd name="T27" fmla="*/ 8 h 357"/>
                <a:gd name="T28" fmla="*/ 0 w 497"/>
                <a:gd name="T29" fmla="*/ 6 h 3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97"/>
                <a:gd name="T46" fmla="*/ 0 h 357"/>
                <a:gd name="T47" fmla="*/ 497 w 497"/>
                <a:gd name="T48" fmla="*/ 357 h 35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97" h="357">
                  <a:moveTo>
                    <a:pt x="0" y="272"/>
                  </a:moveTo>
                  <a:lnTo>
                    <a:pt x="30" y="158"/>
                  </a:lnTo>
                  <a:lnTo>
                    <a:pt x="157" y="130"/>
                  </a:lnTo>
                  <a:lnTo>
                    <a:pt x="169" y="93"/>
                  </a:lnTo>
                  <a:lnTo>
                    <a:pt x="226" y="80"/>
                  </a:lnTo>
                  <a:lnTo>
                    <a:pt x="311" y="0"/>
                  </a:lnTo>
                  <a:lnTo>
                    <a:pt x="340" y="95"/>
                  </a:lnTo>
                  <a:lnTo>
                    <a:pt x="405" y="130"/>
                  </a:lnTo>
                  <a:lnTo>
                    <a:pt x="497" y="258"/>
                  </a:lnTo>
                  <a:lnTo>
                    <a:pt x="266" y="295"/>
                  </a:lnTo>
                  <a:lnTo>
                    <a:pt x="188" y="258"/>
                  </a:lnTo>
                  <a:lnTo>
                    <a:pt x="157" y="322"/>
                  </a:lnTo>
                  <a:lnTo>
                    <a:pt x="91" y="322"/>
                  </a:lnTo>
                  <a:lnTo>
                    <a:pt x="59" y="357"/>
                  </a:lnTo>
                  <a:lnTo>
                    <a:pt x="0" y="27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1" name="Freeform 437"/>
            <p:cNvSpPr/>
            <p:nvPr/>
          </p:nvSpPr>
          <p:spPr bwMode="auto">
            <a:xfrm>
              <a:off x="1508348" y="3487121"/>
              <a:ext cx="195428" cy="327783"/>
            </a:xfrm>
            <a:custGeom>
              <a:avLst/>
              <a:gdLst>
                <a:gd name="T0" fmla="*/ 0 w 409"/>
                <a:gd name="T1" fmla="*/ 10 h 725"/>
                <a:gd name="T2" fmla="*/ 1 w 409"/>
                <a:gd name="T3" fmla="*/ 10 h 725"/>
                <a:gd name="T4" fmla="*/ 1 w 409"/>
                <a:gd name="T5" fmla="*/ 11 h 725"/>
                <a:gd name="T6" fmla="*/ 2 w 409"/>
                <a:gd name="T7" fmla="*/ 14 h 725"/>
                <a:gd name="T8" fmla="*/ 1 w 409"/>
                <a:gd name="T9" fmla="*/ 14 h 725"/>
                <a:gd name="T10" fmla="*/ 2 w 409"/>
                <a:gd name="T11" fmla="*/ 17 h 725"/>
                <a:gd name="T12" fmla="*/ 5 w 409"/>
                <a:gd name="T13" fmla="*/ 16 h 725"/>
                <a:gd name="T14" fmla="*/ 5 w 409"/>
                <a:gd name="T15" fmla="*/ 15 h 725"/>
                <a:gd name="T16" fmla="*/ 6 w 409"/>
                <a:gd name="T17" fmla="*/ 15 h 725"/>
                <a:gd name="T18" fmla="*/ 8 w 409"/>
                <a:gd name="T19" fmla="*/ 13 h 725"/>
                <a:gd name="T20" fmla="*/ 7 w 409"/>
                <a:gd name="T21" fmla="*/ 11 h 725"/>
                <a:gd name="T22" fmla="*/ 8 w 409"/>
                <a:gd name="T23" fmla="*/ 8 h 725"/>
                <a:gd name="T24" fmla="*/ 9 w 409"/>
                <a:gd name="T25" fmla="*/ 8 h 725"/>
                <a:gd name="T26" fmla="*/ 9 w 409"/>
                <a:gd name="T27" fmla="*/ 4 h 725"/>
                <a:gd name="T28" fmla="*/ 2 w 409"/>
                <a:gd name="T29" fmla="*/ 0 h 725"/>
                <a:gd name="T30" fmla="*/ 1 w 409"/>
                <a:gd name="T31" fmla="*/ 1 h 725"/>
                <a:gd name="T32" fmla="*/ 1 w 409"/>
                <a:gd name="T33" fmla="*/ 2 h 725"/>
                <a:gd name="T34" fmla="*/ 2 w 409"/>
                <a:gd name="T35" fmla="*/ 3 h 725"/>
                <a:gd name="T36" fmla="*/ 2 w 409"/>
                <a:gd name="T37" fmla="*/ 7 h 725"/>
                <a:gd name="T38" fmla="*/ 0 w 409"/>
                <a:gd name="T39" fmla="*/ 10 h 7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09"/>
                <a:gd name="T61" fmla="*/ 0 h 725"/>
                <a:gd name="T62" fmla="*/ 409 w 409"/>
                <a:gd name="T63" fmla="*/ 725 h 7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09" h="725">
                  <a:moveTo>
                    <a:pt x="0" y="416"/>
                  </a:moveTo>
                  <a:lnTo>
                    <a:pt x="60" y="451"/>
                  </a:lnTo>
                  <a:lnTo>
                    <a:pt x="45" y="487"/>
                  </a:lnTo>
                  <a:lnTo>
                    <a:pt x="70" y="610"/>
                  </a:lnTo>
                  <a:lnTo>
                    <a:pt x="24" y="629"/>
                  </a:lnTo>
                  <a:lnTo>
                    <a:pt x="75" y="725"/>
                  </a:lnTo>
                  <a:lnTo>
                    <a:pt x="202" y="697"/>
                  </a:lnTo>
                  <a:lnTo>
                    <a:pt x="214" y="660"/>
                  </a:lnTo>
                  <a:lnTo>
                    <a:pt x="271" y="647"/>
                  </a:lnTo>
                  <a:lnTo>
                    <a:pt x="356" y="567"/>
                  </a:lnTo>
                  <a:lnTo>
                    <a:pt x="326" y="478"/>
                  </a:lnTo>
                  <a:lnTo>
                    <a:pt x="368" y="361"/>
                  </a:lnTo>
                  <a:lnTo>
                    <a:pt x="408" y="352"/>
                  </a:lnTo>
                  <a:lnTo>
                    <a:pt x="409" y="184"/>
                  </a:lnTo>
                  <a:lnTo>
                    <a:pt x="103" y="0"/>
                  </a:lnTo>
                  <a:lnTo>
                    <a:pt x="64" y="21"/>
                  </a:lnTo>
                  <a:lnTo>
                    <a:pt x="64" y="90"/>
                  </a:lnTo>
                  <a:lnTo>
                    <a:pt x="103" y="140"/>
                  </a:lnTo>
                  <a:lnTo>
                    <a:pt x="75" y="298"/>
                  </a:lnTo>
                  <a:lnTo>
                    <a:pt x="0" y="41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2" name="Freeform 438"/>
            <p:cNvSpPr/>
            <p:nvPr/>
          </p:nvSpPr>
          <p:spPr bwMode="auto">
            <a:xfrm>
              <a:off x="1466230" y="3889689"/>
              <a:ext cx="138147" cy="175030"/>
            </a:xfrm>
            <a:custGeom>
              <a:avLst/>
              <a:gdLst>
                <a:gd name="T0" fmla="*/ 0 w 289"/>
                <a:gd name="T1" fmla="*/ 8 h 385"/>
                <a:gd name="T2" fmla="*/ 1 w 289"/>
                <a:gd name="T3" fmla="*/ 9 h 385"/>
                <a:gd name="T4" fmla="*/ 2 w 289"/>
                <a:gd name="T5" fmla="*/ 9 h 385"/>
                <a:gd name="T6" fmla="*/ 3 w 289"/>
                <a:gd name="T7" fmla="*/ 9 h 385"/>
                <a:gd name="T8" fmla="*/ 4 w 289"/>
                <a:gd name="T9" fmla="*/ 8 h 385"/>
                <a:gd name="T10" fmla="*/ 5 w 289"/>
                <a:gd name="T11" fmla="*/ 6 h 385"/>
                <a:gd name="T12" fmla="*/ 6 w 289"/>
                <a:gd name="T13" fmla="*/ 5 h 385"/>
                <a:gd name="T14" fmla="*/ 7 w 289"/>
                <a:gd name="T15" fmla="*/ 0 h 385"/>
                <a:gd name="T16" fmla="*/ 5 w 289"/>
                <a:gd name="T17" fmla="*/ 0 h 385"/>
                <a:gd name="T18" fmla="*/ 4 w 289"/>
                <a:gd name="T19" fmla="*/ 1 h 385"/>
                <a:gd name="T20" fmla="*/ 4 w 289"/>
                <a:gd name="T21" fmla="*/ 2 h 385"/>
                <a:gd name="T22" fmla="*/ 2 w 289"/>
                <a:gd name="T23" fmla="*/ 2 h 385"/>
                <a:gd name="T24" fmla="*/ 2 w 289"/>
                <a:gd name="T25" fmla="*/ 3 h 385"/>
                <a:gd name="T26" fmla="*/ 3 w 289"/>
                <a:gd name="T27" fmla="*/ 3 h 385"/>
                <a:gd name="T28" fmla="*/ 3 w 289"/>
                <a:gd name="T29" fmla="*/ 6 h 385"/>
                <a:gd name="T30" fmla="*/ 1 w 289"/>
                <a:gd name="T31" fmla="*/ 6 h 385"/>
                <a:gd name="T32" fmla="*/ 0 w 289"/>
                <a:gd name="T33" fmla="*/ 8 h 3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9"/>
                <a:gd name="T52" fmla="*/ 0 h 385"/>
                <a:gd name="T53" fmla="*/ 289 w 289"/>
                <a:gd name="T54" fmla="*/ 385 h 38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9" h="385">
                  <a:moveTo>
                    <a:pt x="0" y="335"/>
                  </a:moveTo>
                  <a:lnTo>
                    <a:pt x="30" y="385"/>
                  </a:lnTo>
                  <a:lnTo>
                    <a:pt x="70" y="369"/>
                  </a:lnTo>
                  <a:lnTo>
                    <a:pt x="130" y="372"/>
                  </a:lnTo>
                  <a:lnTo>
                    <a:pt x="183" y="333"/>
                  </a:lnTo>
                  <a:lnTo>
                    <a:pt x="199" y="257"/>
                  </a:lnTo>
                  <a:lnTo>
                    <a:pt x="251" y="192"/>
                  </a:lnTo>
                  <a:lnTo>
                    <a:pt x="289" y="0"/>
                  </a:lnTo>
                  <a:lnTo>
                    <a:pt x="223" y="0"/>
                  </a:lnTo>
                  <a:lnTo>
                    <a:pt x="191" y="35"/>
                  </a:lnTo>
                  <a:lnTo>
                    <a:pt x="184" y="96"/>
                  </a:lnTo>
                  <a:lnTo>
                    <a:pt x="82" y="69"/>
                  </a:lnTo>
                  <a:lnTo>
                    <a:pt x="78" y="110"/>
                  </a:lnTo>
                  <a:lnTo>
                    <a:pt x="121" y="111"/>
                  </a:lnTo>
                  <a:lnTo>
                    <a:pt x="107" y="264"/>
                  </a:lnTo>
                  <a:lnTo>
                    <a:pt x="59" y="246"/>
                  </a:lnTo>
                  <a:lnTo>
                    <a:pt x="0" y="33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3" name="Freeform 439"/>
            <p:cNvSpPr/>
            <p:nvPr/>
          </p:nvSpPr>
          <p:spPr bwMode="auto">
            <a:xfrm>
              <a:off x="1488131" y="3861048"/>
              <a:ext cx="347053" cy="367562"/>
            </a:xfrm>
            <a:custGeom>
              <a:avLst/>
              <a:gdLst>
                <a:gd name="T0" fmla="*/ 0 w 722"/>
                <a:gd name="T1" fmla="*/ 11 h 811"/>
                <a:gd name="T2" fmla="*/ 0 w 722"/>
                <a:gd name="T3" fmla="*/ 12 h 811"/>
                <a:gd name="T4" fmla="*/ 3 w 722"/>
                <a:gd name="T5" fmla="*/ 11 h 811"/>
                <a:gd name="T6" fmla="*/ 5 w 722"/>
                <a:gd name="T7" fmla="*/ 13 h 811"/>
                <a:gd name="T8" fmla="*/ 6 w 722"/>
                <a:gd name="T9" fmla="*/ 13 h 811"/>
                <a:gd name="T10" fmla="*/ 6 w 722"/>
                <a:gd name="T11" fmla="*/ 12 h 811"/>
                <a:gd name="T12" fmla="*/ 7 w 722"/>
                <a:gd name="T13" fmla="*/ 12 h 811"/>
                <a:gd name="T14" fmla="*/ 8 w 722"/>
                <a:gd name="T15" fmla="*/ 13 h 811"/>
                <a:gd name="T16" fmla="*/ 9 w 722"/>
                <a:gd name="T17" fmla="*/ 17 h 811"/>
                <a:gd name="T18" fmla="*/ 11 w 722"/>
                <a:gd name="T19" fmla="*/ 17 h 811"/>
                <a:gd name="T20" fmla="*/ 15 w 722"/>
                <a:gd name="T21" fmla="*/ 19 h 811"/>
                <a:gd name="T22" fmla="*/ 15 w 722"/>
                <a:gd name="T23" fmla="*/ 18 h 811"/>
                <a:gd name="T24" fmla="*/ 15 w 722"/>
                <a:gd name="T25" fmla="*/ 17 h 811"/>
                <a:gd name="T26" fmla="*/ 15 w 722"/>
                <a:gd name="T27" fmla="*/ 15 h 811"/>
                <a:gd name="T28" fmla="*/ 16 w 722"/>
                <a:gd name="T29" fmla="*/ 14 h 811"/>
                <a:gd name="T30" fmla="*/ 15 w 722"/>
                <a:gd name="T31" fmla="*/ 12 h 811"/>
                <a:gd name="T32" fmla="*/ 15 w 722"/>
                <a:gd name="T33" fmla="*/ 9 h 811"/>
                <a:gd name="T34" fmla="*/ 15 w 722"/>
                <a:gd name="T35" fmla="*/ 8 h 811"/>
                <a:gd name="T36" fmla="*/ 15 w 722"/>
                <a:gd name="T37" fmla="*/ 7 h 811"/>
                <a:gd name="T38" fmla="*/ 16 w 722"/>
                <a:gd name="T39" fmla="*/ 4 h 811"/>
                <a:gd name="T40" fmla="*/ 17 w 722"/>
                <a:gd name="T41" fmla="*/ 3 h 811"/>
                <a:gd name="T42" fmla="*/ 17 w 722"/>
                <a:gd name="T43" fmla="*/ 1 h 811"/>
                <a:gd name="T44" fmla="*/ 13 w 722"/>
                <a:gd name="T45" fmla="*/ 0 h 811"/>
                <a:gd name="T46" fmla="*/ 8 w 722"/>
                <a:gd name="T47" fmla="*/ 1 h 811"/>
                <a:gd name="T48" fmla="*/ 6 w 722"/>
                <a:gd name="T49" fmla="*/ 0 h 811"/>
                <a:gd name="T50" fmla="*/ 6 w 722"/>
                <a:gd name="T51" fmla="*/ 1 h 811"/>
                <a:gd name="T52" fmla="*/ 5 w 722"/>
                <a:gd name="T53" fmla="*/ 6 h 811"/>
                <a:gd name="T54" fmla="*/ 3 w 722"/>
                <a:gd name="T55" fmla="*/ 7 h 811"/>
                <a:gd name="T56" fmla="*/ 3 w 722"/>
                <a:gd name="T57" fmla="*/ 9 h 811"/>
                <a:gd name="T58" fmla="*/ 2 w 722"/>
                <a:gd name="T59" fmla="*/ 10 h 811"/>
                <a:gd name="T60" fmla="*/ 1 w 722"/>
                <a:gd name="T61" fmla="*/ 10 h 811"/>
                <a:gd name="T62" fmla="*/ 0 w 722"/>
                <a:gd name="T63" fmla="*/ 11 h 81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22"/>
                <a:gd name="T97" fmla="*/ 0 h 811"/>
                <a:gd name="T98" fmla="*/ 722 w 722"/>
                <a:gd name="T99" fmla="*/ 811 h 81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22" h="811">
                  <a:moveTo>
                    <a:pt x="0" y="481"/>
                  </a:moveTo>
                  <a:lnTo>
                    <a:pt x="1" y="504"/>
                  </a:lnTo>
                  <a:lnTo>
                    <a:pt x="146" y="481"/>
                  </a:lnTo>
                  <a:lnTo>
                    <a:pt x="206" y="583"/>
                  </a:lnTo>
                  <a:lnTo>
                    <a:pt x="261" y="577"/>
                  </a:lnTo>
                  <a:lnTo>
                    <a:pt x="272" y="533"/>
                  </a:lnTo>
                  <a:lnTo>
                    <a:pt x="323" y="529"/>
                  </a:lnTo>
                  <a:lnTo>
                    <a:pt x="358" y="558"/>
                  </a:lnTo>
                  <a:lnTo>
                    <a:pt x="366" y="717"/>
                  </a:lnTo>
                  <a:lnTo>
                    <a:pt x="447" y="708"/>
                  </a:lnTo>
                  <a:lnTo>
                    <a:pt x="666" y="811"/>
                  </a:lnTo>
                  <a:lnTo>
                    <a:pt x="664" y="763"/>
                  </a:lnTo>
                  <a:lnTo>
                    <a:pt x="620" y="742"/>
                  </a:lnTo>
                  <a:lnTo>
                    <a:pt x="626" y="628"/>
                  </a:lnTo>
                  <a:lnTo>
                    <a:pt x="695" y="586"/>
                  </a:lnTo>
                  <a:lnTo>
                    <a:pt x="655" y="509"/>
                  </a:lnTo>
                  <a:lnTo>
                    <a:pt x="645" y="374"/>
                  </a:lnTo>
                  <a:lnTo>
                    <a:pt x="637" y="344"/>
                  </a:lnTo>
                  <a:lnTo>
                    <a:pt x="666" y="284"/>
                  </a:lnTo>
                  <a:lnTo>
                    <a:pt x="695" y="174"/>
                  </a:lnTo>
                  <a:lnTo>
                    <a:pt x="722" y="132"/>
                  </a:lnTo>
                  <a:lnTo>
                    <a:pt x="709" y="67"/>
                  </a:lnTo>
                  <a:lnTo>
                    <a:pt x="581" y="0"/>
                  </a:lnTo>
                  <a:lnTo>
                    <a:pt x="350" y="37"/>
                  </a:lnTo>
                  <a:lnTo>
                    <a:pt x="272" y="0"/>
                  </a:lnTo>
                  <a:lnTo>
                    <a:pt x="241" y="64"/>
                  </a:lnTo>
                  <a:lnTo>
                    <a:pt x="203" y="256"/>
                  </a:lnTo>
                  <a:lnTo>
                    <a:pt x="151" y="321"/>
                  </a:lnTo>
                  <a:lnTo>
                    <a:pt x="135" y="397"/>
                  </a:lnTo>
                  <a:lnTo>
                    <a:pt x="82" y="436"/>
                  </a:lnTo>
                  <a:lnTo>
                    <a:pt x="22" y="433"/>
                  </a:lnTo>
                  <a:lnTo>
                    <a:pt x="0" y="48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4" name="Freeform 440"/>
            <p:cNvSpPr/>
            <p:nvPr/>
          </p:nvSpPr>
          <p:spPr bwMode="auto">
            <a:xfrm>
              <a:off x="1855401" y="3221394"/>
              <a:ext cx="42118" cy="23868"/>
            </a:xfrm>
            <a:custGeom>
              <a:avLst/>
              <a:gdLst>
                <a:gd name="T0" fmla="*/ 0 w 89"/>
                <a:gd name="T1" fmla="*/ 1 h 54"/>
                <a:gd name="T2" fmla="*/ 1 w 89"/>
                <a:gd name="T3" fmla="*/ 1 h 54"/>
                <a:gd name="T4" fmla="*/ 2 w 89"/>
                <a:gd name="T5" fmla="*/ 0 h 54"/>
                <a:gd name="T6" fmla="*/ 0 w 89"/>
                <a:gd name="T7" fmla="*/ 1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54"/>
                <a:gd name="T14" fmla="*/ 89 w 89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54">
                  <a:moveTo>
                    <a:pt x="0" y="30"/>
                  </a:moveTo>
                  <a:lnTo>
                    <a:pt x="32" y="54"/>
                  </a:lnTo>
                  <a:lnTo>
                    <a:pt x="89" y="0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5" name="Freeform 441"/>
            <p:cNvSpPr/>
            <p:nvPr/>
          </p:nvSpPr>
          <p:spPr bwMode="auto">
            <a:xfrm>
              <a:off x="1279225" y="3714660"/>
              <a:ext cx="48857" cy="124112"/>
            </a:xfrm>
            <a:custGeom>
              <a:avLst/>
              <a:gdLst>
                <a:gd name="T0" fmla="*/ 0 w 102"/>
                <a:gd name="T1" fmla="*/ 1 h 274"/>
                <a:gd name="T2" fmla="*/ 1 w 102"/>
                <a:gd name="T3" fmla="*/ 6 h 274"/>
                <a:gd name="T4" fmla="*/ 2 w 102"/>
                <a:gd name="T5" fmla="*/ 6 h 274"/>
                <a:gd name="T6" fmla="*/ 2 w 102"/>
                <a:gd name="T7" fmla="*/ 1 h 274"/>
                <a:gd name="T8" fmla="*/ 2 w 102"/>
                <a:gd name="T9" fmla="*/ 0 h 274"/>
                <a:gd name="T10" fmla="*/ 1 w 102"/>
                <a:gd name="T11" fmla="*/ 0 h 274"/>
                <a:gd name="T12" fmla="*/ 0 w 102"/>
                <a:gd name="T13" fmla="*/ 1 h 2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274"/>
                <a:gd name="T23" fmla="*/ 102 w 102"/>
                <a:gd name="T24" fmla="*/ 274 h 2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274">
                  <a:moveTo>
                    <a:pt x="0" y="65"/>
                  </a:moveTo>
                  <a:lnTo>
                    <a:pt x="41" y="274"/>
                  </a:lnTo>
                  <a:lnTo>
                    <a:pt x="73" y="270"/>
                  </a:lnTo>
                  <a:lnTo>
                    <a:pt x="102" y="30"/>
                  </a:lnTo>
                  <a:lnTo>
                    <a:pt x="73" y="0"/>
                  </a:lnTo>
                  <a:lnTo>
                    <a:pt x="52" y="19"/>
                  </a:lnTo>
                  <a:lnTo>
                    <a:pt x="0" y="6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6" name="Freeform 442"/>
            <p:cNvSpPr/>
            <p:nvPr/>
          </p:nvSpPr>
          <p:spPr bwMode="auto">
            <a:xfrm>
              <a:off x="1434220" y="3919922"/>
              <a:ext cx="33694" cy="25459"/>
            </a:xfrm>
            <a:custGeom>
              <a:avLst/>
              <a:gdLst>
                <a:gd name="T0" fmla="*/ 0 w 69"/>
                <a:gd name="T1" fmla="*/ 2 h 52"/>
                <a:gd name="T2" fmla="*/ 0 w 69"/>
                <a:gd name="T3" fmla="*/ 0 h 52"/>
                <a:gd name="T4" fmla="*/ 2 w 69"/>
                <a:gd name="T5" fmla="*/ 0 h 52"/>
                <a:gd name="T6" fmla="*/ 2 w 69"/>
                <a:gd name="T7" fmla="*/ 1 h 52"/>
                <a:gd name="T8" fmla="*/ 0 w 69"/>
                <a:gd name="T9" fmla="*/ 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52"/>
                <a:gd name="T17" fmla="*/ 69 w 69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52">
                  <a:moveTo>
                    <a:pt x="0" y="52"/>
                  </a:moveTo>
                  <a:lnTo>
                    <a:pt x="7" y="1"/>
                  </a:lnTo>
                  <a:lnTo>
                    <a:pt x="69" y="0"/>
                  </a:lnTo>
                  <a:lnTo>
                    <a:pt x="69" y="46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7" name="Freeform 443"/>
            <p:cNvSpPr/>
            <p:nvPr/>
          </p:nvSpPr>
          <p:spPr bwMode="auto">
            <a:xfrm>
              <a:off x="1867194" y="3598504"/>
              <a:ext cx="276295" cy="295959"/>
            </a:xfrm>
            <a:custGeom>
              <a:avLst/>
              <a:gdLst>
                <a:gd name="T0" fmla="*/ 0 w 576"/>
                <a:gd name="T1" fmla="*/ 11 h 650"/>
                <a:gd name="T2" fmla="*/ 1 w 576"/>
                <a:gd name="T3" fmla="*/ 10 h 650"/>
                <a:gd name="T4" fmla="*/ 1 w 576"/>
                <a:gd name="T5" fmla="*/ 8 h 650"/>
                <a:gd name="T6" fmla="*/ 3 w 576"/>
                <a:gd name="T7" fmla="*/ 5 h 650"/>
                <a:gd name="T8" fmla="*/ 3 w 576"/>
                <a:gd name="T9" fmla="*/ 1 h 650"/>
                <a:gd name="T10" fmla="*/ 5 w 576"/>
                <a:gd name="T11" fmla="*/ 0 h 650"/>
                <a:gd name="T12" fmla="*/ 6 w 576"/>
                <a:gd name="T13" fmla="*/ 3 h 650"/>
                <a:gd name="T14" fmla="*/ 9 w 576"/>
                <a:gd name="T15" fmla="*/ 6 h 650"/>
                <a:gd name="T16" fmla="*/ 8 w 576"/>
                <a:gd name="T17" fmla="*/ 7 h 650"/>
                <a:gd name="T18" fmla="*/ 9 w 576"/>
                <a:gd name="T19" fmla="*/ 8 h 650"/>
                <a:gd name="T20" fmla="*/ 10 w 576"/>
                <a:gd name="T21" fmla="*/ 9 h 650"/>
                <a:gd name="T22" fmla="*/ 13 w 576"/>
                <a:gd name="T23" fmla="*/ 11 h 650"/>
                <a:gd name="T24" fmla="*/ 11 w 576"/>
                <a:gd name="T25" fmla="*/ 14 h 650"/>
                <a:gd name="T26" fmla="*/ 8 w 576"/>
                <a:gd name="T27" fmla="*/ 15 h 650"/>
                <a:gd name="T28" fmla="*/ 5 w 576"/>
                <a:gd name="T29" fmla="*/ 15 h 650"/>
                <a:gd name="T30" fmla="*/ 3 w 576"/>
                <a:gd name="T31" fmla="*/ 14 h 650"/>
                <a:gd name="T32" fmla="*/ 1 w 576"/>
                <a:gd name="T33" fmla="*/ 12 h 650"/>
                <a:gd name="T34" fmla="*/ 0 w 576"/>
                <a:gd name="T35" fmla="*/ 11 h 6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76"/>
                <a:gd name="T55" fmla="*/ 0 h 650"/>
                <a:gd name="T56" fmla="*/ 576 w 576"/>
                <a:gd name="T57" fmla="*/ 650 h 65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76" h="650">
                  <a:moveTo>
                    <a:pt x="0" y="454"/>
                  </a:moveTo>
                  <a:lnTo>
                    <a:pt x="43" y="422"/>
                  </a:lnTo>
                  <a:lnTo>
                    <a:pt x="51" y="342"/>
                  </a:lnTo>
                  <a:lnTo>
                    <a:pt x="121" y="232"/>
                  </a:lnTo>
                  <a:lnTo>
                    <a:pt x="152" y="43"/>
                  </a:lnTo>
                  <a:lnTo>
                    <a:pt x="211" y="0"/>
                  </a:lnTo>
                  <a:lnTo>
                    <a:pt x="255" y="131"/>
                  </a:lnTo>
                  <a:lnTo>
                    <a:pt x="380" y="241"/>
                  </a:lnTo>
                  <a:lnTo>
                    <a:pt x="336" y="308"/>
                  </a:lnTo>
                  <a:lnTo>
                    <a:pt x="379" y="324"/>
                  </a:lnTo>
                  <a:lnTo>
                    <a:pt x="423" y="404"/>
                  </a:lnTo>
                  <a:lnTo>
                    <a:pt x="576" y="449"/>
                  </a:lnTo>
                  <a:lnTo>
                    <a:pt x="459" y="581"/>
                  </a:lnTo>
                  <a:lnTo>
                    <a:pt x="340" y="630"/>
                  </a:lnTo>
                  <a:lnTo>
                    <a:pt x="229" y="650"/>
                  </a:lnTo>
                  <a:lnTo>
                    <a:pt x="109" y="602"/>
                  </a:lnTo>
                  <a:lnTo>
                    <a:pt x="65" y="510"/>
                  </a:lnTo>
                  <a:lnTo>
                    <a:pt x="0" y="45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8" name="Freeform 444"/>
            <p:cNvSpPr/>
            <p:nvPr/>
          </p:nvSpPr>
          <p:spPr bwMode="auto">
            <a:xfrm>
              <a:off x="2028927" y="3708295"/>
              <a:ext cx="28640" cy="38188"/>
            </a:xfrm>
            <a:custGeom>
              <a:avLst/>
              <a:gdLst>
                <a:gd name="T0" fmla="*/ 0 w 60"/>
                <a:gd name="T1" fmla="*/ 1 h 83"/>
                <a:gd name="T2" fmla="*/ 1 w 60"/>
                <a:gd name="T3" fmla="*/ 2 h 83"/>
                <a:gd name="T4" fmla="*/ 1 w 60"/>
                <a:gd name="T5" fmla="*/ 1 h 83"/>
                <a:gd name="T6" fmla="*/ 1 w 60"/>
                <a:gd name="T7" fmla="*/ 1 h 83"/>
                <a:gd name="T8" fmla="*/ 1 w 60"/>
                <a:gd name="T9" fmla="*/ 1 h 83"/>
                <a:gd name="T10" fmla="*/ 1 w 60"/>
                <a:gd name="T11" fmla="*/ 0 h 83"/>
                <a:gd name="T12" fmla="*/ 0 w 60"/>
                <a:gd name="T13" fmla="*/ 1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"/>
                <a:gd name="T22" fmla="*/ 0 h 83"/>
                <a:gd name="T23" fmla="*/ 60 w 60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" h="83">
                  <a:moveTo>
                    <a:pt x="0" y="67"/>
                  </a:moveTo>
                  <a:lnTo>
                    <a:pt x="43" y="83"/>
                  </a:lnTo>
                  <a:lnTo>
                    <a:pt x="56" y="58"/>
                  </a:lnTo>
                  <a:lnTo>
                    <a:pt x="30" y="52"/>
                  </a:lnTo>
                  <a:lnTo>
                    <a:pt x="60" y="32"/>
                  </a:lnTo>
                  <a:lnTo>
                    <a:pt x="44" y="0"/>
                  </a:lnTo>
                  <a:lnTo>
                    <a:pt x="0" y="6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9" name="Freeform 445"/>
            <p:cNvSpPr/>
            <p:nvPr/>
          </p:nvSpPr>
          <p:spPr bwMode="auto">
            <a:xfrm>
              <a:off x="1420742" y="3919922"/>
              <a:ext cx="102768" cy="120930"/>
            </a:xfrm>
            <a:custGeom>
              <a:avLst/>
              <a:gdLst>
                <a:gd name="T0" fmla="*/ 0 w 214"/>
                <a:gd name="T1" fmla="*/ 3 h 267"/>
                <a:gd name="T2" fmla="*/ 1 w 214"/>
                <a:gd name="T3" fmla="*/ 2 h 267"/>
                <a:gd name="T4" fmla="*/ 1 w 214"/>
                <a:gd name="T5" fmla="*/ 2 h 267"/>
                <a:gd name="T6" fmla="*/ 1 w 214"/>
                <a:gd name="T7" fmla="*/ 1 h 267"/>
                <a:gd name="T8" fmla="*/ 2 w 214"/>
                <a:gd name="T9" fmla="*/ 1 h 267"/>
                <a:gd name="T10" fmla="*/ 2 w 214"/>
                <a:gd name="T11" fmla="*/ 0 h 267"/>
                <a:gd name="T12" fmla="*/ 4 w 214"/>
                <a:gd name="T13" fmla="*/ 0 h 267"/>
                <a:gd name="T14" fmla="*/ 4 w 214"/>
                <a:gd name="T15" fmla="*/ 1 h 267"/>
                <a:gd name="T16" fmla="*/ 5 w 214"/>
                <a:gd name="T17" fmla="*/ 1 h 267"/>
                <a:gd name="T18" fmla="*/ 5 w 214"/>
                <a:gd name="T19" fmla="*/ 5 h 267"/>
                <a:gd name="T20" fmla="*/ 3 w 214"/>
                <a:gd name="T21" fmla="*/ 4 h 267"/>
                <a:gd name="T22" fmla="*/ 2 w 214"/>
                <a:gd name="T23" fmla="*/ 6 h 267"/>
                <a:gd name="T24" fmla="*/ 0 w 214"/>
                <a:gd name="T25" fmla="*/ 3 h 2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4"/>
                <a:gd name="T40" fmla="*/ 0 h 267"/>
                <a:gd name="T41" fmla="*/ 214 w 214"/>
                <a:gd name="T42" fmla="*/ 267 h 2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4" h="267">
                  <a:moveTo>
                    <a:pt x="0" y="125"/>
                  </a:moveTo>
                  <a:lnTo>
                    <a:pt x="25" y="83"/>
                  </a:lnTo>
                  <a:lnTo>
                    <a:pt x="41" y="88"/>
                  </a:lnTo>
                  <a:lnTo>
                    <a:pt x="28" y="52"/>
                  </a:lnTo>
                  <a:lnTo>
                    <a:pt x="97" y="46"/>
                  </a:lnTo>
                  <a:lnTo>
                    <a:pt x="97" y="0"/>
                  </a:lnTo>
                  <a:lnTo>
                    <a:pt x="175" y="1"/>
                  </a:lnTo>
                  <a:lnTo>
                    <a:pt x="171" y="42"/>
                  </a:lnTo>
                  <a:lnTo>
                    <a:pt x="214" y="43"/>
                  </a:lnTo>
                  <a:lnTo>
                    <a:pt x="200" y="196"/>
                  </a:lnTo>
                  <a:lnTo>
                    <a:pt x="152" y="178"/>
                  </a:lnTo>
                  <a:lnTo>
                    <a:pt x="93" y="267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0" name="Freeform 446"/>
            <p:cNvSpPr/>
            <p:nvPr/>
          </p:nvSpPr>
          <p:spPr bwMode="auto">
            <a:xfrm>
              <a:off x="954074" y="3690792"/>
              <a:ext cx="55596" cy="11138"/>
            </a:xfrm>
            <a:custGeom>
              <a:avLst/>
              <a:gdLst>
                <a:gd name="T0" fmla="*/ 0 w 114"/>
                <a:gd name="T1" fmla="*/ 1 h 26"/>
                <a:gd name="T2" fmla="*/ 0 w 114"/>
                <a:gd name="T3" fmla="*/ 0 h 26"/>
                <a:gd name="T4" fmla="*/ 3 w 114"/>
                <a:gd name="T5" fmla="*/ 0 h 26"/>
                <a:gd name="T6" fmla="*/ 0 w 114"/>
                <a:gd name="T7" fmla="*/ 1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26"/>
                <a:gd name="T14" fmla="*/ 114 w 114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26">
                  <a:moveTo>
                    <a:pt x="0" y="26"/>
                  </a:moveTo>
                  <a:lnTo>
                    <a:pt x="7" y="0"/>
                  </a:lnTo>
                  <a:lnTo>
                    <a:pt x="114" y="9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1" name="Freeform 447"/>
            <p:cNvSpPr/>
            <p:nvPr/>
          </p:nvSpPr>
          <p:spPr bwMode="auto">
            <a:xfrm>
              <a:off x="1206782" y="3740119"/>
              <a:ext cx="77497" cy="128885"/>
            </a:xfrm>
            <a:custGeom>
              <a:avLst/>
              <a:gdLst>
                <a:gd name="T0" fmla="*/ 0 w 163"/>
                <a:gd name="T1" fmla="*/ 6 h 285"/>
                <a:gd name="T2" fmla="*/ 1 w 163"/>
                <a:gd name="T3" fmla="*/ 2 h 285"/>
                <a:gd name="T4" fmla="*/ 0 w 163"/>
                <a:gd name="T5" fmla="*/ 0 h 285"/>
                <a:gd name="T6" fmla="*/ 3 w 163"/>
                <a:gd name="T7" fmla="*/ 0 h 285"/>
                <a:gd name="T8" fmla="*/ 4 w 163"/>
                <a:gd name="T9" fmla="*/ 5 h 285"/>
                <a:gd name="T10" fmla="*/ 1 w 163"/>
                <a:gd name="T11" fmla="*/ 7 h 285"/>
                <a:gd name="T12" fmla="*/ 0 w 163"/>
                <a:gd name="T13" fmla="*/ 6 h 2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3"/>
                <a:gd name="T22" fmla="*/ 0 h 285"/>
                <a:gd name="T23" fmla="*/ 163 w 163"/>
                <a:gd name="T24" fmla="*/ 285 h 28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3" h="285">
                  <a:moveTo>
                    <a:pt x="0" y="269"/>
                  </a:moveTo>
                  <a:lnTo>
                    <a:pt x="20" y="71"/>
                  </a:lnTo>
                  <a:lnTo>
                    <a:pt x="10" y="10"/>
                  </a:lnTo>
                  <a:lnTo>
                    <a:pt x="110" y="0"/>
                  </a:lnTo>
                  <a:lnTo>
                    <a:pt x="163" y="227"/>
                  </a:lnTo>
                  <a:lnTo>
                    <a:pt x="40" y="285"/>
                  </a:lnTo>
                  <a:lnTo>
                    <a:pt x="0" y="26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2" name="Freeform 448"/>
            <p:cNvSpPr/>
            <p:nvPr/>
          </p:nvSpPr>
          <p:spPr bwMode="auto">
            <a:xfrm>
              <a:off x="986084" y="3708295"/>
              <a:ext cx="134778" cy="108200"/>
            </a:xfrm>
            <a:custGeom>
              <a:avLst/>
              <a:gdLst>
                <a:gd name="T0" fmla="*/ 0 w 281"/>
                <a:gd name="T1" fmla="*/ 2 h 238"/>
                <a:gd name="T2" fmla="*/ 1 w 281"/>
                <a:gd name="T3" fmla="*/ 1 h 238"/>
                <a:gd name="T4" fmla="*/ 1 w 281"/>
                <a:gd name="T5" fmla="*/ 0 h 238"/>
                <a:gd name="T6" fmla="*/ 3 w 281"/>
                <a:gd name="T7" fmla="*/ 0 h 238"/>
                <a:gd name="T8" fmla="*/ 4 w 281"/>
                <a:gd name="T9" fmla="*/ 1 h 238"/>
                <a:gd name="T10" fmla="*/ 5 w 281"/>
                <a:gd name="T11" fmla="*/ 0 h 238"/>
                <a:gd name="T12" fmla="*/ 6 w 281"/>
                <a:gd name="T13" fmla="*/ 3 h 238"/>
                <a:gd name="T14" fmla="*/ 7 w 281"/>
                <a:gd name="T15" fmla="*/ 5 h 238"/>
                <a:gd name="T16" fmla="*/ 6 w 281"/>
                <a:gd name="T17" fmla="*/ 4 h 238"/>
                <a:gd name="T18" fmla="*/ 6 w 281"/>
                <a:gd name="T19" fmla="*/ 5 h 238"/>
                <a:gd name="T20" fmla="*/ 5 w 281"/>
                <a:gd name="T21" fmla="*/ 5 h 238"/>
                <a:gd name="T22" fmla="*/ 5 w 281"/>
                <a:gd name="T23" fmla="*/ 5 h 238"/>
                <a:gd name="T24" fmla="*/ 4 w 281"/>
                <a:gd name="T25" fmla="*/ 4 h 238"/>
                <a:gd name="T26" fmla="*/ 3 w 281"/>
                <a:gd name="T27" fmla="*/ 3 h 238"/>
                <a:gd name="T28" fmla="*/ 2 w 281"/>
                <a:gd name="T29" fmla="*/ 4 h 238"/>
                <a:gd name="T30" fmla="*/ 0 w 281"/>
                <a:gd name="T31" fmla="*/ 2 h 23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1"/>
                <a:gd name="T49" fmla="*/ 0 h 238"/>
                <a:gd name="T50" fmla="*/ 281 w 281"/>
                <a:gd name="T51" fmla="*/ 238 h 23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1" h="238">
                  <a:moveTo>
                    <a:pt x="0" y="79"/>
                  </a:moveTo>
                  <a:lnTo>
                    <a:pt x="46" y="44"/>
                  </a:lnTo>
                  <a:lnTo>
                    <a:pt x="49" y="0"/>
                  </a:lnTo>
                  <a:lnTo>
                    <a:pt x="140" y="9"/>
                  </a:lnTo>
                  <a:lnTo>
                    <a:pt x="167" y="32"/>
                  </a:lnTo>
                  <a:lnTo>
                    <a:pt x="231" y="6"/>
                  </a:lnTo>
                  <a:lnTo>
                    <a:pt x="269" y="113"/>
                  </a:lnTo>
                  <a:lnTo>
                    <a:pt x="281" y="193"/>
                  </a:lnTo>
                  <a:lnTo>
                    <a:pt x="258" y="186"/>
                  </a:lnTo>
                  <a:lnTo>
                    <a:pt x="252" y="231"/>
                  </a:lnTo>
                  <a:lnTo>
                    <a:pt x="211" y="238"/>
                  </a:lnTo>
                  <a:lnTo>
                    <a:pt x="208" y="193"/>
                  </a:lnTo>
                  <a:lnTo>
                    <a:pt x="187" y="190"/>
                  </a:lnTo>
                  <a:lnTo>
                    <a:pt x="147" y="124"/>
                  </a:lnTo>
                  <a:lnTo>
                    <a:pt x="71" y="161"/>
                  </a:lnTo>
                  <a:lnTo>
                    <a:pt x="0" y="7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3" name="Freeform 449"/>
            <p:cNvSpPr/>
            <p:nvPr/>
          </p:nvSpPr>
          <p:spPr bwMode="auto">
            <a:xfrm>
              <a:off x="2084523" y="3364601"/>
              <a:ext cx="30325" cy="9547"/>
            </a:xfrm>
            <a:custGeom>
              <a:avLst/>
              <a:gdLst>
                <a:gd name="T0" fmla="*/ 0 w 66"/>
                <a:gd name="T1" fmla="*/ 0 h 22"/>
                <a:gd name="T2" fmla="*/ 1 w 66"/>
                <a:gd name="T3" fmla="*/ 1 h 22"/>
                <a:gd name="T4" fmla="*/ 1 w 66"/>
                <a:gd name="T5" fmla="*/ 0 h 22"/>
                <a:gd name="T6" fmla="*/ 0 w 66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"/>
                <a:gd name="T13" fmla="*/ 0 h 22"/>
                <a:gd name="T14" fmla="*/ 66 w 66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" h="22">
                  <a:moveTo>
                    <a:pt x="0" y="0"/>
                  </a:moveTo>
                  <a:lnTo>
                    <a:pt x="32" y="22"/>
                  </a:lnTo>
                  <a:lnTo>
                    <a:pt x="66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4" name="Freeform 450"/>
            <p:cNvSpPr/>
            <p:nvPr/>
          </p:nvSpPr>
          <p:spPr bwMode="auto">
            <a:xfrm>
              <a:off x="1885726" y="3275495"/>
              <a:ext cx="28640" cy="85924"/>
            </a:xfrm>
            <a:custGeom>
              <a:avLst/>
              <a:gdLst>
                <a:gd name="T0" fmla="*/ 0 w 61"/>
                <a:gd name="T1" fmla="*/ 2 h 188"/>
                <a:gd name="T2" fmla="*/ 1 w 61"/>
                <a:gd name="T3" fmla="*/ 5 h 188"/>
                <a:gd name="T4" fmla="*/ 1 w 61"/>
                <a:gd name="T5" fmla="*/ 4 h 188"/>
                <a:gd name="T6" fmla="*/ 1 w 61"/>
                <a:gd name="T7" fmla="*/ 2 h 188"/>
                <a:gd name="T8" fmla="*/ 1 w 61"/>
                <a:gd name="T9" fmla="*/ 2 h 188"/>
                <a:gd name="T10" fmla="*/ 1 w 61"/>
                <a:gd name="T11" fmla="*/ 1 h 188"/>
                <a:gd name="T12" fmla="*/ 1 w 61"/>
                <a:gd name="T13" fmla="*/ 1 h 188"/>
                <a:gd name="T14" fmla="*/ 1 w 61"/>
                <a:gd name="T15" fmla="*/ 0 h 188"/>
                <a:gd name="T16" fmla="*/ 1 w 61"/>
                <a:gd name="T17" fmla="*/ 0 h 188"/>
                <a:gd name="T18" fmla="*/ 0 w 61"/>
                <a:gd name="T19" fmla="*/ 2 h 1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"/>
                <a:gd name="T31" fmla="*/ 0 h 188"/>
                <a:gd name="T32" fmla="*/ 61 w 61"/>
                <a:gd name="T33" fmla="*/ 188 h 1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" h="188">
                  <a:moveTo>
                    <a:pt x="0" y="95"/>
                  </a:moveTo>
                  <a:lnTo>
                    <a:pt x="31" y="188"/>
                  </a:lnTo>
                  <a:lnTo>
                    <a:pt x="37" y="185"/>
                  </a:lnTo>
                  <a:lnTo>
                    <a:pt x="55" y="85"/>
                  </a:lnTo>
                  <a:lnTo>
                    <a:pt x="30" y="92"/>
                  </a:lnTo>
                  <a:lnTo>
                    <a:pt x="37" y="47"/>
                  </a:lnTo>
                  <a:lnTo>
                    <a:pt x="56" y="26"/>
                  </a:lnTo>
                  <a:lnTo>
                    <a:pt x="61" y="0"/>
                  </a:lnTo>
                  <a:lnTo>
                    <a:pt x="38" y="3"/>
                  </a:lnTo>
                  <a:lnTo>
                    <a:pt x="0" y="9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5" name="Freeform 451"/>
            <p:cNvSpPr/>
            <p:nvPr/>
          </p:nvSpPr>
          <p:spPr bwMode="auto">
            <a:xfrm>
              <a:off x="1105699" y="3749666"/>
              <a:ext cx="109507" cy="125703"/>
            </a:xfrm>
            <a:custGeom>
              <a:avLst/>
              <a:gdLst>
                <a:gd name="T0" fmla="*/ 0 w 229"/>
                <a:gd name="T1" fmla="*/ 4 h 278"/>
                <a:gd name="T2" fmla="*/ 0 w 229"/>
                <a:gd name="T3" fmla="*/ 3 h 278"/>
                <a:gd name="T4" fmla="*/ 0 w 229"/>
                <a:gd name="T5" fmla="*/ 2 h 278"/>
                <a:gd name="T6" fmla="*/ 1 w 229"/>
                <a:gd name="T7" fmla="*/ 3 h 278"/>
                <a:gd name="T8" fmla="*/ 1 w 229"/>
                <a:gd name="T9" fmla="*/ 1 h 278"/>
                <a:gd name="T10" fmla="*/ 2 w 229"/>
                <a:gd name="T11" fmla="*/ 0 h 278"/>
                <a:gd name="T12" fmla="*/ 3 w 229"/>
                <a:gd name="T13" fmla="*/ 0 h 278"/>
                <a:gd name="T14" fmla="*/ 3 w 229"/>
                <a:gd name="T15" fmla="*/ 1 h 278"/>
                <a:gd name="T16" fmla="*/ 5 w 229"/>
                <a:gd name="T17" fmla="*/ 1 h 278"/>
                <a:gd name="T18" fmla="*/ 5 w 229"/>
                <a:gd name="T19" fmla="*/ 6 h 278"/>
                <a:gd name="T20" fmla="*/ 1 w 229"/>
                <a:gd name="T21" fmla="*/ 6 h 278"/>
                <a:gd name="T22" fmla="*/ 1 w 229"/>
                <a:gd name="T23" fmla="*/ 5 h 278"/>
                <a:gd name="T24" fmla="*/ 0 w 229"/>
                <a:gd name="T25" fmla="*/ 4 h 2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9"/>
                <a:gd name="T40" fmla="*/ 0 h 278"/>
                <a:gd name="T41" fmla="*/ 229 w 229"/>
                <a:gd name="T42" fmla="*/ 278 h 2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9" h="278">
                  <a:moveTo>
                    <a:pt x="0" y="184"/>
                  </a:moveTo>
                  <a:lnTo>
                    <a:pt x="4" y="142"/>
                  </a:lnTo>
                  <a:lnTo>
                    <a:pt x="10" y="97"/>
                  </a:lnTo>
                  <a:lnTo>
                    <a:pt x="33" y="104"/>
                  </a:lnTo>
                  <a:lnTo>
                    <a:pt x="21" y="24"/>
                  </a:lnTo>
                  <a:lnTo>
                    <a:pt x="89" y="0"/>
                  </a:lnTo>
                  <a:lnTo>
                    <a:pt x="127" y="16"/>
                  </a:lnTo>
                  <a:lnTo>
                    <a:pt x="150" y="42"/>
                  </a:lnTo>
                  <a:lnTo>
                    <a:pt x="229" y="51"/>
                  </a:lnTo>
                  <a:lnTo>
                    <a:pt x="209" y="249"/>
                  </a:lnTo>
                  <a:lnTo>
                    <a:pt x="35" y="278"/>
                  </a:lnTo>
                  <a:lnTo>
                    <a:pt x="38" y="216"/>
                  </a:lnTo>
                  <a:lnTo>
                    <a:pt x="0" y="18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6" name="Freeform 452"/>
            <p:cNvSpPr/>
            <p:nvPr/>
          </p:nvSpPr>
          <p:spPr bwMode="auto">
            <a:xfrm>
              <a:off x="1899204" y="3272312"/>
              <a:ext cx="79182" cy="93880"/>
            </a:xfrm>
            <a:custGeom>
              <a:avLst/>
              <a:gdLst>
                <a:gd name="T0" fmla="*/ 0 w 166"/>
                <a:gd name="T1" fmla="*/ 2 h 207"/>
                <a:gd name="T2" fmla="*/ 0 w 166"/>
                <a:gd name="T3" fmla="*/ 1 h 207"/>
                <a:gd name="T4" fmla="*/ 1 w 166"/>
                <a:gd name="T5" fmla="*/ 1 h 207"/>
                <a:gd name="T6" fmla="*/ 1 w 166"/>
                <a:gd name="T7" fmla="*/ 1 h 207"/>
                <a:gd name="T8" fmla="*/ 3 w 166"/>
                <a:gd name="T9" fmla="*/ 0 h 207"/>
                <a:gd name="T10" fmla="*/ 4 w 166"/>
                <a:gd name="T11" fmla="*/ 1 h 207"/>
                <a:gd name="T12" fmla="*/ 2 w 166"/>
                <a:gd name="T13" fmla="*/ 2 h 207"/>
                <a:gd name="T14" fmla="*/ 3 w 166"/>
                <a:gd name="T15" fmla="*/ 3 h 207"/>
                <a:gd name="T16" fmla="*/ 2 w 166"/>
                <a:gd name="T17" fmla="*/ 4 h 207"/>
                <a:gd name="T18" fmla="*/ 1 w 166"/>
                <a:gd name="T19" fmla="*/ 5 h 207"/>
                <a:gd name="T20" fmla="*/ 0 w 166"/>
                <a:gd name="T21" fmla="*/ 5 h 207"/>
                <a:gd name="T22" fmla="*/ 1 w 166"/>
                <a:gd name="T23" fmla="*/ 2 h 207"/>
                <a:gd name="T24" fmla="*/ 0 w 166"/>
                <a:gd name="T25" fmla="*/ 2 h 2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6"/>
                <a:gd name="T40" fmla="*/ 0 h 207"/>
                <a:gd name="T41" fmla="*/ 166 w 166"/>
                <a:gd name="T42" fmla="*/ 207 h 2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6" h="207">
                  <a:moveTo>
                    <a:pt x="0" y="100"/>
                  </a:moveTo>
                  <a:lnTo>
                    <a:pt x="7" y="55"/>
                  </a:lnTo>
                  <a:lnTo>
                    <a:pt x="26" y="34"/>
                  </a:lnTo>
                  <a:lnTo>
                    <a:pt x="64" y="53"/>
                  </a:lnTo>
                  <a:lnTo>
                    <a:pt x="148" y="0"/>
                  </a:lnTo>
                  <a:lnTo>
                    <a:pt x="166" y="58"/>
                  </a:lnTo>
                  <a:lnTo>
                    <a:pt x="80" y="90"/>
                  </a:lnTo>
                  <a:lnTo>
                    <a:pt x="125" y="136"/>
                  </a:lnTo>
                  <a:lnTo>
                    <a:pt x="102" y="165"/>
                  </a:lnTo>
                  <a:lnTo>
                    <a:pt x="49" y="207"/>
                  </a:lnTo>
                  <a:lnTo>
                    <a:pt x="7" y="193"/>
                  </a:lnTo>
                  <a:lnTo>
                    <a:pt x="25" y="93"/>
                  </a:lnTo>
                  <a:lnTo>
                    <a:pt x="0" y="10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7" name="Freeform 453"/>
            <p:cNvSpPr/>
            <p:nvPr/>
          </p:nvSpPr>
          <p:spPr bwMode="auto">
            <a:xfrm>
              <a:off x="1885726" y="3872186"/>
              <a:ext cx="144886" cy="184577"/>
            </a:xfrm>
            <a:custGeom>
              <a:avLst/>
              <a:gdLst>
                <a:gd name="T0" fmla="*/ 0 w 303"/>
                <a:gd name="T1" fmla="*/ 1 h 407"/>
                <a:gd name="T2" fmla="*/ 1 w 303"/>
                <a:gd name="T3" fmla="*/ 3 h 407"/>
                <a:gd name="T4" fmla="*/ 0 w 303"/>
                <a:gd name="T5" fmla="*/ 4 h 407"/>
                <a:gd name="T6" fmla="*/ 1 w 303"/>
                <a:gd name="T7" fmla="*/ 5 h 407"/>
                <a:gd name="T8" fmla="*/ 0 w 303"/>
                <a:gd name="T9" fmla="*/ 6 h 407"/>
                <a:gd name="T10" fmla="*/ 5 w 303"/>
                <a:gd name="T11" fmla="*/ 9 h 407"/>
                <a:gd name="T12" fmla="*/ 7 w 303"/>
                <a:gd name="T13" fmla="*/ 7 h 407"/>
                <a:gd name="T14" fmla="*/ 6 w 303"/>
                <a:gd name="T15" fmla="*/ 5 h 407"/>
                <a:gd name="T16" fmla="*/ 6 w 303"/>
                <a:gd name="T17" fmla="*/ 2 h 407"/>
                <a:gd name="T18" fmla="*/ 7 w 303"/>
                <a:gd name="T19" fmla="*/ 1 h 407"/>
                <a:gd name="T20" fmla="*/ 4 w 303"/>
                <a:gd name="T21" fmla="*/ 1 h 407"/>
                <a:gd name="T22" fmla="*/ 2 w 303"/>
                <a:gd name="T23" fmla="*/ 0 h 407"/>
                <a:gd name="T24" fmla="*/ 0 w 303"/>
                <a:gd name="T25" fmla="*/ 1 h 4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3"/>
                <a:gd name="T40" fmla="*/ 0 h 407"/>
                <a:gd name="T41" fmla="*/ 303 w 303"/>
                <a:gd name="T42" fmla="*/ 407 h 4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3" h="407">
                  <a:moveTo>
                    <a:pt x="0" y="25"/>
                  </a:moveTo>
                  <a:lnTo>
                    <a:pt x="39" y="112"/>
                  </a:lnTo>
                  <a:lnTo>
                    <a:pt x="0" y="190"/>
                  </a:lnTo>
                  <a:lnTo>
                    <a:pt x="31" y="213"/>
                  </a:lnTo>
                  <a:lnTo>
                    <a:pt x="14" y="242"/>
                  </a:lnTo>
                  <a:lnTo>
                    <a:pt x="206" y="407"/>
                  </a:lnTo>
                  <a:lnTo>
                    <a:pt x="291" y="276"/>
                  </a:lnTo>
                  <a:lnTo>
                    <a:pt x="271" y="239"/>
                  </a:lnTo>
                  <a:lnTo>
                    <a:pt x="271" y="77"/>
                  </a:lnTo>
                  <a:lnTo>
                    <a:pt x="303" y="28"/>
                  </a:lnTo>
                  <a:lnTo>
                    <a:pt x="192" y="48"/>
                  </a:lnTo>
                  <a:lnTo>
                    <a:pt x="72" y="0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8" name="Freeform 454"/>
            <p:cNvSpPr/>
            <p:nvPr/>
          </p:nvSpPr>
          <p:spPr bwMode="auto">
            <a:xfrm>
              <a:off x="2114848" y="3347098"/>
              <a:ext cx="33694" cy="30232"/>
            </a:xfrm>
            <a:custGeom>
              <a:avLst/>
              <a:gdLst>
                <a:gd name="T0" fmla="*/ 0 w 70"/>
                <a:gd name="T1" fmla="*/ 1 h 67"/>
                <a:gd name="T2" fmla="*/ 1 w 70"/>
                <a:gd name="T3" fmla="*/ 0 h 67"/>
                <a:gd name="T4" fmla="*/ 2 w 70"/>
                <a:gd name="T5" fmla="*/ 1 h 67"/>
                <a:gd name="T6" fmla="*/ 0 w 70"/>
                <a:gd name="T7" fmla="*/ 1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"/>
                <a:gd name="T13" fmla="*/ 0 h 67"/>
                <a:gd name="T14" fmla="*/ 70 w 70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" h="67">
                  <a:moveTo>
                    <a:pt x="0" y="42"/>
                  </a:moveTo>
                  <a:lnTo>
                    <a:pt x="59" y="0"/>
                  </a:lnTo>
                  <a:lnTo>
                    <a:pt x="70" y="67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9" name="Freeform 455"/>
            <p:cNvSpPr/>
            <p:nvPr/>
          </p:nvSpPr>
          <p:spPr bwMode="auto">
            <a:xfrm>
              <a:off x="1904258" y="3242080"/>
              <a:ext cx="28640" cy="35006"/>
            </a:xfrm>
            <a:custGeom>
              <a:avLst/>
              <a:gdLst>
                <a:gd name="T0" fmla="*/ 0 w 61"/>
                <a:gd name="T1" fmla="*/ 2 h 76"/>
                <a:gd name="T2" fmla="*/ 1 w 61"/>
                <a:gd name="T3" fmla="*/ 2 h 76"/>
                <a:gd name="T4" fmla="*/ 1 w 61"/>
                <a:gd name="T5" fmla="*/ 1 h 76"/>
                <a:gd name="T6" fmla="*/ 1 w 61"/>
                <a:gd name="T7" fmla="*/ 0 h 76"/>
                <a:gd name="T8" fmla="*/ 0 w 61"/>
                <a:gd name="T9" fmla="*/ 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76"/>
                <a:gd name="T17" fmla="*/ 61 w 61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76">
                  <a:moveTo>
                    <a:pt x="0" y="76"/>
                  </a:moveTo>
                  <a:lnTo>
                    <a:pt x="23" y="73"/>
                  </a:lnTo>
                  <a:lnTo>
                    <a:pt x="61" y="21"/>
                  </a:lnTo>
                  <a:lnTo>
                    <a:pt x="40" y="0"/>
                  </a:lnTo>
                  <a:lnTo>
                    <a:pt x="0" y="7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0" name="Freeform 456"/>
            <p:cNvSpPr/>
            <p:nvPr/>
          </p:nvSpPr>
          <p:spPr bwMode="auto">
            <a:xfrm>
              <a:off x="1051788" y="3795810"/>
              <a:ext cx="72443" cy="79559"/>
            </a:xfrm>
            <a:custGeom>
              <a:avLst/>
              <a:gdLst>
                <a:gd name="T0" fmla="*/ 0 w 148"/>
                <a:gd name="T1" fmla="*/ 1 h 177"/>
                <a:gd name="T2" fmla="*/ 1 w 148"/>
                <a:gd name="T3" fmla="*/ 0 h 177"/>
                <a:gd name="T4" fmla="*/ 2 w 148"/>
                <a:gd name="T5" fmla="*/ 0 h 177"/>
                <a:gd name="T6" fmla="*/ 2 w 148"/>
                <a:gd name="T7" fmla="*/ 1 h 177"/>
                <a:gd name="T8" fmla="*/ 3 w 148"/>
                <a:gd name="T9" fmla="*/ 1 h 177"/>
                <a:gd name="T10" fmla="*/ 3 w 148"/>
                <a:gd name="T11" fmla="*/ 2 h 177"/>
                <a:gd name="T12" fmla="*/ 3 w 148"/>
                <a:gd name="T13" fmla="*/ 3 h 177"/>
                <a:gd name="T14" fmla="*/ 3 w 148"/>
                <a:gd name="T15" fmla="*/ 4 h 177"/>
                <a:gd name="T16" fmla="*/ 0 w 148"/>
                <a:gd name="T17" fmla="*/ 1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8"/>
                <a:gd name="T28" fmla="*/ 0 h 177"/>
                <a:gd name="T29" fmla="*/ 148 w 148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8" h="177">
                  <a:moveTo>
                    <a:pt x="0" y="67"/>
                  </a:moveTo>
                  <a:lnTo>
                    <a:pt x="49" y="0"/>
                  </a:lnTo>
                  <a:lnTo>
                    <a:pt x="70" y="3"/>
                  </a:lnTo>
                  <a:lnTo>
                    <a:pt x="73" y="48"/>
                  </a:lnTo>
                  <a:lnTo>
                    <a:pt x="114" y="41"/>
                  </a:lnTo>
                  <a:lnTo>
                    <a:pt x="110" y="83"/>
                  </a:lnTo>
                  <a:lnTo>
                    <a:pt x="148" y="115"/>
                  </a:lnTo>
                  <a:lnTo>
                    <a:pt x="145" y="177"/>
                  </a:lnTo>
                  <a:lnTo>
                    <a:pt x="0" y="6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1" name="Freeform 457"/>
            <p:cNvSpPr/>
            <p:nvPr/>
          </p:nvSpPr>
          <p:spPr bwMode="auto">
            <a:xfrm>
              <a:off x="1432535" y="3277086"/>
              <a:ext cx="286403" cy="294368"/>
            </a:xfrm>
            <a:custGeom>
              <a:avLst/>
              <a:gdLst>
                <a:gd name="T0" fmla="*/ 0 w 597"/>
                <a:gd name="T1" fmla="*/ 8 h 646"/>
                <a:gd name="T2" fmla="*/ 0 w 597"/>
                <a:gd name="T3" fmla="*/ 3 h 646"/>
                <a:gd name="T4" fmla="*/ 2 w 597"/>
                <a:gd name="T5" fmla="*/ 0 h 646"/>
                <a:gd name="T6" fmla="*/ 5 w 597"/>
                <a:gd name="T7" fmla="*/ 1 h 646"/>
                <a:gd name="T8" fmla="*/ 6 w 597"/>
                <a:gd name="T9" fmla="*/ 2 h 646"/>
                <a:gd name="T10" fmla="*/ 8 w 597"/>
                <a:gd name="T11" fmla="*/ 3 h 646"/>
                <a:gd name="T12" fmla="*/ 9 w 597"/>
                <a:gd name="T13" fmla="*/ 3 h 646"/>
                <a:gd name="T14" fmla="*/ 9 w 597"/>
                <a:gd name="T15" fmla="*/ 1 h 646"/>
                <a:gd name="T16" fmla="*/ 10 w 597"/>
                <a:gd name="T17" fmla="*/ 0 h 646"/>
                <a:gd name="T18" fmla="*/ 14 w 597"/>
                <a:gd name="T19" fmla="*/ 2 h 646"/>
                <a:gd name="T20" fmla="*/ 13 w 597"/>
                <a:gd name="T21" fmla="*/ 3 h 646"/>
                <a:gd name="T22" fmla="*/ 14 w 597"/>
                <a:gd name="T23" fmla="*/ 12 h 646"/>
                <a:gd name="T24" fmla="*/ 14 w 597"/>
                <a:gd name="T25" fmla="*/ 15 h 646"/>
                <a:gd name="T26" fmla="*/ 13 w 597"/>
                <a:gd name="T27" fmla="*/ 15 h 646"/>
                <a:gd name="T28" fmla="*/ 13 w 597"/>
                <a:gd name="T29" fmla="*/ 15 h 646"/>
                <a:gd name="T30" fmla="*/ 6 w 597"/>
                <a:gd name="T31" fmla="*/ 11 h 646"/>
                <a:gd name="T32" fmla="*/ 5 w 597"/>
                <a:gd name="T33" fmla="*/ 11 h 646"/>
                <a:gd name="T34" fmla="*/ 2 w 597"/>
                <a:gd name="T35" fmla="*/ 11 h 646"/>
                <a:gd name="T36" fmla="*/ 0 w 597"/>
                <a:gd name="T37" fmla="*/ 8 h 6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7"/>
                <a:gd name="T58" fmla="*/ 0 h 646"/>
                <a:gd name="T59" fmla="*/ 597 w 597"/>
                <a:gd name="T60" fmla="*/ 646 h 6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7" h="646">
                  <a:moveTo>
                    <a:pt x="0" y="336"/>
                  </a:moveTo>
                  <a:lnTo>
                    <a:pt x="1" y="139"/>
                  </a:lnTo>
                  <a:lnTo>
                    <a:pt x="74" y="0"/>
                  </a:lnTo>
                  <a:lnTo>
                    <a:pt x="219" y="42"/>
                  </a:lnTo>
                  <a:lnTo>
                    <a:pt x="246" y="89"/>
                  </a:lnTo>
                  <a:lnTo>
                    <a:pt x="363" y="139"/>
                  </a:lnTo>
                  <a:lnTo>
                    <a:pt x="398" y="123"/>
                  </a:lnTo>
                  <a:lnTo>
                    <a:pt x="402" y="52"/>
                  </a:lnTo>
                  <a:lnTo>
                    <a:pt x="440" y="19"/>
                  </a:lnTo>
                  <a:lnTo>
                    <a:pt x="597" y="75"/>
                  </a:lnTo>
                  <a:lnTo>
                    <a:pt x="580" y="150"/>
                  </a:lnTo>
                  <a:lnTo>
                    <a:pt x="597" y="529"/>
                  </a:lnTo>
                  <a:lnTo>
                    <a:pt x="597" y="618"/>
                  </a:lnTo>
                  <a:lnTo>
                    <a:pt x="564" y="619"/>
                  </a:lnTo>
                  <a:lnTo>
                    <a:pt x="564" y="646"/>
                  </a:lnTo>
                  <a:lnTo>
                    <a:pt x="258" y="462"/>
                  </a:lnTo>
                  <a:lnTo>
                    <a:pt x="219" y="483"/>
                  </a:lnTo>
                  <a:lnTo>
                    <a:pt x="89" y="460"/>
                  </a:lnTo>
                  <a:lnTo>
                    <a:pt x="0" y="33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2" name="Freeform 458"/>
            <p:cNvSpPr/>
            <p:nvPr/>
          </p:nvSpPr>
          <p:spPr bwMode="auto">
            <a:xfrm>
              <a:off x="2050829" y="4207925"/>
              <a:ext cx="129724" cy="278456"/>
            </a:xfrm>
            <a:custGeom>
              <a:avLst/>
              <a:gdLst>
                <a:gd name="T0" fmla="*/ 0 w 270"/>
                <a:gd name="T1" fmla="*/ 10 h 616"/>
                <a:gd name="T2" fmla="*/ 1 w 270"/>
                <a:gd name="T3" fmla="*/ 13 h 616"/>
                <a:gd name="T4" fmla="*/ 2 w 270"/>
                <a:gd name="T5" fmla="*/ 14 h 616"/>
                <a:gd name="T6" fmla="*/ 4 w 270"/>
                <a:gd name="T7" fmla="*/ 13 h 616"/>
                <a:gd name="T8" fmla="*/ 6 w 270"/>
                <a:gd name="T9" fmla="*/ 3 h 616"/>
                <a:gd name="T10" fmla="*/ 6 w 270"/>
                <a:gd name="T11" fmla="*/ 4 h 616"/>
                <a:gd name="T12" fmla="*/ 5 w 270"/>
                <a:gd name="T13" fmla="*/ 0 h 616"/>
                <a:gd name="T14" fmla="*/ 4 w 270"/>
                <a:gd name="T15" fmla="*/ 1 h 616"/>
                <a:gd name="T16" fmla="*/ 4 w 270"/>
                <a:gd name="T17" fmla="*/ 3 h 616"/>
                <a:gd name="T18" fmla="*/ 3 w 270"/>
                <a:gd name="T19" fmla="*/ 4 h 616"/>
                <a:gd name="T20" fmla="*/ 1 w 270"/>
                <a:gd name="T21" fmla="*/ 4 h 616"/>
                <a:gd name="T22" fmla="*/ 1 w 270"/>
                <a:gd name="T23" fmla="*/ 5 h 616"/>
                <a:gd name="T24" fmla="*/ 1 w 270"/>
                <a:gd name="T25" fmla="*/ 8 h 616"/>
                <a:gd name="T26" fmla="*/ 0 w 270"/>
                <a:gd name="T27" fmla="*/ 10 h 6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70"/>
                <a:gd name="T43" fmla="*/ 0 h 616"/>
                <a:gd name="T44" fmla="*/ 270 w 270"/>
                <a:gd name="T45" fmla="*/ 616 h 6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70" h="616">
                  <a:moveTo>
                    <a:pt x="0" y="441"/>
                  </a:moveTo>
                  <a:lnTo>
                    <a:pt x="26" y="567"/>
                  </a:lnTo>
                  <a:lnTo>
                    <a:pt x="76" y="616"/>
                  </a:lnTo>
                  <a:lnTo>
                    <a:pt x="161" y="567"/>
                  </a:lnTo>
                  <a:lnTo>
                    <a:pt x="254" y="144"/>
                  </a:lnTo>
                  <a:lnTo>
                    <a:pt x="270" y="161"/>
                  </a:lnTo>
                  <a:lnTo>
                    <a:pt x="232" y="0"/>
                  </a:lnTo>
                  <a:lnTo>
                    <a:pt x="182" y="68"/>
                  </a:lnTo>
                  <a:lnTo>
                    <a:pt x="182" y="115"/>
                  </a:lnTo>
                  <a:lnTo>
                    <a:pt x="122" y="165"/>
                  </a:lnTo>
                  <a:lnTo>
                    <a:pt x="47" y="186"/>
                  </a:lnTo>
                  <a:lnTo>
                    <a:pt x="29" y="240"/>
                  </a:lnTo>
                  <a:lnTo>
                    <a:pt x="47" y="348"/>
                  </a:lnTo>
                  <a:lnTo>
                    <a:pt x="0" y="44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3" name="Freeform 459"/>
            <p:cNvSpPr/>
            <p:nvPr/>
          </p:nvSpPr>
          <p:spPr bwMode="auto">
            <a:xfrm>
              <a:off x="1862140" y="4152234"/>
              <a:ext cx="60650" cy="157527"/>
            </a:xfrm>
            <a:custGeom>
              <a:avLst/>
              <a:gdLst>
                <a:gd name="T0" fmla="*/ 0 w 124"/>
                <a:gd name="T1" fmla="*/ 4 h 346"/>
                <a:gd name="T2" fmla="*/ 0 w 124"/>
                <a:gd name="T3" fmla="*/ 5 h 346"/>
                <a:gd name="T4" fmla="*/ 2 w 124"/>
                <a:gd name="T5" fmla="*/ 5 h 346"/>
                <a:gd name="T6" fmla="*/ 1 w 124"/>
                <a:gd name="T7" fmla="*/ 7 h 346"/>
                <a:gd name="T8" fmla="*/ 2 w 124"/>
                <a:gd name="T9" fmla="*/ 8 h 346"/>
                <a:gd name="T10" fmla="*/ 3 w 124"/>
                <a:gd name="T11" fmla="*/ 6 h 346"/>
                <a:gd name="T12" fmla="*/ 2 w 124"/>
                <a:gd name="T13" fmla="*/ 4 h 346"/>
                <a:gd name="T14" fmla="*/ 2 w 124"/>
                <a:gd name="T15" fmla="*/ 5 h 346"/>
                <a:gd name="T16" fmla="*/ 2 w 124"/>
                <a:gd name="T17" fmla="*/ 5 h 346"/>
                <a:gd name="T18" fmla="*/ 1 w 124"/>
                <a:gd name="T19" fmla="*/ 3 h 346"/>
                <a:gd name="T20" fmla="*/ 1 w 124"/>
                <a:gd name="T21" fmla="*/ 0 h 346"/>
                <a:gd name="T22" fmla="*/ 0 w 124"/>
                <a:gd name="T23" fmla="*/ 0 h 346"/>
                <a:gd name="T24" fmla="*/ 1 w 124"/>
                <a:gd name="T25" fmla="*/ 1 h 346"/>
                <a:gd name="T26" fmla="*/ 0 w 124"/>
                <a:gd name="T27" fmla="*/ 4 h 3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4"/>
                <a:gd name="T43" fmla="*/ 0 h 346"/>
                <a:gd name="T44" fmla="*/ 124 w 124"/>
                <a:gd name="T45" fmla="*/ 346 h 3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4" h="346">
                  <a:moveTo>
                    <a:pt x="0" y="189"/>
                  </a:moveTo>
                  <a:lnTo>
                    <a:pt x="16" y="209"/>
                  </a:lnTo>
                  <a:lnTo>
                    <a:pt x="64" y="228"/>
                  </a:lnTo>
                  <a:lnTo>
                    <a:pt x="61" y="292"/>
                  </a:lnTo>
                  <a:lnTo>
                    <a:pt x="100" y="346"/>
                  </a:lnTo>
                  <a:lnTo>
                    <a:pt x="124" y="248"/>
                  </a:lnTo>
                  <a:lnTo>
                    <a:pt x="84" y="182"/>
                  </a:lnTo>
                  <a:lnTo>
                    <a:pt x="95" y="219"/>
                  </a:lnTo>
                  <a:lnTo>
                    <a:pt x="72" y="217"/>
                  </a:lnTo>
                  <a:lnTo>
                    <a:pt x="47" y="128"/>
                  </a:lnTo>
                  <a:lnTo>
                    <a:pt x="46" y="9"/>
                  </a:lnTo>
                  <a:lnTo>
                    <a:pt x="10" y="0"/>
                  </a:lnTo>
                  <a:lnTo>
                    <a:pt x="38" y="58"/>
                  </a:lnTo>
                  <a:lnTo>
                    <a:pt x="0" y="18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4" name="Freeform 460"/>
            <p:cNvSpPr/>
            <p:nvPr/>
          </p:nvSpPr>
          <p:spPr bwMode="auto">
            <a:xfrm>
              <a:off x="1039995" y="3455298"/>
              <a:ext cx="298196" cy="303915"/>
            </a:xfrm>
            <a:custGeom>
              <a:avLst/>
              <a:gdLst>
                <a:gd name="T0" fmla="*/ 0 w 618"/>
                <a:gd name="T1" fmla="*/ 11 h 673"/>
                <a:gd name="T2" fmla="*/ 1 w 618"/>
                <a:gd name="T3" fmla="*/ 10 h 673"/>
                <a:gd name="T4" fmla="*/ 1 w 618"/>
                <a:gd name="T5" fmla="*/ 10 h 673"/>
                <a:gd name="T6" fmla="*/ 6 w 618"/>
                <a:gd name="T7" fmla="*/ 10 h 673"/>
                <a:gd name="T8" fmla="*/ 5 w 618"/>
                <a:gd name="T9" fmla="*/ 0 h 673"/>
                <a:gd name="T10" fmla="*/ 7 w 618"/>
                <a:gd name="T11" fmla="*/ 0 h 673"/>
                <a:gd name="T12" fmla="*/ 14 w 618"/>
                <a:gd name="T13" fmla="*/ 5 h 673"/>
                <a:gd name="T14" fmla="*/ 14 w 618"/>
                <a:gd name="T15" fmla="*/ 6 h 673"/>
                <a:gd name="T16" fmla="*/ 15 w 618"/>
                <a:gd name="T17" fmla="*/ 6 h 673"/>
                <a:gd name="T18" fmla="*/ 15 w 618"/>
                <a:gd name="T19" fmla="*/ 9 h 673"/>
                <a:gd name="T20" fmla="*/ 14 w 618"/>
                <a:gd name="T21" fmla="*/ 10 h 673"/>
                <a:gd name="T22" fmla="*/ 11 w 618"/>
                <a:gd name="T23" fmla="*/ 11 h 673"/>
                <a:gd name="T24" fmla="*/ 7 w 618"/>
                <a:gd name="T25" fmla="*/ 12 h 673"/>
                <a:gd name="T26" fmla="*/ 6 w 618"/>
                <a:gd name="T27" fmla="*/ 15 h 673"/>
                <a:gd name="T28" fmla="*/ 5 w 618"/>
                <a:gd name="T29" fmla="*/ 15 h 673"/>
                <a:gd name="T30" fmla="*/ 4 w 618"/>
                <a:gd name="T31" fmla="*/ 15 h 673"/>
                <a:gd name="T32" fmla="*/ 3 w 618"/>
                <a:gd name="T33" fmla="*/ 13 h 673"/>
                <a:gd name="T34" fmla="*/ 1 w 618"/>
                <a:gd name="T35" fmla="*/ 14 h 673"/>
                <a:gd name="T36" fmla="*/ 1 w 618"/>
                <a:gd name="T37" fmla="*/ 13 h 673"/>
                <a:gd name="T38" fmla="*/ 0 w 618"/>
                <a:gd name="T39" fmla="*/ 11 h 67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18"/>
                <a:gd name="T61" fmla="*/ 0 h 673"/>
                <a:gd name="T62" fmla="*/ 618 w 618"/>
                <a:gd name="T63" fmla="*/ 673 h 67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18" h="673">
                  <a:moveTo>
                    <a:pt x="0" y="468"/>
                  </a:moveTo>
                  <a:lnTo>
                    <a:pt x="26" y="418"/>
                  </a:lnTo>
                  <a:lnTo>
                    <a:pt x="56" y="450"/>
                  </a:lnTo>
                  <a:lnTo>
                    <a:pt x="248" y="435"/>
                  </a:lnTo>
                  <a:lnTo>
                    <a:pt x="208" y="0"/>
                  </a:lnTo>
                  <a:lnTo>
                    <a:pt x="279" y="0"/>
                  </a:lnTo>
                  <a:lnTo>
                    <a:pt x="583" y="236"/>
                  </a:lnTo>
                  <a:lnTo>
                    <a:pt x="585" y="275"/>
                  </a:lnTo>
                  <a:lnTo>
                    <a:pt x="617" y="271"/>
                  </a:lnTo>
                  <a:lnTo>
                    <a:pt x="618" y="409"/>
                  </a:lnTo>
                  <a:lnTo>
                    <a:pt x="591" y="439"/>
                  </a:lnTo>
                  <a:lnTo>
                    <a:pt x="467" y="458"/>
                  </a:lnTo>
                  <a:lnTo>
                    <a:pt x="310" y="537"/>
                  </a:lnTo>
                  <a:lnTo>
                    <a:pt x="261" y="665"/>
                  </a:lnTo>
                  <a:lnTo>
                    <a:pt x="223" y="649"/>
                  </a:lnTo>
                  <a:lnTo>
                    <a:pt x="155" y="673"/>
                  </a:lnTo>
                  <a:lnTo>
                    <a:pt x="117" y="566"/>
                  </a:lnTo>
                  <a:lnTo>
                    <a:pt x="53" y="592"/>
                  </a:lnTo>
                  <a:lnTo>
                    <a:pt x="26" y="569"/>
                  </a:lnTo>
                  <a:lnTo>
                    <a:pt x="0" y="46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5" name="Freeform 461"/>
            <p:cNvSpPr/>
            <p:nvPr/>
          </p:nvSpPr>
          <p:spPr bwMode="auto">
            <a:xfrm>
              <a:off x="950704" y="3405971"/>
              <a:ext cx="224068" cy="260953"/>
            </a:xfrm>
            <a:custGeom>
              <a:avLst/>
              <a:gdLst>
                <a:gd name="T0" fmla="*/ 0 w 467"/>
                <a:gd name="T1" fmla="*/ 7 h 575"/>
                <a:gd name="T2" fmla="*/ 1 w 467"/>
                <a:gd name="T3" fmla="*/ 7 h 575"/>
                <a:gd name="T4" fmla="*/ 1 w 467"/>
                <a:gd name="T5" fmla="*/ 9 h 575"/>
                <a:gd name="T6" fmla="*/ 0 w 467"/>
                <a:gd name="T7" fmla="*/ 12 h 575"/>
                <a:gd name="T8" fmla="*/ 2 w 467"/>
                <a:gd name="T9" fmla="*/ 11 h 575"/>
                <a:gd name="T10" fmla="*/ 4 w 467"/>
                <a:gd name="T11" fmla="*/ 13 h 575"/>
                <a:gd name="T12" fmla="*/ 5 w 467"/>
                <a:gd name="T13" fmla="*/ 12 h 575"/>
                <a:gd name="T14" fmla="*/ 6 w 467"/>
                <a:gd name="T15" fmla="*/ 13 h 575"/>
                <a:gd name="T16" fmla="*/ 10 w 467"/>
                <a:gd name="T17" fmla="*/ 13 h 575"/>
                <a:gd name="T18" fmla="*/ 9 w 467"/>
                <a:gd name="T19" fmla="*/ 3 h 575"/>
                <a:gd name="T20" fmla="*/ 11 w 467"/>
                <a:gd name="T21" fmla="*/ 3 h 575"/>
                <a:gd name="T22" fmla="*/ 7 w 467"/>
                <a:gd name="T23" fmla="*/ 0 h 575"/>
                <a:gd name="T24" fmla="*/ 7 w 467"/>
                <a:gd name="T25" fmla="*/ 1 h 575"/>
                <a:gd name="T26" fmla="*/ 5 w 467"/>
                <a:gd name="T27" fmla="*/ 1 h 575"/>
                <a:gd name="T28" fmla="*/ 5 w 467"/>
                <a:gd name="T29" fmla="*/ 4 h 575"/>
                <a:gd name="T30" fmla="*/ 3 w 467"/>
                <a:gd name="T31" fmla="*/ 5 h 575"/>
                <a:gd name="T32" fmla="*/ 4 w 467"/>
                <a:gd name="T33" fmla="*/ 6 h 575"/>
                <a:gd name="T34" fmla="*/ 0 w 467"/>
                <a:gd name="T35" fmla="*/ 7 h 5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7"/>
                <a:gd name="T55" fmla="*/ 0 h 575"/>
                <a:gd name="T56" fmla="*/ 467 w 467"/>
                <a:gd name="T57" fmla="*/ 575 h 5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7" h="575">
                  <a:moveTo>
                    <a:pt x="0" y="288"/>
                  </a:moveTo>
                  <a:lnTo>
                    <a:pt x="30" y="320"/>
                  </a:lnTo>
                  <a:lnTo>
                    <a:pt x="36" y="408"/>
                  </a:lnTo>
                  <a:lnTo>
                    <a:pt x="13" y="515"/>
                  </a:lnTo>
                  <a:lnTo>
                    <a:pt x="101" y="492"/>
                  </a:lnTo>
                  <a:lnTo>
                    <a:pt x="188" y="575"/>
                  </a:lnTo>
                  <a:lnTo>
                    <a:pt x="214" y="525"/>
                  </a:lnTo>
                  <a:lnTo>
                    <a:pt x="244" y="557"/>
                  </a:lnTo>
                  <a:lnTo>
                    <a:pt x="436" y="542"/>
                  </a:lnTo>
                  <a:lnTo>
                    <a:pt x="396" y="107"/>
                  </a:lnTo>
                  <a:lnTo>
                    <a:pt x="467" y="107"/>
                  </a:lnTo>
                  <a:lnTo>
                    <a:pt x="322" y="0"/>
                  </a:lnTo>
                  <a:lnTo>
                    <a:pt x="317" y="58"/>
                  </a:lnTo>
                  <a:lnTo>
                    <a:pt x="197" y="54"/>
                  </a:lnTo>
                  <a:lnTo>
                    <a:pt x="196" y="176"/>
                  </a:lnTo>
                  <a:lnTo>
                    <a:pt x="152" y="199"/>
                  </a:lnTo>
                  <a:lnTo>
                    <a:pt x="156" y="270"/>
                  </a:lnTo>
                  <a:lnTo>
                    <a:pt x="0" y="28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6" name="Freeform 462"/>
            <p:cNvSpPr/>
            <p:nvPr/>
          </p:nvSpPr>
          <p:spPr bwMode="auto">
            <a:xfrm>
              <a:off x="1024832" y="3221394"/>
              <a:ext cx="213960" cy="176621"/>
            </a:xfrm>
            <a:custGeom>
              <a:avLst/>
              <a:gdLst>
                <a:gd name="T0" fmla="*/ 0 w 447"/>
                <a:gd name="T1" fmla="*/ 9 h 392"/>
                <a:gd name="T2" fmla="*/ 3 w 447"/>
                <a:gd name="T3" fmla="*/ 7 h 392"/>
                <a:gd name="T4" fmla="*/ 3 w 447"/>
                <a:gd name="T5" fmla="*/ 3 h 392"/>
                <a:gd name="T6" fmla="*/ 6 w 447"/>
                <a:gd name="T7" fmla="*/ 2 h 392"/>
                <a:gd name="T8" fmla="*/ 6 w 447"/>
                <a:gd name="T9" fmla="*/ 0 h 392"/>
                <a:gd name="T10" fmla="*/ 9 w 447"/>
                <a:gd name="T11" fmla="*/ 1 h 392"/>
                <a:gd name="T12" fmla="*/ 10 w 447"/>
                <a:gd name="T13" fmla="*/ 4 h 392"/>
                <a:gd name="T14" fmla="*/ 9 w 447"/>
                <a:gd name="T15" fmla="*/ 4 h 392"/>
                <a:gd name="T16" fmla="*/ 8 w 447"/>
                <a:gd name="T17" fmla="*/ 4 h 392"/>
                <a:gd name="T18" fmla="*/ 8 w 447"/>
                <a:gd name="T19" fmla="*/ 5 h 392"/>
                <a:gd name="T20" fmla="*/ 4 w 447"/>
                <a:gd name="T21" fmla="*/ 7 h 392"/>
                <a:gd name="T22" fmla="*/ 4 w 447"/>
                <a:gd name="T23" fmla="*/ 9 h 392"/>
                <a:gd name="T24" fmla="*/ 0 w 447"/>
                <a:gd name="T25" fmla="*/ 9 h 3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7"/>
                <a:gd name="T40" fmla="*/ 0 h 392"/>
                <a:gd name="T41" fmla="*/ 447 w 447"/>
                <a:gd name="T42" fmla="*/ 392 h 39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7" h="392">
                  <a:moveTo>
                    <a:pt x="0" y="387"/>
                  </a:moveTo>
                  <a:lnTo>
                    <a:pt x="109" y="311"/>
                  </a:lnTo>
                  <a:lnTo>
                    <a:pt x="149" y="157"/>
                  </a:lnTo>
                  <a:lnTo>
                    <a:pt x="242" y="77"/>
                  </a:lnTo>
                  <a:lnTo>
                    <a:pt x="273" y="0"/>
                  </a:lnTo>
                  <a:lnTo>
                    <a:pt x="409" y="26"/>
                  </a:lnTo>
                  <a:lnTo>
                    <a:pt x="447" y="172"/>
                  </a:lnTo>
                  <a:lnTo>
                    <a:pt x="387" y="175"/>
                  </a:lnTo>
                  <a:lnTo>
                    <a:pt x="352" y="192"/>
                  </a:lnTo>
                  <a:lnTo>
                    <a:pt x="359" y="230"/>
                  </a:lnTo>
                  <a:lnTo>
                    <a:pt x="184" y="317"/>
                  </a:lnTo>
                  <a:lnTo>
                    <a:pt x="163" y="392"/>
                  </a:lnTo>
                  <a:lnTo>
                    <a:pt x="0" y="38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7" name="Freeform 463"/>
            <p:cNvSpPr/>
            <p:nvPr/>
          </p:nvSpPr>
          <p:spPr bwMode="auto">
            <a:xfrm>
              <a:off x="1813283" y="4172919"/>
              <a:ext cx="192058" cy="335739"/>
            </a:xfrm>
            <a:custGeom>
              <a:avLst/>
              <a:gdLst>
                <a:gd name="T0" fmla="*/ 0 w 398"/>
                <a:gd name="T1" fmla="*/ 5 h 739"/>
                <a:gd name="T2" fmla="*/ 0 w 398"/>
                <a:gd name="T3" fmla="*/ 5 h 739"/>
                <a:gd name="T4" fmla="*/ 2 w 398"/>
                <a:gd name="T5" fmla="*/ 6 h 739"/>
                <a:gd name="T6" fmla="*/ 3 w 398"/>
                <a:gd name="T7" fmla="*/ 7 h 739"/>
                <a:gd name="T8" fmla="*/ 3 w 398"/>
                <a:gd name="T9" fmla="*/ 10 h 739"/>
                <a:gd name="T10" fmla="*/ 1 w 398"/>
                <a:gd name="T11" fmla="*/ 13 h 739"/>
                <a:gd name="T12" fmla="*/ 2 w 398"/>
                <a:gd name="T13" fmla="*/ 16 h 739"/>
                <a:gd name="T14" fmla="*/ 2 w 398"/>
                <a:gd name="T15" fmla="*/ 17 h 739"/>
                <a:gd name="T16" fmla="*/ 3 w 398"/>
                <a:gd name="T17" fmla="*/ 17 h 739"/>
                <a:gd name="T18" fmla="*/ 3 w 398"/>
                <a:gd name="T19" fmla="*/ 16 h 739"/>
                <a:gd name="T20" fmla="*/ 5 w 398"/>
                <a:gd name="T21" fmla="*/ 15 h 739"/>
                <a:gd name="T22" fmla="*/ 4 w 398"/>
                <a:gd name="T23" fmla="*/ 10 h 739"/>
                <a:gd name="T24" fmla="*/ 9 w 398"/>
                <a:gd name="T25" fmla="*/ 5 h 739"/>
                <a:gd name="T26" fmla="*/ 9 w 398"/>
                <a:gd name="T27" fmla="*/ 0 h 739"/>
                <a:gd name="T28" fmla="*/ 8 w 398"/>
                <a:gd name="T29" fmla="*/ 1 h 739"/>
                <a:gd name="T30" fmla="*/ 4 w 398"/>
                <a:gd name="T31" fmla="*/ 1 h 739"/>
                <a:gd name="T32" fmla="*/ 4 w 398"/>
                <a:gd name="T33" fmla="*/ 3 h 739"/>
                <a:gd name="T34" fmla="*/ 5 w 398"/>
                <a:gd name="T35" fmla="*/ 5 h 739"/>
                <a:gd name="T36" fmla="*/ 5 w 398"/>
                <a:gd name="T37" fmla="*/ 7 h 739"/>
                <a:gd name="T38" fmla="*/ 4 w 398"/>
                <a:gd name="T39" fmla="*/ 6 h 739"/>
                <a:gd name="T40" fmla="*/ 4 w 398"/>
                <a:gd name="T41" fmla="*/ 4 h 739"/>
                <a:gd name="T42" fmla="*/ 3 w 398"/>
                <a:gd name="T43" fmla="*/ 4 h 739"/>
                <a:gd name="T44" fmla="*/ 0 w 398"/>
                <a:gd name="T45" fmla="*/ 5 h 73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98"/>
                <a:gd name="T70" fmla="*/ 0 h 739"/>
                <a:gd name="T71" fmla="*/ 398 w 398"/>
                <a:gd name="T72" fmla="*/ 739 h 73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98" h="739">
                  <a:moveTo>
                    <a:pt x="0" y="206"/>
                  </a:moveTo>
                  <a:lnTo>
                    <a:pt x="8" y="230"/>
                  </a:lnTo>
                  <a:lnTo>
                    <a:pt x="102" y="263"/>
                  </a:lnTo>
                  <a:lnTo>
                    <a:pt x="113" y="310"/>
                  </a:lnTo>
                  <a:lnTo>
                    <a:pt x="105" y="428"/>
                  </a:lnTo>
                  <a:lnTo>
                    <a:pt x="57" y="549"/>
                  </a:lnTo>
                  <a:lnTo>
                    <a:pt x="73" y="693"/>
                  </a:lnTo>
                  <a:lnTo>
                    <a:pt x="77" y="739"/>
                  </a:lnTo>
                  <a:lnTo>
                    <a:pt x="104" y="739"/>
                  </a:lnTo>
                  <a:lnTo>
                    <a:pt x="104" y="689"/>
                  </a:lnTo>
                  <a:lnTo>
                    <a:pt x="205" y="622"/>
                  </a:lnTo>
                  <a:lnTo>
                    <a:pt x="175" y="428"/>
                  </a:lnTo>
                  <a:lnTo>
                    <a:pt x="396" y="229"/>
                  </a:lnTo>
                  <a:lnTo>
                    <a:pt x="398" y="0"/>
                  </a:lnTo>
                  <a:lnTo>
                    <a:pt x="342" y="39"/>
                  </a:lnTo>
                  <a:lnTo>
                    <a:pt x="188" y="52"/>
                  </a:lnTo>
                  <a:lnTo>
                    <a:pt x="187" y="134"/>
                  </a:lnTo>
                  <a:lnTo>
                    <a:pt x="227" y="200"/>
                  </a:lnTo>
                  <a:lnTo>
                    <a:pt x="203" y="298"/>
                  </a:lnTo>
                  <a:lnTo>
                    <a:pt x="164" y="244"/>
                  </a:lnTo>
                  <a:lnTo>
                    <a:pt x="167" y="180"/>
                  </a:lnTo>
                  <a:lnTo>
                    <a:pt x="119" y="161"/>
                  </a:lnTo>
                  <a:lnTo>
                    <a:pt x="0" y="20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8" name="Freeform 464"/>
            <p:cNvSpPr/>
            <p:nvPr/>
          </p:nvSpPr>
          <p:spPr bwMode="auto">
            <a:xfrm>
              <a:off x="1265748" y="3487121"/>
              <a:ext cx="291457" cy="241859"/>
            </a:xfrm>
            <a:custGeom>
              <a:avLst/>
              <a:gdLst>
                <a:gd name="T0" fmla="*/ 0 w 607"/>
                <a:gd name="T1" fmla="*/ 9 h 535"/>
                <a:gd name="T2" fmla="*/ 0 w 607"/>
                <a:gd name="T3" fmla="*/ 10 h 535"/>
                <a:gd name="T4" fmla="*/ 2 w 607"/>
                <a:gd name="T5" fmla="*/ 12 h 535"/>
                <a:gd name="T6" fmla="*/ 2 w 607"/>
                <a:gd name="T7" fmla="*/ 12 h 535"/>
                <a:gd name="T8" fmla="*/ 3 w 607"/>
                <a:gd name="T9" fmla="*/ 12 h 535"/>
                <a:gd name="T10" fmla="*/ 4 w 607"/>
                <a:gd name="T11" fmla="*/ 10 h 535"/>
                <a:gd name="T12" fmla="*/ 8 w 607"/>
                <a:gd name="T13" fmla="*/ 11 h 535"/>
                <a:gd name="T14" fmla="*/ 11 w 607"/>
                <a:gd name="T15" fmla="*/ 10 h 535"/>
                <a:gd name="T16" fmla="*/ 12 w 607"/>
                <a:gd name="T17" fmla="*/ 10 h 535"/>
                <a:gd name="T18" fmla="*/ 13 w 607"/>
                <a:gd name="T19" fmla="*/ 7 h 535"/>
                <a:gd name="T20" fmla="*/ 14 w 607"/>
                <a:gd name="T21" fmla="*/ 3 h 535"/>
                <a:gd name="T22" fmla="*/ 13 w 607"/>
                <a:gd name="T23" fmla="*/ 2 h 535"/>
                <a:gd name="T24" fmla="*/ 13 w 607"/>
                <a:gd name="T25" fmla="*/ 1 h 535"/>
                <a:gd name="T26" fmla="*/ 10 w 607"/>
                <a:gd name="T27" fmla="*/ 0 h 535"/>
                <a:gd name="T28" fmla="*/ 5 w 607"/>
                <a:gd name="T29" fmla="*/ 4 h 535"/>
                <a:gd name="T30" fmla="*/ 3 w 607"/>
                <a:gd name="T31" fmla="*/ 5 h 535"/>
                <a:gd name="T32" fmla="*/ 3 w 607"/>
                <a:gd name="T33" fmla="*/ 8 h 535"/>
                <a:gd name="T34" fmla="*/ 3 w 607"/>
                <a:gd name="T35" fmla="*/ 9 h 535"/>
                <a:gd name="T36" fmla="*/ 0 w 607"/>
                <a:gd name="T37" fmla="*/ 9 h 5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35"/>
                <a:gd name="T59" fmla="*/ 607 w 607"/>
                <a:gd name="T60" fmla="*/ 535 h 5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35">
                  <a:moveTo>
                    <a:pt x="0" y="389"/>
                  </a:moveTo>
                  <a:lnTo>
                    <a:pt x="8" y="431"/>
                  </a:lnTo>
                  <a:lnTo>
                    <a:pt x="79" y="524"/>
                  </a:lnTo>
                  <a:lnTo>
                    <a:pt x="100" y="505"/>
                  </a:lnTo>
                  <a:lnTo>
                    <a:pt x="129" y="535"/>
                  </a:lnTo>
                  <a:lnTo>
                    <a:pt x="178" y="442"/>
                  </a:lnTo>
                  <a:lnTo>
                    <a:pt x="349" y="489"/>
                  </a:lnTo>
                  <a:lnTo>
                    <a:pt x="498" y="440"/>
                  </a:lnTo>
                  <a:lnTo>
                    <a:pt x="504" y="418"/>
                  </a:lnTo>
                  <a:lnTo>
                    <a:pt x="579" y="300"/>
                  </a:lnTo>
                  <a:lnTo>
                    <a:pt x="607" y="142"/>
                  </a:lnTo>
                  <a:lnTo>
                    <a:pt x="568" y="92"/>
                  </a:lnTo>
                  <a:lnTo>
                    <a:pt x="568" y="23"/>
                  </a:lnTo>
                  <a:lnTo>
                    <a:pt x="438" y="0"/>
                  </a:lnTo>
                  <a:lnTo>
                    <a:pt x="209" y="185"/>
                  </a:lnTo>
                  <a:lnTo>
                    <a:pt x="150" y="202"/>
                  </a:lnTo>
                  <a:lnTo>
                    <a:pt x="151" y="340"/>
                  </a:lnTo>
                  <a:lnTo>
                    <a:pt x="124" y="370"/>
                  </a:lnTo>
                  <a:lnTo>
                    <a:pt x="0" y="38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9" name="Freeform 465"/>
            <p:cNvSpPr/>
            <p:nvPr/>
          </p:nvSpPr>
          <p:spPr bwMode="auto">
            <a:xfrm>
              <a:off x="1312920" y="3684427"/>
              <a:ext cx="213960" cy="195715"/>
            </a:xfrm>
            <a:custGeom>
              <a:avLst/>
              <a:gdLst>
                <a:gd name="T0" fmla="*/ 0 w 445"/>
                <a:gd name="T1" fmla="*/ 8 h 429"/>
                <a:gd name="T2" fmla="*/ 1 w 445"/>
                <a:gd name="T3" fmla="*/ 2 h 429"/>
                <a:gd name="T4" fmla="*/ 2 w 445"/>
                <a:gd name="T5" fmla="*/ 0 h 429"/>
                <a:gd name="T6" fmla="*/ 6 w 445"/>
                <a:gd name="T7" fmla="*/ 1 h 429"/>
                <a:gd name="T8" fmla="*/ 9 w 445"/>
                <a:gd name="T9" fmla="*/ 0 h 429"/>
                <a:gd name="T10" fmla="*/ 10 w 445"/>
                <a:gd name="T11" fmla="*/ 1 h 429"/>
                <a:gd name="T12" fmla="*/ 10 w 445"/>
                <a:gd name="T13" fmla="*/ 2 h 429"/>
                <a:gd name="T14" fmla="*/ 9 w 445"/>
                <a:gd name="T15" fmla="*/ 3 h 429"/>
                <a:gd name="T16" fmla="*/ 7 w 445"/>
                <a:gd name="T17" fmla="*/ 8 h 429"/>
                <a:gd name="T18" fmla="*/ 6 w 445"/>
                <a:gd name="T19" fmla="*/ 7 h 429"/>
                <a:gd name="T20" fmla="*/ 5 w 445"/>
                <a:gd name="T21" fmla="*/ 9 h 429"/>
                <a:gd name="T22" fmla="*/ 3 w 445"/>
                <a:gd name="T23" fmla="*/ 10 h 429"/>
                <a:gd name="T24" fmla="*/ 2 w 445"/>
                <a:gd name="T25" fmla="*/ 8 h 429"/>
                <a:gd name="T26" fmla="*/ 0 w 445"/>
                <a:gd name="T27" fmla="*/ 8 h 42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45"/>
                <a:gd name="T43" fmla="*/ 0 h 429"/>
                <a:gd name="T44" fmla="*/ 445 w 445"/>
                <a:gd name="T45" fmla="*/ 429 h 42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45" h="429">
                  <a:moveTo>
                    <a:pt x="0" y="335"/>
                  </a:moveTo>
                  <a:lnTo>
                    <a:pt x="29" y="95"/>
                  </a:lnTo>
                  <a:lnTo>
                    <a:pt x="78" y="2"/>
                  </a:lnTo>
                  <a:lnTo>
                    <a:pt x="249" y="49"/>
                  </a:lnTo>
                  <a:lnTo>
                    <a:pt x="398" y="0"/>
                  </a:lnTo>
                  <a:lnTo>
                    <a:pt x="428" y="57"/>
                  </a:lnTo>
                  <a:lnTo>
                    <a:pt x="445" y="95"/>
                  </a:lnTo>
                  <a:lnTo>
                    <a:pt x="406" y="130"/>
                  </a:lnTo>
                  <a:lnTo>
                    <a:pt x="323" y="324"/>
                  </a:lnTo>
                  <a:lnTo>
                    <a:pt x="252" y="312"/>
                  </a:lnTo>
                  <a:lnTo>
                    <a:pt x="214" y="404"/>
                  </a:lnTo>
                  <a:lnTo>
                    <a:pt x="128" y="429"/>
                  </a:lnTo>
                  <a:lnTo>
                    <a:pt x="78" y="347"/>
                  </a:lnTo>
                  <a:lnTo>
                    <a:pt x="0" y="33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0" name="Freeform 466"/>
            <p:cNvSpPr/>
            <p:nvPr/>
          </p:nvSpPr>
          <p:spPr bwMode="auto">
            <a:xfrm>
              <a:off x="954074" y="3708295"/>
              <a:ext cx="55596" cy="36597"/>
            </a:xfrm>
            <a:custGeom>
              <a:avLst/>
              <a:gdLst>
                <a:gd name="T0" fmla="*/ 0 w 117"/>
                <a:gd name="T1" fmla="*/ 0 h 79"/>
                <a:gd name="T2" fmla="*/ 1 w 117"/>
                <a:gd name="T3" fmla="*/ 1 h 79"/>
                <a:gd name="T4" fmla="*/ 2 w 117"/>
                <a:gd name="T5" fmla="*/ 1 h 79"/>
                <a:gd name="T6" fmla="*/ 1 w 117"/>
                <a:gd name="T7" fmla="*/ 1 h 79"/>
                <a:gd name="T8" fmla="*/ 1 w 117"/>
                <a:gd name="T9" fmla="*/ 2 h 79"/>
                <a:gd name="T10" fmla="*/ 3 w 117"/>
                <a:gd name="T11" fmla="*/ 1 h 79"/>
                <a:gd name="T12" fmla="*/ 3 w 117"/>
                <a:gd name="T13" fmla="*/ 0 h 79"/>
                <a:gd name="T14" fmla="*/ 0 w 117"/>
                <a:gd name="T15" fmla="*/ 0 h 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7"/>
                <a:gd name="T25" fmla="*/ 0 h 79"/>
                <a:gd name="T26" fmla="*/ 117 w 117"/>
                <a:gd name="T27" fmla="*/ 79 h 7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7" h="79">
                  <a:moveTo>
                    <a:pt x="0" y="9"/>
                  </a:moveTo>
                  <a:lnTo>
                    <a:pt x="38" y="44"/>
                  </a:lnTo>
                  <a:lnTo>
                    <a:pt x="72" y="33"/>
                  </a:lnTo>
                  <a:lnTo>
                    <a:pt x="54" y="44"/>
                  </a:lnTo>
                  <a:lnTo>
                    <a:pt x="68" y="79"/>
                  </a:lnTo>
                  <a:lnTo>
                    <a:pt x="114" y="44"/>
                  </a:lnTo>
                  <a:lnTo>
                    <a:pt x="117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1" name="Freeform 467"/>
            <p:cNvSpPr/>
            <p:nvPr/>
          </p:nvSpPr>
          <p:spPr bwMode="auto">
            <a:xfrm>
              <a:off x="2194030" y="3429839"/>
              <a:ext cx="10108" cy="35006"/>
            </a:xfrm>
            <a:custGeom>
              <a:avLst/>
              <a:gdLst>
                <a:gd name="T0" fmla="*/ 0 w 22"/>
                <a:gd name="T1" fmla="*/ 1 h 74"/>
                <a:gd name="T2" fmla="*/ 0 w 22"/>
                <a:gd name="T3" fmla="*/ 2 h 74"/>
                <a:gd name="T4" fmla="*/ 1 w 22"/>
                <a:gd name="T5" fmla="*/ 2 h 74"/>
                <a:gd name="T6" fmla="*/ 0 w 22"/>
                <a:gd name="T7" fmla="*/ 0 h 74"/>
                <a:gd name="T8" fmla="*/ 0 w 22"/>
                <a:gd name="T9" fmla="*/ 1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74"/>
                <a:gd name="T17" fmla="*/ 22 w 22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74">
                  <a:moveTo>
                    <a:pt x="0" y="61"/>
                  </a:moveTo>
                  <a:lnTo>
                    <a:pt x="10" y="74"/>
                  </a:lnTo>
                  <a:lnTo>
                    <a:pt x="22" y="70"/>
                  </a:lnTo>
                  <a:lnTo>
                    <a:pt x="12" y="0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2" name="Freeform 468"/>
            <p:cNvSpPr/>
            <p:nvPr/>
          </p:nvSpPr>
          <p:spPr bwMode="auto">
            <a:xfrm>
              <a:off x="1794751" y="3983569"/>
              <a:ext cx="32010" cy="33415"/>
            </a:xfrm>
            <a:custGeom>
              <a:avLst/>
              <a:gdLst>
                <a:gd name="T0" fmla="*/ 0 w 66"/>
                <a:gd name="T1" fmla="*/ 2 h 72"/>
                <a:gd name="T2" fmla="*/ 1 w 66"/>
                <a:gd name="T3" fmla="*/ 0 h 72"/>
                <a:gd name="T4" fmla="*/ 1 w 66"/>
                <a:gd name="T5" fmla="*/ 0 h 72"/>
                <a:gd name="T6" fmla="*/ 1 w 66"/>
                <a:gd name="T7" fmla="*/ 1 h 72"/>
                <a:gd name="T8" fmla="*/ 0 w 66"/>
                <a:gd name="T9" fmla="*/ 2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72"/>
                <a:gd name="T17" fmla="*/ 66 w 66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72">
                  <a:moveTo>
                    <a:pt x="0" y="72"/>
                  </a:moveTo>
                  <a:lnTo>
                    <a:pt x="29" y="12"/>
                  </a:lnTo>
                  <a:lnTo>
                    <a:pt x="56" y="0"/>
                  </a:lnTo>
                  <a:lnTo>
                    <a:pt x="66" y="57"/>
                  </a:lnTo>
                  <a:lnTo>
                    <a:pt x="0" y="7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3" name="Freeform 469"/>
            <p:cNvSpPr/>
            <p:nvPr/>
          </p:nvSpPr>
          <p:spPr bwMode="auto">
            <a:xfrm>
              <a:off x="940596" y="3628736"/>
              <a:ext cx="112876" cy="82741"/>
            </a:xfrm>
            <a:custGeom>
              <a:avLst/>
              <a:gdLst>
                <a:gd name="T0" fmla="*/ 0 w 233"/>
                <a:gd name="T1" fmla="*/ 2 h 184"/>
                <a:gd name="T2" fmla="*/ 1 w 233"/>
                <a:gd name="T3" fmla="*/ 3 h 184"/>
                <a:gd name="T4" fmla="*/ 3 w 233"/>
                <a:gd name="T5" fmla="*/ 3 h 184"/>
                <a:gd name="T6" fmla="*/ 1 w 233"/>
                <a:gd name="T7" fmla="*/ 4 h 184"/>
                <a:gd name="T8" fmla="*/ 1 w 233"/>
                <a:gd name="T9" fmla="*/ 4 h 184"/>
                <a:gd name="T10" fmla="*/ 3 w 233"/>
                <a:gd name="T11" fmla="*/ 4 h 184"/>
                <a:gd name="T12" fmla="*/ 5 w 233"/>
                <a:gd name="T13" fmla="*/ 4 h 184"/>
                <a:gd name="T14" fmla="*/ 5 w 233"/>
                <a:gd name="T15" fmla="*/ 2 h 184"/>
                <a:gd name="T16" fmla="*/ 3 w 233"/>
                <a:gd name="T17" fmla="*/ 0 h 184"/>
                <a:gd name="T18" fmla="*/ 1 w 233"/>
                <a:gd name="T19" fmla="*/ 1 h 184"/>
                <a:gd name="T20" fmla="*/ 0 w 233"/>
                <a:gd name="T21" fmla="*/ 2 h 1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3"/>
                <a:gd name="T34" fmla="*/ 0 h 184"/>
                <a:gd name="T35" fmla="*/ 233 w 233"/>
                <a:gd name="T36" fmla="*/ 184 h 18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3" h="184">
                  <a:moveTo>
                    <a:pt x="0" y="83"/>
                  </a:moveTo>
                  <a:lnTo>
                    <a:pt x="32" y="134"/>
                  </a:lnTo>
                  <a:lnTo>
                    <a:pt x="139" y="143"/>
                  </a:lnTo>
                  <a:lnTo>
                    <a:pt x="25" y="160"/>
                  </a:lnTo>
                  <a:lnTo>
                    <a:pt x="25" y="184"/>
                  </a:lnTo>
                  <a:lnTo>
                    <a:pt x="142" y="175"/>
                  </a:lnTo>
                  <a:lnTo>
                    <a:pt x="233" y="184"/>
                  </a:lnTo>
                  <a:lnTo>
                    <a:pt x="207" y="83"/>
                  </a:lnTo>
                  <a:lnTo>
                    <a:pt x="120" y="0"/>
                  </a:lnTo>
                  <a:lnTo>
                    <a:pt x="32" y="23"/>
                  </a:lnTo>
                  <a:lnTo>
                    <a:pt x="0" y="8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4" name="Freeform 470"/>
            <p:cNvSpPr/>
            <p:nvPr/>
          </p:nvSpPr>
          <p:spPr bwMode="auto">
            <a:xfrm>
              <a:off x="1019778" y="3765577"/>
              <a:ext cx="57281" cy="58874"/>
            </a:xfrm>
            <a:custGeom>
              <a:avLst/>
              <a:gdLst>
                <a:gd name="T0" fmla="*/ 0 w 116"/>
                <a:gd name="T1" fmla="*/ 1 h 133"/>
                <a:gd name="T2" fmla="*/ 0 w 116"/>
                <a:gd name="T3" fmla="*/ 2 h 133"/>
                <a:gd name="T4" fmla="*/ 2 w 116"/>
                <a:gd name="T5" fmla="*/ 3 h 133"/>
                <a:gd name="T6" fmla="*/ 3 w 116"/>
                <a:gd name="T7" fmla="*/ 1 h 133"/>
                <a:gd name="T8" fmla="*/ 2 w 116"/>
                <a:gd name="T9" fmla="*/ 0 h 133"/>
                <a:gd name="T10" fmla="*/ 0 w 116"/>
                <a:gd name="T11" fmla="*/ 1 h 1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6"/>
                <a:gd name="T19" fmla="*/ 0 h 133"/>
                <a:gd name="T20" fmla="*/ 116 w 116"/>
                <a:gd name="T21" fmla="*/ 133 h 1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6" h="133">
                  <a:moveTo>
                    <a:pt x="0" y="37"/>
                  </a:moveTo>
                  <a:lnTo>
                    <a:pt x="11" y="89"/>
                  </a:lnTo>
                  <a:lnTo>
                    <a:pt x="67" y="133"/>
                  </a:lnTo>
                  <a:lnTo>
                    <a:pt x="116" y="66"/>
                  </a:lnTo>
                  <a:lnTo>
                    <a:pt x="76" y="0"/>
                  </a:lnTo>
                  <a:lnTo>
                    <a:pt x="0" y="3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5" name="Freeform 471"/>
            <p:cNvSpPr/>
            <p:nvPr/>
          </p:nvSpPr>
          <p:spPr bwMode="auto">
            <a:xfrm>
              <a:off x="2015449" y="3724207"/>
              <a:ext cx="187004" cy="273683"/>
            </a:xfrm>
            <a:custGeom>
              <a:avLst/>
              <a:gdLst>
                <a:gd name="T0" fmla="*/ 0 w 390"/>
                <a:gd name="T1" fmla="*/ 13 h 602"/>
                <a:gd name="T2" fmla="*/ 0 w 390"/>
                <a:gd name="T3" fmla="*/ 9 h 602"/>
                <a:gd name="T4" fmla="*/ 1 w 390"/>
                <a:gd name="T5" fmla="*/ 8 h 602"/>
                <a:gd name="T6" fmla="*/ 3 w 390"/>
                <a:gd name="T7" fmla="*/ 7 h 602"/>
                <a:gd name="T8" fmla="*/ 6 w 390"/>
                <a:gd name="T9" fmla="*/ 4 h 602"/>
                <a:gd name="T10" fmla="*/ 3 w 390"/>
                <a:gd name="T11" fmla="*/ 3 h 602"/>
                <a:gd name="T12" fmla="*/ 2 w 390"/>
                <a:gd name="T13" fmla="*/ 1 h 602"/>
                <a:gd name="T14" fmla="*/ 2 w 390"/>
                <a:gd name="T15" fmla="*/ 1 h 602"/>
                <a:gd name="T16" fmla="*/ 3 w 390"/>
                <a:gd name="T17" fmla="*/ 2 h 602"/>
                <a:gd name="T18" fmla="*/ 9 w 390"/>
                <a:gd name="T19" fmla="*/ 0 h 602"/>
                <a:gd name="T20" fmla="*/ 9 w 390"/>
                <a:gd name="T21" fmla="*/ 2 h 602"/>
                <a:gd name="T22" fmla="*/ 6 w 390"/>
                <a:gd name="T23" fmla="*/ 8 h 602"/>
                <a:gd name="T24" fmla="*/ 1 w 390"/>
                <a:gd name="T25" fmla="*/ 14 h 602"/>
                <a:gd name="T26" fmla="*/ 0 w 390"/>
                <a:gd name="T27" fmla="*/ 13 h 60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90"/>
                <a:gd name="T43" fmla="*/ 0 h 602"/>
                <a:gd name="T44" fmla="*/ 390 w 390"/>
                <a:gd name="T45" fmla="*/ 602 h 60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90" h="602">
                  <a:moveTo>
                    <a:pt x="0" y="565"/>
                  </a:moveTo>
                  <a:lnTo>
                    <a:pt x="0" y="403"/>
                  </a:lnTo>
                  <a:lnTo>
                    <a:pt x="32" y="354"/>
                  </a:lnTo>
                  <a:lnTo>
                    <a:pt x="151" y="305"/>
                  </a:lnTo>
                  <a:lnTo>
                    <a:pt x="268" y="173"/>
                  </a:lnTo>
                  <a:lnTo>
                    <a:pt x="115" y="128"/>
                  </a:lnTo>
                  <a:lnTo>
                    <a:pt x="71" y="48"/>
                  </a:lnTo>
                  <a:lnTo>
                    <a:pt x="84" y="23"/>
                  </a:lnTo>
                  <a:lnTo>
                    <a:pt x="145" y="70"/>
                  </a:lnTo>
                  <a:lnTo>
                    <a:pt x="373" y="0"/>
                  </a:lnTo>
                  <a:lnTo>
                    <a:pt x="390" y="70"/>
                  </a:lnTo>
                  <a:lnTo>
                    <a:pt x="255" y="351"/>
                  </a:lnTo>
                  <a:lnTo>
                    <a:pt x="20" y="602"/>
                  </a:lnTo>
                  <a:lnTo>
                    <a:pt x="0" y="56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6" name="Freeform 472"/>
            <p:cNvSpPr/>
            <p:nvPr/>
          </p:nvSpPr>
          <p:spPr bwMode="auto">
            <a:xfrm>
              <a:off x="1722308" y="4277937"/>
              <a:ext cx="144886" cy="144797"/>
            </a:xfrm>
            <a:custGeom>
              <a:avLst/>
              <a:gdLst>
                <a:gd name="T0" fmla="*/ 0 w 301"/>
                <a:gd name="T1" fmla="*/ 2 h 319"/>
                <a:gd name="T2" fmla="*/ 1 w 301"/>
                <a:gd name="T3" fmla="*/ 2 h 319"/>
                <a:gd name="T4" fmla="*/ 3 w 301"/>
                <a:gd name="T5" fmla="*/ 1 h 319"/>
                <a:gd name="T6" fmla="*/ 3 w 301"/>
                <a:gd name="T7" fmla="*/ 0 h 319"/>
                <a:gd name="T8" fmla="*/ 5 w 301"/>
                <a:gd name="T9" fmla="*/ 0 h 319"/>
                <a:gd name="T10" fmla="*/ 7 w 301"/>
                <a:gd name="T11" fmla="*/ 1 h 319"/>
                <a:gd name="T12" fmla="*/ 7 w 301"/>
                <a:gd name="T13" fmla="*/ 2 h 319"/>
                <a:gd name="T14" fmla="*/ 7 w 301"/>
                <a:gd name="T15" fmla="*/ 5 h 319"/>
                <a:gd name="T16" fmla="*/ 6 w 301"/>
                <a:gd name="T17" fmla="*/ 7 h 319"/>
                <a:gd name="T18" fmla="*/ 4 w 301"/>
                <a:gd name="T19" fmla="*/ 7 h 319"/>
                <a:gd name="T20" fmla="*/ 3 w 301"/>
                <a:gd name="T21" fmla="*/ 6 h 319"/>
                <a:gd name="T22" fmla="*/ 0 w 301"/>
                <a:gd name="T23" fmla="*/ 2 h 3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01"/>
                <a:gd name="T37" fmla="*/ 0 h 319"/>
                <a:gd name="T38" fmla="*/ 301 w 301"/>
                <a:gd name="T39" fmla="*/ 319 h 3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01" h="319">
                  <a:moveTo>
                    <a:pt x="0" y="99"/>
                  </a:moveTo>
                  <a:lnTo>
                    <a:pt x="66" y="100"/>
                  </a:lnTo>
                  <a:lnTo>
                    <a:pt x="133" y="41"/>
                  </a:lnTo>
                  <a:lnTo>
                    <a:pt x="135" y="14"/>
                  </a:lnTo>
                  <a:lnTo>
                    <a:pt x="196" y="0"/>
                  </a:lnTo>
                  <a:lnTo>
                    <a:pt x="290" y="33"/>
                  </a:lnTo>
                  <a:lnTo>
                    <a:pt x="301" y="80"/>
                  </a:lnTo>
                  <a:lnTo>
                    <a:pt x="293" y="198"/>
                  </a:lnTo>
                  <a:lnTo>
                    <a:pt x="245" y="319"/>
                  </a:lnTo>
                  <a:lnTo>
                    <a:pt x="157" y="296"/>
                  </a:lnTo>
                  <a:lnTo>
                    <a:pt x="105" y="268"/>
                  </a:lnTo>
                  <a:lnTo>
                    <a:pt x="0" y="9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7" name="Freeform 473"/>
            <p:cNvSpPr/>
            <p:nvPr/>
          </p:nvSpPr>
          <p:spPr bwMode="auto">
            <a:xfrm>
              <a:off x="1472969" y="4303396"/>
              <a:ext cx="249339" cy="256180"/>
            </a:xfrm>
            <a:custGeom>
              <a:avLst/>
              <a:gdLst>
                <a:gd name="T0" fmla="*/ 0 w 520"/>
                <a:gd name="T1" fmla="*/ 0 h 565"/>
                <a:gd name="T2" fmla="*/ 1 w 520"/>
                <a:gd name="T3" fmla="*/ 0 h 565"/>
                <a:gd name="T4" fmla="*/ 9 w 520"/>
                <a:gd name="T5" fmla="*/ 1 h 565"/>
                <a:gd name="T6" fmla="*/ 10 w 520"/>
                <a:gd name="T7" fmla="*/ 1 h 565"/>
                <a:gd name="T8" fmla="*/ 12 w 520"/>
                <a:gd name="T9" fmla="*/ 1 h 565"/>
                <a:gd name="T10" fmla="*/ 11 w 520"/>
                <a:gd name="T11" fmla="*/ 2 h 565"/>
                <a:gd name="T12" fmla="*/ 10 w 520"/>
                <a:gd name="T13" fmla="*/ 1 h 565"/>
                <a:gd name="T14" fmla="*/ 8 w 520"/>
                <a:gd name="T15" fmla="*/ 2 h 565"/>
                <a:gd name="T16" fmla="*/ 8 w 520"/>
                <a:gd name="T17" fmla="*/ 5 h 565"/>
                <a:gd name="T18" fmla="*/ 7 w 520"/>
                <a:gd name="T19" fmla="*/ 5 h 565"/>
                <a:gd name="T20" fmla="*/ 7 w 520"/>
                <a:gd name="T21" fmla="*/ 8 h 565"/>
                <a:gd name="T22" fmla="*/ 7 w 520"/>
                <a:gd name="T23" fmla="*/ 13 h 565"/>
                <a:gd name="T24" fmla="*/ 7 w 520"/>
                <a:gd name="T25" fmla="*/ 13 h 565"/>
                <a:gd name="T26" fmla="*/ 5 w 520"/>
                <a:gd name="T27" fmla="*/ 13 h 565"/>
                <a:gd name="T28" fmla="*/ 5 w 520"/>
                <a:gd name="T29" fmla="*/ 12 h 565"/>
                <a:gd name="T30" fmla="*/ 4 w 520"/>
                <a:gd name="T31" fmla="*/ 13 h 565"/>
                <a:gd name="T32" fmla="*/ 3 w 520"/>
                <a:gd name="T33" fmla="*/ 11 h 565"/>
                <a:gd name="T34" fmla="*/ 3 w 520"/>
                <a:gd name="T35" fmla="*/ 7 h 565"/>
                <a:gd name="T36" fmla="*/ 3 w 520"/>
                <a:gd name="T37" fmla="*/ 6 h 565"/>
                <a:gd name="T38" fmla="*/ 0 w 520"/>
                <a:gd name="T39" fmla="*/ 0 h 56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20"/>
                <a:gd name="T61" fmla="*/ 0 h 565"/>
                <a:gd name="T62" fmla="*/ 520 w 520"/>
                <a:gd name="T63" fmla="*/ 565 h 56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20" h="565">
                  <a:moveTo>
                    <a:pt x="0" y="19"/>
                  </a:moveTo>
                  <a:lnTo>
                    <a:pt x="63" y="0"/>
                  </a:lnTo>
                  <a:lnTo>
                    <a:pt x="376" y="54"/>
                  </a:lnTo>
                  <a:lnTo>
                    <a:pt x="446" y="28"/>
                  </a:lnTo>
                  <a:lnTo>
                    <a:pt x="520" y="42"/>
                  </a:lnTo>
                  <a:lnTo>
                    <a:pt x="457" y="81"/>
                  </a:lnTo>
                  <a:lnTo>
                    <a:pt x="434" y="54"/>
                  </a:lnTo>
                  <a:lnTo>
                    <a:pt x="359" y="72"/>
                  </a:lnTo>
                  <a:lnTo>
                    <a:pt x="359" y="230"/>
                  </a:lnTo>
                  <a:lnTo>
                    <a:pt x="319" y="233"/>
                  </a:lnTo>
                  <a:lnTo>
                    <a:pt x="319" y="356"/>
                  </a:lnTo>
                  <a:lnTo>
                    <a:pt x="319" y="537"/>
                  </a:lnTo>
                  <a:lnTo>
                    <a:pt x="286" y="565"/>
                  </a:lnTo>
                  <a:lnTo>
                    <a:pt x="236" y="565"/>
                  </a:lnTo>
                  <a:lnTo>
                    <a:pt x="210" y="525"/>
                  </a:lnTo>
                  <a:lnTo>
                    <a:pt x="188" y="547"/>
                  </a:lnTo>
                  <a:lnTo>
                    <a:pt x="137" y="486"/>
                  </a:lnTo>
                  <a:lnTo>
                    <a:pt x="113" y="288"/>
                  </a:lnTo>
                  <a:lnTo>
                    <a:pt x="113" y="264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8" name="Freeform 474"/>
            <p:cNvSpPr/>
            <p:nvPr/>
          </p:nvSpPr>
          <p:spPr bwMode="auto">
            <a:xfrm>
              <a:off x="950704" y="3396424"/>
              <a:ext cx="154995" cy="140024"/>
            </a:xfrm>
            <a:custGeom>
              <a:avLst/>
              <a:gdLst>
                <a:gd name="T0" fmla="*/ 0 w 322"/>
                <a:gd name="T1" fmla="*/ 7 h 310"/>
                <a:gd name="T2" fmla="*/ 4 w 322"/>
                <a:gd name="T3" fmla="*/ 0 h 310"/>
                <a:gd name="T4" fmla="*/ 7 w 322"/>
                <a:gd name="T5" fmla="*/ 0 h 310"/>
                <a:gd name="T6" fmla="*/ 7 w 322"/>
                <a:gd name="T7" fmla="*/ 1 h 310"/>
                <a:gd name="T8" fmla="*/ 7 w 322"/>
                <a:gd name="T9" fmla="*/ 2 h 310"/>
                <a:gd name="T10" fmla="*/ 5 w 322"/>
                <a:gd name="T11" fmla="*/ 2 h 310"/>
                <a:gd name="T12" fmla="*/ 5 w 322"/>
                <a:gd name="T13" fmla="*/ 5 h 310"/>
                <a:gd name="T14" fmla="*/ 3 w 322"/>
                <a:gd name="T15" fmla="*/ 5 h 310"/>
                <a:gd name="T16" fmla="*/ 4 w 322"/>
                <a:gd name="T17" fmla="*/ 7 h 310"/>
                <a:gd name="T18" fmla="*/ 0 w 322"/>
                <a:gd name="T19" fmla="*/ 7 h 3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2"/>
                <a:gd name="T31" fmla="*/ 0 h 310"/>
                <a:gd name="T32" fmla="*/ 322 w 322"/>
                <a:gd name="T33" fmla="*/ 310 h 3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2" h="310">
                  <a:moveTo>
                    <a:pt x="0" y="310"/>
                  </a:moveTo>
                  <a:lnTo>
                    <a:pt x="154" y="0"/>
                  </a:lnTo>
                  <a:lnTo>
                    <a:pt x="317" y="5"/>
                  </a:lnTo>
                  <a:lnTo>
                    <a:pt x="322" y="22"/>
                  </a:lnTo>
                  <a:lnTo>
                    <a:pt x="317" y="80"/>
                  </a:lnTo>
                  <a:lnTo>
                    <a:pt x="197" y="76"/>
                  </a:lnTo>
                  <a:lnTo>
                    <a:pt x="196" y="198"/>
                  </a:lnTo>
                  <a:lnTo>
                    <a:pt x="152" y="221"/>
                  </a:lnTo>
                  <a:lnTo>
                    <a:pt x="156" y="292"/>
                  </a:lnTo>
                  <a:lnTo>
                    <a:pt x="0" y="31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9" name="Freeform 475"/>
            <p:cNvSpPr/>
            <p:nvPr/>
          </p:nvSpPr>
          <p:spPr bwMode="auto">
            <a:xfrm>
              <a:off x="1665027" y="3495077"/>
              <a:ext cx="303250" cy="396203"/>
            </a:xfrm>
            <a:custGeom>
              <a:avLst/>
              <a:gdLst>
                <a:gd name="T0" fmla="*/ 0 w 634"/>
                <a:gd name="T1" fmla="*/ 11 h 874"/>
                <a:gd name="T2" fmla="*/ 1 w 634"/>
                <a:gd name="T3" fmla="*/ 13 h 874"/>
                <a:gd name="T4" fmla="*/ 1 w 634"/>
                <a:gd name="T5" fmla="*/ 15 h 874"/>
                <a:gd name="T6" fmla="*/ 3 w 634"/>
                <a:gd name="T7" fmla="*/ 16 h 874"/>
                <a:gd name="T8" fmla="*/ 5 w 634"/>
                <a:gd name="T9" fmla="*/ 19 h 874"/>
                <a:gd name="T10" fmla="*/ 8 w 634"/>
                <a:gd name="T11" fmla="*/ 20 h 874"/>
                <a:gd name="T12" fmla="*/ 11 w 634"/>
                <a:gd name="T13" fmla="*/ 20 h 874"/>
                <a:gd name="T14" fmla="*/ 12 w 634"/>
                <a:gd name="T15" fmla="*/ 19 h 874"/>
                <a:gd name="T16" fmla="*/ 11 w 634"/>
                <a:gd name="T17" fmla="*/ 17 h 874"/>
                <a:gd name="T18" fmla="*/ 10 w 634"/>
                <a:gd name="T19" fmla="*/ 16 h 874"/>
                <a:gd name="T20" fmla="*/ 11 w 634"/>
                <a:gd name="T21" fmla="*/ 15 h 874"/>
                <a:gd name="T22" fmla="*/ 11 w 634"/>
                <a:gd name="T23" fmla="*/ 13 h 874"/>
                <a:gd name="T24" fmla="*/ 12 w 634"/>
                <a:gd name="T25" fmla="*/ 11 h 874"/>
                <a:gd name="T26" fmla="*/ 13 w 634"/>
                <a:gd name="T27" fmla="*/ 6 h 874"/>
                <a:gd name="T28" fmla="*/ 14 w 634"/>
                <a:gd name="T29" fmla="*/ 5 h 874"/>
                <a:gd name="T30" fmla="*/ 13 w 634"/>
                <a:gd name="T31" fmla="*/ 5 h 874"/>
                <a:gd name="T32" fmla="*/ 13 w 634"/>
                <a:gd name="T33" fmla="*/ 1 h 874"/>
                <a:gd name="T34" fmla="*/ 12 w 634"/>
                <a:gd name="T35" fmla="*/ 0 h 874"/>
                <a:gd name="T36" fmla="*/ 11 w 634"/>
                <a:gd name="T37" fmla="*/ 1 h 874"/>
                <a:gd name="T38" fmla="*/ 3 w 634"/>
                <a:gd name="T39" fmla="*/ 1 h 874"/>
                <a:gd name="T40" fmla="*/ 3 w 634"/>
                <a:gd name="T41" fmla="*/ 3 h 874"/>
                <a:gd name="T42" fmla="*/ 2 w 634"/>
                <a:gd name="T43" fmla="*/ 3 h 874"/>
                <a:gd name="T44" fmla="*/ 2 w 634"/>
                <a:gd name="T45" fmla="*/ 4 h 874"/>
                <a:gd name="T46" fmla="*/ 2 w 634"/>
                <a:gd name="T47" fmla="*/ 8 h 874"/>
                <a:gd name="T48" fmla="*/ 1 w 634"/>
                <a:gd name="T49" fmla="*/ 8 h 874"/>
                <a:gd name="T50" fmla="*/ 0 w 634"/>
                <a:gd name="T51" fmla="*/ 11 h 8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34"/>
                <a:gd name="T79" fmla="*/ 0 h 874"/>
                <a:gd name="T80" fmla="*/ 634 w 634"/>
                <a:gd name="T81" fmla="*/ 874 h 8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34" h="874">
                  <a:moveTo>
                    <a:pt x="0" y="460"/>
                  </a:moveTo>
                  <a:lnTo>
                    <a:pt x="30" y="549"/>
                  </a:lnTo>
                  <a:lnTo>
                    <a:pt x="59" y="644"/>
                  </a:lnTo>
                  <a:lnTo>
                    <a:pt x="124" y="679"/>
                  </a:lnTo>
                  <a:lnTo>
                    <a:pt x="216" y="807"/>
                  </a:lnTo>
                  <a:lnTo>
                    <a:pt x="344" y="874"/>
                  </a:lnTo>
                  <a:lnTo>
                    <a:pt x="460" y="857"/>
                  </a:lnTo>
                  <a:lnTo>
                    <a:pt x="532" y="832"/>
                  </a:lnTo>
                  <a:lnTo>
                    <a:pt x="488" y="740"/>
                  </a:lnTo>
                  <a:lnTo>
                    <a:pt x="423" y="684"/>
                  </a:lnTo>
                  <a:lnTo>
                    <a:pt x="466" y="652"/>
                  </a:lnTo>
                  <a:lnTo>
                    <a:pt x="474" y="572"/>
                  </a:lnTo>
                  <a:lnTo>
                    <a:pt x="544" y="462"/>
                  </a:lnTo>
                  <a:lnTo>
                    <a:pt x="575" y="273"/>
                  </a:lnTo>
                  <a:lnTo>
                    <a:pt x="634" y="230"/>
                  </a:lnTo>
                  <a:lnTo>
                    <a:pt x="587" y="192"/>
                  </a:lnTo>
                  <a:lnTo>
                    <a:pt x="570" y="50"/>
                  </a:lnTo>
                  <a:lnTo>
                    <a:pt x="521" y="0"/>
                  </a:lnTo>
                  <a:lnTo>
                    <a:pt x="460" y="59"/>
                  </a:lnTo>
                  <a:lnTo>
                    <a:pt x="116" y="49"/>
                  </a:lnTo>
                  <a:lnTo>
                    <a:pt x="116" y="138"/>
                  </a:lnTo>
                  <a:lnTo>
                    <a:pt x="83" y="139"/>
                  </a:lnTo>
                  <a:lnTo>
                    <a:pt x="83" y="166"/>
                  </a:lnTo>
                  <a:lnTo>
                    <a:pt x="82" y="334"/>
                  </a:lnTo>
                  <a:lnTo>
                    <a:pt x="42" y="343"/>
                  </a:lnTo>
                  <a:lnTo>
                    <a:pt x="0" y="46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0" name="Freeform 476"/>
            <p:cNvSpPr/>
            <p:nvPr/>
          </p:nvSpPr>
          <p:spPr bwMode="auto">
            <a:xfrm>
              <a:off x="1826760" y="4487972"/>
              <a:ext cx="23586" cy="31824"/>
            </a:xfrm>
            <a:custGeom>
              <a:avLst/>
              <a:gdLst>
                <a:gd name="T0" fmla="*/ 0 w 46"/>
                <a:gd name="T1" fmla="*/ 1 h 72"/>
                <a:gd name="T2" fmla="*/ 1 w 46"/>
                <a:gd name="T3" fmla="*/ 2 h 72"/>
                <a:gd name="T4" fmla="*/ 1 w 46"/>
                <a:gd name="T5" fmla="*/ 1 h 72"/>
                <a:gd name="T6" fmla="*/ 1 w 46"/>
                <a:gd name="T7" fmla="*/ 0 h 72"/>
                <a:gd name="T8" fmla="*/ 0 w 46"/>
                <a:gd name="T9" fmla="*/ 1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72"/>
                <a:gd name="T17" fmla="*/ 46 w 46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72">
                  <a:moveTo>
                    <a:pt x="0" y="40"/>
                  </a:moveTo>
                  <a:lnTo>
                    <a:pt x="25" y="72"/>
                  </a:lnTo>
                  <a:lnTo>
                    <a:pt x="46" y="46"/>
                  </a:lnTo>
                  <a:lnTo>
                    <a:pt x="42" y="0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1" name="Freeform 477"/>
            <p:cNvSpPr/>
            <p:nvPr/>
          </p:nvSpPr>
          <p:spPr bwMode="auto">
            <a:xfrm>
              <a:off x="1806544" y="3981978"/>
              <a:ext cx="198797" cy="216400"/>
            </a:xfrm>
            <a:custGeom>
              <a:avLst/>
              <a:gdLst>
                <a:gd name="T0" fmla="*/ 0 w 409"/>
                <a:gd name="T1" fmla="*/ 3 h 475"/>
                <a:gd name="T2" fmla="*/ 0 w 409"/>
                <a:gd name="T3" fmla="*/ 6 h 475"/>
                <a:gd name="T4" fmla="*/ 1 w 409"/>
                <a:gd name="T5" fmla="*/ 8 h 475"/>
                <a:gd name="T6" fmla="*/ 3 w 409"/>
                <a:gd name="T7" fmla="*/ 9 h 475"/>
                <a:gd name="T8" fmla="*/ 4 w 409"/>
                <a:gd name="T9" fmla="*/ 9 h 475"/>
                <a:gd name="T10" fmla="*/ 5 w 409"/>
                <a:gd name="T11" fmla="*/ 11 h 475"/>
                <a:gd name="T12" fmla="*/ 8 w 409"/>
                <a:gd name="T13" fmla="*/ 11 h 475"/>
                <a:gd name="T14" fmla="*/ 10 w 409"/>
                <a:gd name="T15" fmla="*/ 10 h 475"/>
                <a:gd name="T16" fmla="*/ 8 w 409"/>
                <a:gd name="T17" fmla="*/ 5 h 475"/>
                <a:gd name="T18" fmla="*/ 9 w 409"/>
                <a:gd name="T19" fmla="*/ 4 h 475"/>
                <a:gd name="T20" fmla="*/ 4 w 409"/>
                <a:gd name="T21" fmla="*/ 0 h 475"/>
                <a:gd name="T22" fmla="*/ 3 w 409"/>
                <a:gd name="T23" fmla="*/ 2 h 475"/>
                <a:gd name="T24" fmla="*/ 2 w 409"/>
                <a:gd name="T25" fmla="*/ 1 h 475"/>
                <a:gd name="T26" fmla="*/ 2 w 409"/>
                <a:gd name="T27" fmla="*/ 2 h 475"/>
                <a:gd name="T28" fmla="*/ 2 w 409"/>
                <a:gd name="T29" fmla="*/ 0 h 475"/>
                <a:gd name="T30" fmla="*/ 1 w 409"/>
                <a:gd name="T31" fmla="*/ 0 h 475"/>
                <a:gd name="T32" fmla="*/ 1 w 409"/>
                <a:gd name="T33" fmla="*/ 1 h 475"/>
                <a:gd name="T34" fmla="*/ 1 w 409"/>
                <a:gd name="T35" fmla="*/ 2 h 475"/>
                <a:gd name="T36" fmla="*/ 0 w 409"/>
                <a:gd name="T37" fmla="*/ 3 h 4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09"/>
                <a:gd name="T58" fmla="*/ 0 h 475"/>
                <a:gd name="T59" fmla="*/ 409 w 409"/>
                <a:gd name="T60" fmla="*/ 475 h 47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09" h="475">
                  <a:moveTo>
                    <a:pt x="0" y="150"/>
                  </a:moveTo>
                  <a:lnTo>
                    <a:pt x="3" y="242"/>
                  </a:lnTo>
                  <a:lnTo>
                    <a:pt x="52" y="334"/>
                  </a:lnTo>
                  <a:lnTo>
                    <a:pt x="124" y="375"/>
                  </a:lnTo>
                  <a:lnTo>
                    <a:pt x="160" y="384"/>
                  </a:lnTo>
                  <a:lnTo>
                    <a:pt x="199" y="475"/>
                  </a:lnTo>
                  <a:lnTo>
                    <a:pt x="353" y="462"/>
                  </a:lnTo>
                  <a:lnTo>
                    <a:pt x="409" y="423"/>
                  </a:lnTo>
                  <a:lnTo>
                    <a:pt x="351" y="237"/>
                  </a:lnTo>
                  <a:lnTo>
                    <a:pt x="367" y="165"/>
                  </a:lnTo>
                  <a:lnTo>
                    <a:pt x="175" y="0"/>
                  </a:lnTo>
                  <a:lnTo>
                    <a:pt x="118" y="84"/>
                  </a:lnTo>
                  <a:lnTo>
                    <a:pt x="98" y="61"/>
                  </a:lnTo>
                  <a:lnTo>
                    <a:pt x="84" y="80"/>
                  </a:lnTo>
                  <a:lnTo>
                    <a:pt x="82" y="0"/>
                  </a:lnTo>
                  <a:lnTo>
                    <a:pt x="29" y="5"/>
                  </a:lnTo>
                  <a:lnTo>
                    <a:pt x="39" y="62"/>
                  </a:lnTo>
                  <a:lnTo>
                    <a:pt x="42" y="97"/>
                  </a:lnTo>
                  <a:lnTo>
                    <a:pt x="0" y="15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2" name="Freeform 478"/>
            <p:cNvSpPr/>
            <p:nvPr/>
          </p:nvSpPr>
          <p:spPr bwMode="auto">
            <a:xfrm>
              <a:off x="1259009" y="3740119"/>
              <a:ext cx="40433" cy="103427"/>
            </a:xfrm>
            <a:custGeom>
              <a:avLst/>
              <a:gdLst>
                <a:gd name="T0" fmla="*/ 0 w 82"/>
                <a:gd name="T1" fmla="*/ 0 h 227"/>
                <a:gd name="T2" fmla="*/ 1 w 82"/>
                <a:gd name="T3" fmla="*/ 0 h 227"/>
                <a:gd name="T4" fmla="*/ 2 w 82"/>
                <a:gd name="T5" fmla="*/ 5 h 227"/>
                <a:gd name="T6" fmla="*/ 1 w 82"/>
                <a:gd name="T7" fmla="*/ 5 h 227"/>
                <a:gd name="T8" fmla="*/ 0 w 82"/>
                <a:gd name="T9" fmla="*/ 0 h 2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227"/>
                <a:gd name="T17" fmla="*/ 82 w 82"/>
                <a:gd name="T18" fmla="*/ 227 h 2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227">
                  <a:moveTo>
                    <a:pt x="0" y="0"/>
                  </a:moveTo>
                  <a:lnTo>
                    <a:pt x="41" y="10"/>
                  </a:lnTo>
                  <a:lnTo>
                    <a:pt x="82" y="219"/>
                  </a:lnTo>
                  <a:lnTo>
                    <a:pt x="53" y="2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3" name="Freeform 479"/>
            <p:cNvSpPr/>
            <p:nvPr/>
          </p:nvSpPr>
          <p:spPr bwMode="auto">
            <a:xfrm>
              <a:off x="1808229" y="3883325"/>
              <a:ext cx="96029" cy="106609"/>
            </a:xfrm>
            <a:custGeom>
              <a:avLst/>
              <a:gdLst>
                <a:gd name="T0" fmla="*/ 0 w 198"/>
                <a:gd name="T1" fmla="*/ 5 h 234"/>
                <a:gd name="T2" fmla="*/ 1 w 198"/>
                <a:gd name="T3" fmla="*/ 5 h 234"/>
                <a:gd name="T4" fmla="*/ 2 w 198"/>
                <a:gd name="T5" fmla="*/ 5 h 234"/>
                <a:gd name="T6" fmla="*/ 2 w 198"/>
                <a:gd name="T7" fmla="*/ 4 h 234"/>
                <a:gd name="T8" fmla="*/ 4 w 198"/>
                <a:gd name="T9" fmla="*/ 4 h 234"/>
                <a:gd name="T10" fmla="*/ 5 w 198"/>
                <a:gd name="T11" fmla="*/ 2 h 234"/>
                <a:gd name="T12" fmla="*/ 4 w 198"/>
                <a:gd name="T13" fmla="*/ 0 h 234"/>
                <a:gd name="T14" fmla="*/ 1 w 198"/>
                <a:gd name="T15" fmla="*/ 0 h 234"/>
                <a:gd name="T16" fmla="*/ 1 w 198"/>
                <a:gd name="T17" fmla="*/ 2 h 234"/>
                <a:gd name="T18" fmla="*/ 1 w 198"/>
                <a:gd name="T19" fmla="*/ 3 h 234"/>
                <a:gd name="T20" fmla="*/ 0 w 198"/>
                <a:gd name="T21" fmla="*/ 5 h 2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8"/>
                <a:gd name="T34" fmla="*/ 0 h 234"/>
                <a:gd name="T35" fmla="*/ 198 w 198"/>
                <a:gd name="T36" fmla="*/ 234 h 2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8" h="234">
                  <a:moveTo>
                    <a:pt x="0" y="234"/>
                  </a:moveTo>
                  <a:lnTo>
                    <a:pt x="27" y="222"/>
                  </a:lnTo>
                  <a:lnTo>
                    <a:pt x="80" y="217"/>
                  </a:lnTo>
                  <a:lnTo>
                    <a:pt x="82" y="186"/>
                  </a:lnTo>
                  <a:lnTo>
                    <a:pt x="159" y="165"/>
                  </a:lnTo>
                  <a:lnTo>
                    <a:pt x="198" y="87"/>
                  </a:lnTo>
                  <a:lnTo>
                    <a:pt x="159" y="0"/>
                  </a:lnTo>
                  <a:lnTo>
                    <a:pt x="43" y="17"/>
                  </a:lnTo>
                  <a:lnTo>
                    <a:pt x="56" y="82"/>
                  </a:lnTo>
                  <a:lnTo>
                    <a:pt x="29" y="124"/>
                  </a:lnTo>
                  <a:lnTo>
                    <a:pt x="0" y="23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4" name="Freeform 480"/>
            <p:cNvSpPr/>
            <p:nvPr/>
          </p:nvSpPr>
          <p:spPr bwMode="auto">
            <a:xfrm>
              <a:off x="1712199" y="3310500"/>
              <a:ext cx="205536" cy="211627"/>
            </a:xfrm>
            <a:custGeom>
              <a:avLst/>
              <a:gdLst>
                <a:gd name="T0" fmla="*/ 0 w 429"/>
                <a:gd name="T1" fmla="*/ 2 h 464"/>
                <a:gd name="T2" fmla="*/ 0 w 429"/>
                <a:gd name="T3" fmla="*/ 11 h 464"/>
                <a:gd name="T4" fmla="*/ 8 w 429"/>
                <a:gd name="T5" fmla="*/ 11 h 464"/>
                <a:gd name="T6" fmla="*/ 10 w 429"/>
                <a:gd name="T7" fmla="*/ 9 h 464"/>
                <a:gd name="T8" fmla="*/ 10 w 429"/>
                <a:gd name="T9" fmla="*/ 9 h 464"/>
                <a:gd name="T10" fmla="*/ 7 w 429"/>
                <a:gd name="T11" fmla="*/ 2 h 464"/>
                <a:gd name="T12" fmla="*/ 8 w 429"/>
                <a:gd name="T13" fmla="*/ 4 h 464"/>
                <a:gd name="T14" fmla="*/ 9 w 429"/>
                <a:gd name="T15" fmla="*/ 3 h 464"/>
                <a:gd name="T16" fmla="*/ 8 w 429"/>
                <a:gd name="T17" fmla="*/ 0 h 464"/>
                <a:gd name="T18" fmla="*/ 7 w 429"/>
                <a:gd name="T19" fmla="*/ 1 h 464"/>
                <a:gd name="T20" fmla="*/ 7 w 429"/>
                <a:gd name="T21" fmla="*/ 0 h 464"/>
                <a:gd name="T22" fmla="*/ 5 w 429"/>
                <a:gd name="T23" fmla="*/ 0 h 464"/>
                <a:gd name="T24" fmla="*/ 4 w 429"/>
                <a:gd name="T25" fmla="*/ 1 h 464"/>
                <a:gd name="T26" fmla="*/ 0 w 429"/>
                <a:gd name="T27" fmla="*/ 0 h 464"/>
                <a:gd name="T28" fmla="*/ 0 w 429"/>
                <a:gd name="T29" fmla="*/ 2 h 4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29"/>
                <a:gd name="T46" fmla="*/ 0 h 464"/>
                <a:gd name="T47" fmla="*/ 429 w 429"/>
                <a:gd name="T48" fmla="*/ 464 h 46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29" h="464">
                  <a:moveTo>
                    <a:pt x="0" y="75"/>
                  </a:moveTo>
                  <a:lnTo>
                    <a:pt x="17" y="454"/>
                  </a:lnTo>
                  <a:lnTo>
                    <a:pt x="361" y="464"/>
                  </a:lnTo>
                  <a:lnTo>
                    <a:pt x="422" y="405"/>
                  </a:lnTo>
                  <a:lnTo>
                    <a:pt x="429" y="364"/>
                  </a:lnTo>
                  <a:lnTo>
                    <a:pt x="298" y="98"/>
                  </a:lnTo>
                  <a:lnTo>
                    <a:pt x="361" y="183"/>
                  </a:lnTo>
                  <a:lnTo>
                    <a:pt x="392" y="110"/>
                  </a:lnTo>
                  <a:lnTo>
                    <a:pt x="361" y="17"/>
                  </a:lnTo>
                  <a:lnTo>
                    <a:pt x="284" y="30"/>
                  </a:lnTo>
                  <a:lnTo>
                    <a:pt x="282" y="4"/>
                  </a:lnTo>
                  <a:lnTo>
                    <a:pt x="239" y="4"/>
                  </a:lnTo>
                  <a:lnTo>
                    <a:pt x="166" y="40"/>
                  </a:lnTo>
                  <a:lnTo>
                    <a:pt x="17" y="0"/>
                  </a:lnTo>
                  <a:lnTo>
                    <a:pt x="0" y="7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5" name="Freeform 481"/>
            <p:cNvSpPr/>
            <p:nvPr/>
          </p:nvSpPr>
          <p:spPr bwMode="auto">
            <a:xfrm>
              <a:off x="1166349" y="3662151"/>
              <a:ext cx="136463" cy="109791"/>
            </a:xfrm>
            <a:custGeom>
              <a:avLst/>
              <a:gdLst>
                <a:gd name="T0" fmla="*/ 0 w 285"/>
                <a:gd name="T1" fmla="*/ 5 h 242"/>
                <a:gd name="T2" fmla="*/ 1 w 285"/>
                <a:gd name="T3" fmla="*/ 5 h 242"/>
                <a:gd name="T4" fmla="*/ 2 w 285"/>
                <a:gd name="T5" fmla="*/ 6 h 242"/>
                <a:gd name="T6" fmla="*/ 2 w 285"/>
                <a:gd name="T7" fmla="*/ 4 h 242"/>
                <a:gd name="T8" fmla="*/ 5 w 285"/>
                <a:gd name="T9" fmla="*/ 4 h 242"/>
                <a:gd name="T10" fmla="*/ 5 w 285"/>
                <a:gd name="T11" fmla="*/ 4 h 242"/>
                <a:gd name="T12" fmla="*/ 7 w 285"/>
                <a:gd name="T13" fmla="*/ 3 h 242"/>
                <a:gd name="T14" fmla="*/ 5 w 285"/>
                <a:gd name="T15" fmla="*/ 1 h 242"/>
                <a:gd name="T16" fmla="*/ 5 w 285"/>
                <a:gd name="T17" fmla="*/ 0 h 242"/>
                <a:gd name="T18" fmla="*/ 1 w 285"/>
                <a:gd name="T19" fmla="*/ 2 h 242"/>
                <a:gd name="T20" fmla="*/ 0 w 285"/>
                <a:gd name="T21" fmla="*/ 5 h 2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5"/>
                <a:gd name="T34" fmla="*/ 0 h 242"/>
                <a:gd name="T35" fmla="*/ 285 w 285"/>
                <a:gd name="T36" fmla="*/ 242 h 24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5" h="242">
                  <a:moveTo>
                    <a:pt x="0" y="207"/>
                  </a:moveTo>
                  <a:lnTo>
                    <a:pt x="23" y="233"/>
                  </a:lnTo>
                  <a:lnTo>
                    <a:pt x="102" y="242"/>
                  </a:lnTo>
                  <a:lnTo>
                    <a:pt x="92" y="181"/>
                  </a:lnTo>
                  <a:lnTo>
                    <a:pt x="192" y="171"/>
                  </a:lnTo>
                  <a:lnTo>
                    <a:pt x="233" y="181"/>
                  </a:lnTo>
                  <a:lnTo>
                    <a:pt x="285" y="135"/>
                  </a:lnTo>
                  <a:lnTo>
                    <a:pt x="214" y="42"/>
                  </a:lnTo>
                  <a:lnTo>
                    <a:pt x="206" y="0"/>
                  </a:lnTo>
                  <a:lnTo>
                    <a:pt x="49" y="79"/>
                  </a:lnTo>
                  <a:lnTo>
                    <a:pt x="0" y="20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6" name="Freeform 482"/>
            <p:cNvSpPr/>
            <p:nvPr/>
          </p:nvSpPr>
          <p:spPr bwMode="auto">
            <a:xfrm>
              <a:off x="1665027" y="4126775"/>
              <a:ext cx="215645" cy="195715"/>
            </a:xfrm>
            <a:custGeom>
              <a:avLst/>
              <a:gdLst>
                <a:gd name="T0" fmla="*/ 0 w 450"/>
                <a:gd name="T1" fmla="*/ 5 h 434"/>
                <a:gd name="T2" fmla="*/ 0 w 450"/>
                <a:gd name="T3" fmla="*/ 9 h 434"/>
                <a:gd name="T4" fmla="*/ 1 w 450"/>
                <a:gd name="T5" fmla="*/ 10 h 434"/>
                <a:gd name="T6" fmla="*/ 3 w 450"/>
                <a:gd name="T7" fmla="*/ 10 h 434"/>
                <a:gd name="T8" fmla="*/ 4 w 450"/>
                <a:gd name="T9" fmla="*/ 10 h 434"/>
                <a:gd name="T10" fmla="*/ 6 w 450"/>
                <a:gd name="T11" fmla="*/ 9 h 434"/>
                <a:gd name="T12" fmla="*/ 6 w 450"/>
                <a:gd name="T13" fmla="*/ 8 h 434"/>
                <a:gd name="T14" fmla="*/ 7 w 450"/>
                <a:gd name="T15" fmla="*/ 8 h 434"/>
                <a:gd name="T16" fmla="*/ 7 w 450"/>
                <a:gd name="T17" fmla="*/ 7 h 434"/>
                <a:gd name="T18" fmla="*/ 10 w 450"/>
                <a:gd name="T19" fmla="*/ 6 h 434"/>
                <a:gd name="T20" fmla="*/ 9 w 450"/>
                <a:gd name="T21" fmla="*/ 6 h 434"/>
                <a:gd name="T22" fmla="*/ 10 w 450"/>
                <a:gd name="T23" fmla="*/ 3 h 434"/>
                <a:gd name="T24" fmla="*/ 10 w 450"/>
                <a:gd name="T25" fmla="*/ 1 h 434"/>
                <a:gd name="T26" fmla="*/ 8 w 450"/>
                <a:gd name="T27" fmla="*/ 0 h 434"/>
                <a:gd name="T28" fmla="*/ 8 w 450"/>
                <a:gd name="T29" fmla="*/ 0 h 434"/>
                <a:gd name="T30" fmla="*/ 6 w 450"/>
                <a:gd name="T31" fmla="*/ 1 h 434"/>
                <a:gd name="T32" fmla="*/ 6 w 450"/>
                <a:gd name="T33" fmla="*/ 3 h 434"/>
                <a:gd name="T34" fmla="*/ 7 w 450"/>
                <a:gd name="T35" fmla="*/ 4 h 434"/>
                <a:gd name="T36" fmla="*/ 7 w 450"/>
                <a:gd name="T37" fmla="*/ 5 h 434"/>
                <a:gd name="T38" fmla="*/ 2 w 450"/>
                <a:gd name="T39" fmla="*/ 3 h 434"/>
                <a:gd name="T40" fmla="*/ 2 w 450"/>
                <a:gd name="T41" fmla="*/ 5 h 434"/>
                <a:gd name="T42" fmla="*/ 0 w 450"/>
                <a:gd name="T43" fmla="*/ 5 h 4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50"/>
                <a:gd name="T67" fmla="*/ 0 h 434"/>
                <a:gd name="T68" fmla="*/ 450 w 450"/>
                <a:gd name="T69" fmla="*/ 434 h 43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50" h="434">
                  <a:moveTo>
                    <a:pt x="0" y="212"/>
                  </a:moveTo>
                  <a:lnTo>
                    <a:pt x="0" y="379"/>
                  </a:lnTo>
                  <a:lnTo>
                    <a:pt x="47" y="419"/>
                  </a:lnTo>
                  <a:lnTo>
                    <a:pt x="121" y="433"/>
                  </a:lnTo>
                  <a:lnTo>
                    <a:pt x="187" y="434"/>
                  </a:lnTo>
                  <a:lnTo>
                    <a:pt x="254" y="375"/>
                  </a:lnTo>
                  <a:lnTo>
                    <a:pt x="256" y="348"/>
                  </a:lnTo>
                  <a:lnTo>
                    <a:pt x="317" y="334"/>
                  </a:lnTo>
                  <a:lnTo>
                    <a:pt x="309" y="310"/>
                  </a:lnTo>
                  <a:lnTo>
                    <a:pt x="428" y="265"/>
                  </a:lnTo>
                  <a:lnTo>
                    <a:pt x="412" y="245"/>
                  </a:lnTo>
                  <a:lnTo>
                    <a:pt x="450" y="114"/>
                  </a:lnTo>
                  <a:lnTo>
                    <a:pt x="422" y="56"/>
                  </a:lnTo>
                  <a:lnTo>
                    <a:pt x="350" y="15"/>
                  </a:lnTo>
                  <a:lnTo>
                    <a:pt x="329" y="0"/>
                  </a:lnTo>
                  <a:lnTo>
                    <a:pt x="260" y="42"/>
                  </a:lnTo>
                  <a:lnTo>
                    <a:pt x="254" y="156"/>
                  </a:lnTo>
                  <a:lnTo>
                    <a:pt x="298" y="177"/>
                  </a:lnTo>
                  <a:lnTo>
                    <a:pt x="300" y="225"/>
                  </a:lnTo>
                  <a:lnTo>
                    <a:pt x="81" y="122"/>
                  </a:lnTo>
                  <a:lnTo>
                    <a:pt x="86" y="212"/>
                  </a:lnTo>
                  <a:lnTo>
                    <a:pt x="0" y="21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7" name="Freeform 483"/>
            <p:cNvSpPr/>
            <p:nvPr/>
          </p:nvSpPr>
          <p:spPr bwMode="auto">
            <a:xfrm>
              <a:off x="1563944" y="4413187"/>
              <a:ext cx="299881" cy="264136"/>
            </a:xfrm>
            <a:custGeom>
              <a:avLst/>
              <a:gdLst>
                <a:gd name="T0" fmla="*/ 0 w 624"/>
                <a:gd name="T1" fmla="*/ 7 h 583"/>
                <a:gd name="T2" fmla="*/ 1 w 624"/>
                <a:gd name="T3" fmla="*/ 7 h 583"/>
                <a:gd name="T4" fmla="*/ 1 w 624"/>
                <a:gd name="T5" fmla="*/ 7 h 583"/>
                <a:gd name="T6" fmla="*/ 2 w 624"/>
                <a:gd name="T7" fmla="*/ 7 h 583"/>
                <a:gd name="T8" fmla="*/ 3 w 624"/>
                <a:gd name="T9" fmla="*/ 7 h 583"/>
                <a:gd name="T10" fmla="*/ 3 w 624"/>
                <a:gd name="T11" fmla="*/ 3 h 583"/>
                <a:gd name="T12" fmla="*/ 4 w 624"/>
                <a:gd name="T13" fmla="*/ 4 h 583"/>
                <a:gd name="T14" fmla="*/ 4 w 624"/>
                <a:gd name="T15" fmla="*/ 5 h 583"/>
                <a:gd name="T16" fmla="*/ 5 w 624"/>
                <a:gd name="T17" fmla="*/ 5 h 583"/>
                <a:gd name="T18" fmla="*/ 6 w 624"/>
                <a:gd name="T19" fmla="*/ 4 h 583"/>
                <a:gd name="T20" fmla="*/ 8 w 624"/>
                <a:gd name="T21" fmla="*/ 4 h 583"/>
                <a:gd name="T22" fmla="*/ 11 w 624"/>
                <a:gd name="T23" fmla="*/ 0 h 583"/>
                <a:gd name="T24" fmla="*/ 13 w 624"/>
                <a:gd name="T25" fmla="*/ 1 h 583"/>
                <a:gd name="T26" fmla="*/ 14 w 624"/>
                <a:gd name="T27" fmla="*/ 4 h 583"/>
                <a:gd name="T28" fmla="*/ 13 w 624"/>
                <a:gd name="T29" fmla="*/ 5 h 583"/>
                <a:gd name="T30" fmla="*/ 13 w 624"/>
                <a:gd name="T31" fmla="*/ 5 h 583"/>
                <a:gd name="T32" fmla="*/ 14 w 624"/>
                <a:gd name="T33" fmla="*/ 5 h 583"/>
                <a:gd name="T34" fmla="*/ 15 w 624"/>
                <a:gd name="T35" fmla="*/ 5 h 583"/>
                <a:gd name="T36" fmla="*/ 14 w 624"/>
                <a:gd name="T37" fmla="*/ 7 h 583"/>
                <a:gd name="T38" fmla="*/ 12 w 624"/>
                <a:gd name="T39" fmla="*/ 10 h 583"/>
                <a:gd name="T40" fmla="*/ 9 w 624"/>
                <a:gd name="T41" fmla="*/ 13 h 583"/>
                <a:gd name="T42" fmla="*/ 7 w 624"/>
                <a:gd name="T43" fmla="*/ 13 h 583"/>
                <a:gd name="T44" fmla="*/ 2 w 624"/>
                <a:gd name="T45" fmla="*/ 13 h 583"/>
                <a:gd name="T46" fmla="*/ 1 w 624"/>
                <a:gd name="T47" fmla="*/ 12 h 583"/>
                <a:gd name="T48" fmla="*/ 1 w 624"/>
                <a:gd name="T49" fmla="*/ 11 h 583"/>
                <a:gd name="T50" fmla="*/ 0 w 624"/>
                <a:gd name="T51" fmla="*/ 7 h 58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24"/>
                <a:gd name="T79" fmla="*/ 0 h 583"/>
                <a:gd name="T80" fmla="*/ 624 w 624"/>
                <a:gd name="T81" fmla="*/ 583 h 58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24" h="583">
                  <a:moveTo>
                    <a:pt x="0" y="308"/>
                  </a:moveTo>
                  <a:lnTo>
                    <a:pt x="22" y="286"/>
                  </a:lnTo>
                  <a:lnTo>
                    <a:pt x="48" y="326"/>
                  </a:lnTo>
                  <a:lnTo>
                    <a:pt x="98" y="326"/>
                  </a:lnTo>
                  <a:lnTo>
                    <a:pt x="131" y="298"/>
                  </a:lnTo>
                  <a:lnTo>
                    <a:pt x="131" y="117"/>
                  </a:lnTo>
                  <a:lnTo>
                    <a:pt x="165" y="163"/>
                  </a:lnTo>
                  <a:lnTo>
                    <a:pt x="163" y="213"/>
                  </a:lnTo>
                  <a:lnTo>
                    <a:pt x="217" y="211"/>
                  </a:lnTo>
                  <a:lnTo>
                    <a:pt x="262" y="156"/>
                  </a:lnTo>
                  <a:lnTo>
                    <a:pt x="347" y="156"/>
                  </a:lnTo>
                  <a:lnTo>
                    <a:pt x="489" y="0"/>
                  </a:lnTo>
                  <a:lnTo>
                    <a:pt x="577" y="23"/>
                  </a:lnTo>
                  <a:lnTo>
                    <a:pt x="593" y="167"/>
                  </a:lnTo>
                  <a:lnTo>
                    <a:pt x="551" y="207"/>
                  </a:lnTo>
                  <a:lnTo>
                    <a:pt x="576" y="239"/>
                  </a:lnTo>
                  <a:lnTo>
                    <a:pt x="597" y="213"/>
                  </a:lnTo>
                  <a:lnTo>
                    <a:pt x="624" y="213"/>
                  </a:lnTo>
                  <a:lnTo>
                    <a:pt x="608" y="298"/>
                  </a:lnTo>
                  <a:lnTo>
                    <a:pt x="521" y="429"/>
                  </a:lnTo>
                  <a:lnTo>
                    <a:pt x="404" y="543"/>
                  </a:lnTo>
                  <a:lnTo>
                    <a:pt x="319" y="581"/>
                  </a:lnTo>
                  <a:lnTo>
                    <a:pt x="75" y="583"/>
                  </a:lnTo>
                  <a:lnTo>
                    <a:pt x="53" y="517"/>
                  </a:lnTo>
                  <a:lnTo>
                    <a:pt x="65" y="468"/>
                  </a:lnTo>
                  <a:lnTo>
                    <a:pt x="0" y="30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8" name="Freeform 484"/>
            <p:cNvSpPr/>
            <p:nvPr/>
          </p:nvSpPr>
          <p:spPr bwMode="auto">
            <a:xfrm>
              <a:off x="1756002" y="4554802"/>
              <a:ext cx="42118" cy="47735"/>
            </a:xfrm>
            <a:custGeom>
              <a:avLst/>
              <a:gdLst>
                <a:gd name="T0" fmla="*/ 0 w 86"/>
                <a:gd name="T1" fmla="*/ 1 h 106"/>
                <a:gd name="T2" fmla="*/ 1 w 86"/>
                <a:gd name="T3" fmla="*/ 2 h 106"/>
                <a:gd name="T4" fmla="*/ 2 w 86"/>
                <a:gd name="T5" fmla="*/ 1 h 106"/>
                <a:gd name="T6" fmla="*/ 1 w 86"/>
                <a:gd name="T7" fmla="*/ 0 h 106"/>
                <a:gd name="T8" fmla="*/ 0 w 86"/>
                <a:gd name="T9" fmla="*/ 1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106"/>
                <a:gd name="T17" fmla="*/ 86 w 86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106">
                  <a:moveTo>
                    <a:pt x="0" y="52"/>
                  </a:moveTo>
                  <a:lnTo>
                    <a:pt x="33" y="106"/>
                  </a:lnTo>
                  <a:lnTo>
                    <a:pt x="86" y="52"/>
                  </a:lnTo>
                  <a:lnTo>
                    <a:pt x="61" y="0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9" name="Freeform 485"/>
            <p:cNvSpPr/>
            <p:nvPr/>
          </p:nvSpPr>
          <p:spPr bwMode="auto">
            <a:xfrm>
              <a:off x="1688613" y="2723356"/>
              <a:ext cx="144886" cy="122521"/>
            </a:xfrm>
            <a:custGeom>
              <a:avLst/>
              <a:gdLst>
                <a:gd name="T0" fmla="*/ 2 w 302"/>
                <a:gd name="T1" fmla="*/ 0 h 272"/>
                <a:gd name="T2" fmla="*/ 3 w 302"/>
                <a:gd name="T3" fmla="*/ 0 h 272"/>
                <a:gd name="T4" fmla="*/ 3 w 302"/>
                <a:gd name="T5" fmla="*/ 1 h 272"/>
                <a:gd name="T6" fmla="*/ 4 w 302"/>
                <a:gd name="T7" fmla="*/ 1 h 272"/>
                <a:gd name="T8" fmla="*/ 5 w 302"/>
                <a:gd name="T9" fmla="*/ 1 h 272"/>
                <a:gd name="T10" fmla="*/ 6 w 302"/>
                <a:gd name="T11" fmla="*/ 1 h 272"/>
                <a:gd name="T12" fmla="*/ 6 w 302"/>
                <a:gd name="T13" fmla="*/ 3 h 272"/>
                <a:gd name="T14" fmla="*/ 6 w 302"/>
                <a:gd name="T15" fmla="*/ 3 h 272"/>
                <a:gd name="T16" fmla="*/ 7 w 302"/>
                <a:gd name="T17" fmla="*/ 3 h 272"/>
                <a:gd name="T18" fmla="*/ 7 w 302"/>
                <a:gd name="T19" fmla="*/ 3 h 272"/>
                <a:gd name="T20" fmla="*/ 7 w 302"/>
                <a:gd name="T21" fmla="*/ 4 h 272"/>
                <a:gd name="T22" fmla="*/ 7 w 302"/>
                <a:gd name="T23" fmla="*/ 4 h 272"/>
                <a:gd name="T24" fmla="*/ 6 w 302"/>
                <a:gd name="T25" fmla="*/ 4 h 272"/>
                <a:gd name="T26" fmla="*/ 6 w 302"/>
                <a:gd name="T27" fmla="*/ 4 h 272"/>
                <a:gd name="T28" fmla="*/ 6 w 302"/>
                <a:gd name="T29" fmla="*/ 5 h 272"/>
                <a:gd name="T30" fmla="*/ 7 w 302"/>
                <a:gd name="T31" fmla="*/ 5 h 272"/>
                <a:gd name="T32" fmla="*/ 6 w 302"/>
                <a:gd name="T33" fmla="*/ 5 h 272"/>
                <a:gd name="T34" fmla="*/ 6 w 302"/>
                <a:gd name="T35" fmla="*/ 5 h 272"/>
                <a:gd name="T36" fmla="*/ 6 w 302"/>
                <a:gd name="T37" fmla="*/ 5 h 272"/>
                <a:gd name="T38" fmla="*/ 5 w 302"/>
                <a:gd name="T39" fmla="*/ 6 h 272"/>
                <a:gd name="T40" fmla="*/ 5 w 302"/>
                <a:gd name="T41" fmla="*/ 6 h 272"/>
                <a:gd name="T42" fmla="*/ 5 w 302"/>
                <a:gd name="T43" fmla="*/ 6 h 272"/>
                <a:gd name="T44" fmla="*/ 5 w 302"/>
                <a:gd name="T45" fmla="*/ 6 h 272"/>
                <a:gd name="T46" fmla="*/ 4 w 302"/>
                <a:gd name="T47" fmla="*/ 6 h 272"/>
                <a:gd name="T48" fmla="*/ 4 w 302"/>
                <a:gd name="T49" fmla="*/ 6 h 272"/>
                <a:gd name="T50" fmla="*/ 3 w 302"/>
                <a:gd name="T51" fmla="*/ 6 h 272"/>
                <a:gd name="T52" fmla="*/ 2 w 302"/>
                <a:gd name="T53" fmla="*/ 5 h 272"/>
                <a:gd name="T54" fmla="*/ 1 w 302"/>
                <a:gd name="T55" fmla="*/ 5 h 272"/>
                <a:gd name="T56" fmla="*/ 1 w 302"/>
                <a:gd name="T57" fmla="*/ 5 h 272"/>
                <a:gd name="T58" fmla="*/ 0 w 302"/>
                <a:gd name="T59" fmla="*/ 6 h 272"/>
                <a:gd name="T60" fmla="*/ 0 w 302"/>
                <a:gd name="T61" fmla="*/ 5 h 272"/>
                <a:gd name="T62" fmla="*/ 1 w 302"/>
                <a:gd name="T63" fmla="*/ 4 h 272"/>
                <a:gd name="T64" fmla="*/ 0 w 302"/>
                <a:gd name="T65" fmla="*/ 3 h 272"/>
                <a:gd name="T66" fmla="*/ 1 w 302"/>
                <a:gd name="T67" fmla="*/ 3 h 272"/>
                <a:gd name="T68" fmla="*/ 1 w 302"/>
                <a:gd name="T69" fmla="*/ 2 h 272"/>
                <a:gd name="T70" fmla="*/ 1 w 302"/>
                <a:gd name="T71" fmla="*/ 2 h 272"/>
                <a:gd name="T72" fmla="*/ 1 w 302"/>
                <a:gd name="T73" fmla="*/ 2 h 272"/>
                <a:gd name="T74" fmla="*/ 1 w 302"/>
                <a:gd name="T75" fmla="*/ 1 h 272"/>
                <a:gd name="T76" fmla="*/ 1 w 302"/>
                <a:gd name="T77" fmla="*/ 1 h 272"/>
                <a:gd name="T78" fmla="*/ 2 w 302"/>
                <a:gd name="T79" fmla="*/ 0 h 272"/>
                <a:gd name="T80" fmla="*/ 2 w 302"/>
                <a:gd name="T81" fmla="*/ 0 h 27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2"/>
                <a:gd name="T124" fmla="*/ 0 h 272"/>
                <a:gd name="T125" fmla="*/ 302 w 302"/>
                <a:gd name="T126" fmla="*/ 272 h 27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2" h="272">
                  <a:moveTo>
                    <a:pt x="96" y="0"/>
                  </a:moveTo>
                  <a:lnTo>
                    <a:pt x="125" y="5"/>
                  </a:lnTo>
                  <a:lnTo>
                    <a:pt x="147" y="25"/>
                  </a:lnTo>
                  <a:lnTo>
                    <a:pt x="189" y="25"/>
                  </a:lnTo>
                  <a:lnTo>
                    <a:pt x="232" y="31"/>
                  </a:lnTo>
                  <a:lnTo>
                    <a:pt x="254" y="65"/>
                  </a:lnTo>
                  <a:lnTo>
                    <a:pt x="270" y="109"/>
                  </a:lnTo>
                  <a:lnTo>
                    <a:pt x="274" y="127"/>
                  </a:lnTo>
                  <a:lnTo>
                    <a:pt x="293" y="142"/>
                  </a:lnTo>
                  <a:lnTo>
                    <a:pt x="302" y="154"/>
                  </a:lnTo>
                  <a:lnTo>
                    <a:pt x="302" y="172"/>
                  </a:lnTo>
                  <a:lnTo>
                    <a:pt x="284" y="172"/>
                  </a:lnTo>
                  <a:lnTo>
                    <a:pt x="260" y="172"/>
                  </a:lnTo>
                  <a:lnTo>
                    <a:pt x="270" y="189"/>
                  </a:lnTo>
                  <a:lnTo>
                    <a:pt x="278" y="200"/>
                  </a:lnTo>
                  <a:lnTo>
                    <a:pt x="284" y="223"/>
                  </a:lnTo>
                  <a:lnTo>
                    <a:pt x="270" y="234"/>
                  </a:lnTo>
                  <a:lnTo>
                    <a:pt x="248" y="234"/>
                  </a:lnTo>
                  <a:lnTo>
                    <a:pt x="246" y="234"/>
                  </a:lnTo>
                  <a:lnTo>
                    <a:pt x="232" y="245"/>
                  </a:lnTo>
                  <a:lnTo>
                    <a:pt x="232" y="268"/>
                  </a:lnTo>
                  <a:lnTo>
                    <a:pt x="215" y="272"/>
                  </a:lnTo>
                  <a:lnTo>
                    <a:pt x="200" y="261"/>
                  </a:lnTo>
                  <a:lnTo>
                    <a:pt x="176" y="255"/>
                  </a:lnTo>
                  <a:lnTo>
                    <a:pt x="155" y="245"/>
                  </a:lnTo>
                  <a:lnTo>
                    <a:pt x="135" y="250"/>
                  </a:lnTo>
                  <a:lnTo>
                    <a:pt x="73" y="223"/>
                  </a:lnTo>
                  <a:lnTo>
                    <a:pt x="47" y="227"/>
                  </a:lnTo>
                  <a:lnTo>
                    <a:pt x="26" y="223"/>
                  </a:lnTo>
                  <a:lnTo>
                    <a:pt x="12" y="245"/>
                  </a:lnTo>
                  <a:lnTo>
                    <a:pt x="0" y="199"/>
                  </a:lnTo>
                  <a:lnTo>
                    <a:pt x="28" y="169"/>
                  </a:lnTo>
                  <a:lnTo>
                    <a:pt x="8" y="109"/>
                  </a:lnTo>
                  <a:lnTo>
                    <a:pt x="26" y="117"/>
                  </a:lnTo>
                  <a:lnTo>
                    <a:pt x="29" y="104"/>
                  </a:lnTo>
                  <a:lnTo>
                    <a:pt x="34" y="82"/>
                  </a:lnTo>
                  <a:lnTo>
                    <a:pt x="42" y="71"/>
                  </a:lnTo>
                  <a:lnTo>
                    <a:pt x="47" y="46"/>
                  </a:lnTo>
                  <a:lnTo>
                    <a:pt x="68" y="21"/>
                  </a:lnTo>
                  <a:lnTo>
                    <a:pt x="82" y="0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0" name="Freeform 486"/>
            <p:cNvSpPr/>
            <p:nvPr/>
          </p:nvSpPr>
          <p:spPr bwMode="auto">
            <a:xfrm>
              <a:off x="1666712" y="2810871"/>
              <a:ext cx="323467" cy="203671"/>
            </a:xfrm>
            <a:custGeom>
              <a:avLst/>
              <a:gdLst>
                <a:gd name="T0" fmla="*/ 8 w 671"/>
                <a:gd name="T1" fmla="*/ 0 h 446"/>
                <a:gd name="T2" fmla="*/ 9 w 671"/>
                <a:gd name="T3" fmla="*/ 0 h 446"/>
                <a:gd name="T4" fmla="*/ 10 w 671"/>
                <a:gd name="T5" fmla="*/ 1 h 446"/>
                <a:gd name="T6" fmla="*/ 10 w 671"/>
                <a:gd name="T7" fmla="*/ 1 h 446"/>
                <a:gd name="T8" fmla="*/ 11 w 671"/>
                <a:gd name="T9" fmla="*/ 2 h 446"/>
                <a:gd name="T10" fmla="*/ 13 w 671"/>
                <a:gd name="T11" fmla="*/ 3 h 446"/>
                <a:gd name="T12" fmla="*/ 14 w 671"/>
                <a:gd name="T13" fmla="*/ 3 h 446"/>
                <a:gd name="T14" fmla="*/ 15 w 671"/>
                <a:gd name="T15" fmla="*/ 4 h 446"/>
                <a:gd name="T16" fmla="*/ 15 w 671"/>
                <a:gd name="T17" fmla="*/ 6 h 446"/>
                <a:gd name="T18" fmla="*/ 13 w 671"/>
                <a:gd name="T19" fmla="*/ 7 h 446"/>
                <a:gd name="T20" fmla="*/ 11 w 671"/>
                <a:gd name="T21" fmla="*/ 9 h 446"/>
                <a:gd name="T22" fmla="*/ 11 w 671"/>
                <a:gd name="T23" fmla="*/ 9 h 446"/>
                <a:gd name="T24" fmla="*/ 11 w 671"/>
                <a:gd name="T25" fmla="*/ 11 h 446"/>
                <a:gd name="T26" fmla="*/ 10 w 671"/>
                <a:gd name="T27" fmla="*/ 9 h 446"/>
                <a:gd name="T28" fmla="*/ 9 w 671"/>
                <a:gd name="T29" fmla="*/ 8 h 446"/>
                <a:gd name="T30" fmla="*/ 9 w 671"/>
                <a:gd name="T31" fmla="*/ 7 h 446"/>
                <a:gd name="T32" fmla="*/ 7 w 671"/>
                <a:gd name="T33" fmla="*/ 9 h 446"/>
                <a:gd name="T34" fmla="*/ 6 w 671"/>
                <a:gd name="T35" fmla="*/ 8 h 446"/>
                <a:gd name="T36" fmla="*/ 7 w 671"/>
                <a:gd name="T37" fmla="*/ 8 h 446"/>
                <a:gd name="T38" fmla="*/ 7 w 671"/>
                <a:gd name="T39" fmla="*/ 7 h 446"/>
                <a:gd name="T40" fmla="*/ 6 w 671"/>
                <a:gd name="T41" fmla="*/ 6 h 446"/>
                <a:gd name="T42" fmla="*/ 5 w 671"/>
                <a:gd name="T43" fmla="*/ 5 h 446"/>
                <a:gd name="T44" fmla="*/ 2 w 671"/>
                <a:gd name="T45" fmla="*/ 6 h 446"/>
                <a:gd name="T46" fmla="*/ 1 w 671"/>
                <a:gd name="T47" fmla="*/ 6 h 446"/>
                <a:gd name="T48" fmla="*/ 0 w 671"/>
                <a:gd name="T49" fmla="*/ 4 h 446"/>
                <a:gd name="T50" fmla="*/ 2 w 671"/>
                <a:gd name="T51" fmla="*/ 2 h 446"/>
                <a:gd name="T52" fmla="*/ 1 w 671"/>
                <a:gd name="T53" fmla="*/ 1 h 446"/>
                <a:gd name="T54" fmla="*/ 2 w 671"/>
                <a:gd name="T55" fmla="*/ 1 h 446"/>
                <a:gd name="T56" fmla="*/ 3 w 671"/>
                <a:gd name="T57" fmla="*/ 1 h 446"/>
                <a:gd name="T58" fmla="*/ 5 w 671"/>
                <a:gd name="T59" fmla="*/ 1 h 446"/>
                <a:gd name="T60" fmla="*/ 6 w 671"/>
                <a:gd name="T61" fmla="*/ 1 h 446"/>
                <a:gd name="T62" fmla="*/ 7 w 671"/>
                <a:gd name="T63" fmla="*/ 2 h 446"/>
                <a:gd name="T64" fmla="*/ 7 w 671"/>
                <a:gd name="T65" fmla="*/ 1 h 446"/>
                <a:gd name="T66" fmla="*/ 7 w 671"/>
                <a:gd name="T67" fmla="*/ 1 h 44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71"/>
                <a:gd name="T103" fmla="*/ 0 h 446"/>
                <a:gd name="T104" fmla="*/ 671 w 671"/>
                <a:gd name="T105" fmla="*/ 446 h 44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71" h="446">
                  <a:moveTo>
                    <a:pt x="334" y="20"/>
                  </a:moveTo>
                  <a:lnTo>
                    <a:pt x="344" y="17"/>
                  </a:lnTo>
                  <a:lnTo>
                    <a:pt x="362" y="4"/>
                  </a:lnTo>
                  <a:lnTo>
                    <a:pt x="379" y="0"/>
                  </a:lnTo>
                  <a:lnTo>
                    <a:pt x="406" y="4"/>
                  </a:lnTo>
                  <a:lnTo>
                    <a:pt x="418" y="27"/>
                  </a:lnTo>
                  <a:lnTo>
                    <a:pt x="424" y="54"/>
                  </a:lnTo>
                  <a:lnTo>
                    <a:pt x="435" y="63"/>
                  </a:lnTo>
                  <a:lnTo>
                    <a:pt x="448" y="58"/>
                  </a:lnTo>
                  <a:lnTo>
                    <a:pt x="481" y="95"/>
                  </a:lnTo>
                  <a:lnTo>
                    <a:pt x="498" y="124"/>
                  </a:lnTo>
                  <a:lnTo>
                    <a:pt x="542" y="145"/>
                  </a:lnTo>
                  <a:lnTo>
                    <a:pt x="574" y="150"/>
                  </a:lnTo>
                  <a:lnTo>
                    <a:pt x="587" y="145"/>
                  </a:lnTo>
                  <a:lnTo>
                    <a:pt x="617" y="160"/>
                  </a:lnTo>
                  <a:lnTo>
                    <a:pt x="650" y="165"/>
                  </a:lnTo>
                  <a:lnTo>
                    <a:pt x="671" y="233"/>
                  </a:lnTo>
                  <a:lnTo>
                    <a:pt x="638" y="242"/>
                  </a:lnTo>
                  <a:lnTo>
                    <a:pt x="631" y="276"/>
                  </a:lnTo>
                  <a:lnTo>
                    <a:pt x="579" y="311"/>
                  </a:lnTo>
                  <a:lnTo>
                    <a:pt x="500" y="334"/>
                  </a:lnTo>
                  <a:lnTo>
                    <a:pt x="491" y="366"/>
                  </a:lnTo>
                  <a:lnTo>
                    <a:pt x="462" y="352"/>
                  </a:lnTo>
                  <a:lnTo>
                    <a:pt x="493" y="395"/>
                  </a:lnTo>
                  <a:lnTo>
                    <a:pt x="540" y="400"/>
                  </a:lnTo>
                  <a:lnTo>
                    <a:pt x="453" y="446"/>
                  </a:lnTo>
                  <a:lnTo>
                    <a:pt x="400" y="396"/>
                  </a:lnTo>
                  <a:lnTo>
                    <a:pt x="444" y="358"/>
                  </a:lnTo>
                  <a:lnTo>
                    <a:pt x="400" y="349"/>
                  </a:lnTo>
                  <a:lnTo>
                    <a:pt x="376" y="349"/>
                  </a:lnTo>
                  <a:lnTo>
                    <a:pt x="383" y="315"/>
                  </a:lnTo>
                  <a:lnTo>
                    <a:pt x="374" y="320"/>
                  </a:lnTo>
                  <a:lnTo>
                    <a:pt x="310" y="338"/>
                  </a:lnTo>
                  <a:lnTo>
                    <a:pt x="289" y="396"/>
                  </a:lnTo>
                  <a:lnTo>
                    <a:pt x="244" y="394"/>
                  </a:lnTo>
                  <a:lnTo>
                    <a:pt x="254" y="352"/>
                  </a:lnTo>
                  <a:lnTo>
                    <a:pt x="255" y="334"/>
                  </a:lnTo>
                  <a:lnTo>
                    <a:pt x="283" y="325"/>
                  </a:lnTo>
                  <a:lnTo>
                    <a:pt x="295" y="312"/>
                  </a:lnTo>
                  <a:lnTo>
                    <a:pt x="298" y="302"/>
                  </a:lnTo>
                  <a:lnTo>
                    <a:pt x="283" y="296"/>
                  </a:lnTo>
                  <a:lnTo>
                    <a:pt x="262" y="253"/>
                  </a:lnTo>
                  <a:lnTo>
                    <a:pt x="236" y="227"/>
                  </a:lnTo>
                  <a:lnTo>
                    <a:pt x="203" y="227"/>
                  </a:lnTo>
                  <a:lnTo>
                    <a:pt x="162" y="239"/>
                  </a:lnTo>
                  <a:lnTo>
                    <a:pt x="100" y="242"/>
                  </a:lnTo>
                  <a:lnTo>
                    <a:pt x="72" y="250"/>
                  </a:lnTo>
                  <a:lnTo>
                    <a:pt x="24" y="250"/>
                  </a:lnTo>
                  <a:lnTo>
                    <a:pt x="0" y="224"/>
                  </a:lnTo>
                  <a:lnTo>
                    <a:pt x="16" y="185"/>
                  </a:lnTo>
                  <a:lnTo>
                    <a:pt x="41" y="143"/>
                  </a:lnTo>
                  <a:lnTo>
                    <a:pt x="73" y="99"/>
                  </a:lnTo>
                  <a:lnTo>
                    <a:pt x="56" y="47"/>
                  </a:lnTo>
                  <a:lnTo>
                    <a:pt x="57" y="38"/>
                  </a:lnTo>
                  <a:lnTo>
                    <a:pt x="70" y="27"/>
                  </a:lnTo>
                  <a:lnTo>
                    <a:pt x="91" y="31"/>
                  </a:lnTo>
                  <a:lnTo>
                    <a:pt x="117" y="27"/>
                  </a:lnTo>
                  <a:lnTo>
                    <a:pt x="143" y="39"/>
                  </a:lnTo>
                  <a:lnTo>
                    <a:pt x="177" y="54"/>
                  </a:lnTo>
                  <a:lnTo>
                    <a:pt x="199" y="47"/>
                  </a:lnTo>
                  <a:lnTo>
                    <a:pt x="220" y="59"/>
                  </a:lnTo>
                  <a:lnTo>
                    <a:pt x="244" y="65"/>
                  </a:lnTo>
                  <a:lnTo>
                    <a:pt x="259" y="76"/>
                  </a:lnTo>
                  <a:lnTo>
                    <a:pt x="276" y="72"/>
                  </a:lnTo>
                  <a:lnTo>
                    <a:pt x="279" y="49"/>
                  </a:lnTo>
                  <a:lnTo>
                    <a:pt x="290" y="38"/>
                  </a:lnTo>
                  <a:lnTo>
                    <a:pt x="314" y="38"/>
                  </a:lnTo>
                  <a:lnTo>
                    <a:pt x="322" y="31"/>
                  </a:lnTo>
                  <a:lnTo>
                    <a:pt x="334" y="2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1" name="Freeform 487"/>
            <p:cNvSpPr/>
            <p:nvPr/>
          </p:nvSpPr>
          <p:spPr bwMode="auto">
            <a:xfrm>
              <a:off x="1749263" y="2914297"/>
              <a:ext cx="62335" cy="74785"/>
            </a:xfrm>
            <a:custGeom>
              <a:avLst/>
              <a:gdLst>
                <a:gd name="T0" fmla="*/ 1 w 129"/>
                <a:gd name="T1" fmla="*/ 1 h 165"/>
                <a:gd name="T2" fmla="*/ 1 w 129"/>
                <a:gd name="T3" fmla="*/ 2 h 165"/>
                <a:gd name="T4" fmla="*/ 1 w 129"/>
                <a:gd name="T5" fmla="*/ 2 h 165"/>
                <a:gd name="T6" fmla="*/ 1 w 129"/>
                <a:gd name="T7" fmla="*/ 4 h 165"/>
                <a:gd name="T8" fmla="*/ 2 w 129"/>
                <a:gd name="T9" fmla="*/ 4 h 165"/>
                <a:gd name="T10" fmla="*/ 2 w 129"/>
                <a:gd name="T11" fmla="*/ 3 h 165"/>
                <a:gd name="T12" fmla="*/ 2 w 129"/>
                <a:gd name="T13" fmla="*/ 3 h 165"/>
                <a:gd name="T14" fmla="*/ 3 w 129"/>
                <a:gd name="T15" fmla="*/ 2 h 165"/>
                <a:gd name="T16" fmla="*/ 3 w 129"/>
                <a:gd name="T17" fmla="*/ 2 h 165"/>
                <a:gd name="T18" fmla="*/ 3 w 129"/>
                <a:gd name="T19" fmla="*/ 2 h 165"/>
                <a:gd name="T20" fmla="*/ 2 w 129"/>
                <a:gd name="T21" fmla="*/ 1 h 165"/>
                <a:gd name="T22" fmla="*/ 1 w 129"/>
                <a:gd name="T23" fmla="*/ 0 h 165"/>
                <a:gd name="T24" fmla="*/ 1 w 129"/>
                <a:gd name="T25" fmla="*/ 0 h 165"/>
                <a:gd name="T26" fmla="*/ 0 w 129"/>
                <a:gd name="T27" fmla="*/ 0 h 165"/>
                <a:gd name="T28" fmla="*/ 1 w 129"/>
                <a:gd name="T29" fmla="*/ 1 h 16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9"/>
                <a:gd name="T46" fmla="*/ 0 h 165"/>
                <a:gd name="T47" fmla="*/ 129 w 129"/>
                <a:gd name="T48" fmla="*/ 165 h 16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9" h="165">
                  <a:moveTo>
                    <a:pt x="29" y="45"/>
                  </a:moveTo>
                  <a:lnTo>
                    <a:pt x="46" y="69"/>
                  </a:lnTo>
                  <a:lnTo>
                    <a:pt x="53" y="87"/>
                  </a:lnTo>
                  <a:lnTo>
                    <a:pt x="61" y="164"/>
                  </a:lnTo>
                  <a:lnTo>
                    <a:pt x="73" y="165"/>
                  </a:lnTo>
                  <a:lnTo>
                    <a:pt x="83" y="125"/>
                  </a:lnTo>
                  <a:lnTo>
                    <a:pt x="84" y="106"/>
                  </a:lnTo>
                  <a:lnTo>
                    <a:pt x="121" y="93"/>
                  </a:lnTo>
                  <a:lnTo>
                    <a:pt x="129" y="76"/>
                  </a:lnTo>
                  <a:lnTo>
                    <a:pt x="115" y="71"/>
                  </a:lnTo>
                  <a:lnTo>
                    <a:pt x="93" y="27"/>
                  </a:lnTo>
                  <a:lnTo>
                    <a:pt x="65" y="3"/>
                  </a:lnTo>
                  <a:lnTo>
                    <a:pt x="32" y="0"/>
                  </a:lnTo>
                  <a:lnTo>
                    <a:pt x="0" y="6"/>
                  </a:lnTo>
                  <a:lnTo>
                    <a:pt x="29" y="4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2" name="Freeform 488"/>
            <p:cNvSpPr/>
            <p:nvPr/>
          </p:nvSpPr>
          <p:spPr bwMode="auto">
            <a:xfrm>
              <a:off x="1969962" y="3014541"/>
              <a:ext cx="134778" cy="66829"/>
            </a:xfrm>
            <a:custGeom>
              <a:avLst/>
              <a:gdLst>
                <a:gd name="T0" fmla="*/ 0 w 282"/>
                <a:gd name="T1" fmla="*/ 0 h 147"/>
                <a:gd name="T2" fmla="*/ 1 w 282"/>
                <a:gd name="T3" fmla="*/ 0 h 147"/>
                <a:gd name="T4" fmla="*/ 3 w 282"/>
                <a:gd name="T5" fmla="*/ 1 h 147"/>
                <a:gd name="T6" fmla="*/ 4 w 282"/>
                <a:gd name="T7" fmla="*/ 1 h 147"/>
                <a:gd name="T8" fmla="*/ 4 w 282"/>
                <a:gd name="T9" fmla="*/ 1 h 147"/>
                <a:gd name="T10" fmla="*/ 5 w 282"/>
                <a:gd name="T11" fmla="*/ 1 h 147"/>
                <a:gd name="T12" fmla="*/ 5 w 282"/>
                <a:gd name="T13" fmla="*/ 1 h 147"/>
                <a:gd name="T14" fmla="*/ 6 w 282"/>
                <a:gd name="T15" fmla="*/ 2 h 147"/>
                <a:gd name="T16" fmla="*/ 6 w 282"/>
                <a:gd name="T17" fmla="*/ 2 h 147"/>
                <a:gd name="T18" fmla="*/ 6 w 282"/>
                <a:gd name="T19" fmla="*/ 2 h 147"/>
                <a:gd name="T20" fmla="*/ 7 w 282"/>
                <a:gd name="T21" fmla="*/ 3 h 147"/>
                <a:gd name="T22" fmla="*/ 6 w 282"/>
                <a:gd name="T23" fmla="*/ 3 h 147"/>
                <a:gd name="T24" fmla="*/ 6 w 282"/>
                <a:gd name="T25" fmla="*/ 3 h 147"/>
                <a:gd name="T26" fmla="*/ 5 w 282"/>
                <a:gd name="T27" fmla="*/ 3 h 147"/>
                <a:gd name="T28" fmla="*/ 5 w 282"/>
                <a:gd name="T29" fmla="*/ 3 h 147"/>
                <a:gd name="T30" fmla="*/ 5 w 282"/>
                <a:gd name="T31" fmla="*/ 3 h 147"/>
                <a:gd name="T32" fmla="*/ 4 w 282"/>
                <a:gd name="T33" fmla="*/ 3 h 147"/>
                <a:gd name="T34" fmla="*/ 3 w 282"/>
                <a:gd name="T35" fmla="*/ 3 h 147"/>
                <a:gd name="T36" fmla="*/ 3 w 282"/>
                <a:gd name="T37" fmla="*/ 3 h 147"/>
                <a:gd name="T38" fmla="*/ 3 w 282"/>
                <a:gd name="T39" fmla="*/ 2 h 147"/>
                <a:gd name="T40" fmla="*/ 1 w 282"/>
                <a:gd name="T41" fmla="*/ 1 h 147"/>
                <a:gd name="T42" fmla="*/ 0 w 282"/>
                <a:gd name="T43" fmla="*/ 0 h 14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82"/>
                <a:gd name="T67" fmla="*/ 0 h 147"/>
                <a:gd name="T68" fmla="*/ 282 w 282"/>
                <a:gd name="T69" fmla="*/ 147 h 14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82" h="147">
                  <a:moveTo>
                    <a:pt x="0" y="8"/>
                  </a:moveTo>
                  <a:lnTo>
                    <a:pt x="68" y="0"/>
                  </a:lnTo>
                  <a:lnTo>
                    <a:pt x="130" y="31"/>
                  </a:lnTo>
                  <a:lnTo>
                    <a:pt x="160" y="63"/>
                  </a:lnTo>
                  <a:lnTo>
                    <a:pt x="192" y="63"/>
                  </a:lnTo>
                  <a:lnTo>
                    <a:pt x="214" y="50"/>
                  </a:lnTo>
                  <a:lnTo>
                    <a:pt x="235" y="43"/>
                  </a:lnTo>
                  <a:lnTo>
                    <a:pt x="249" y="78"/>
                  </a:lnTo>
                  <a:lnTo>
                    <a:pt x="278" y="86"/>
                  </a:lnTo>
                  <a:lnTo>
                    <a:pt x="275" y="100"/>
                  </a:lnTo>
                  <a:lnTo>
                    <a:pt x="282" y="125"/>
                  </a:lnTo>
                  <a:lnTo>
                    <a:pt x="278" y="144"/>
                  </a:lnTo>
                  <a:lnTo>
                    <a:pt x="249" y="115"/>
                  </a:lnTo>
                  <a:lnTo>
                    <a:pt x="235" y="105"/>
                  </a:lnTo>
                  <a:lnTo>
                    <a:pt x="215" y="105"/>
                  </a:lnTo>
                  <a:lnTo>
                    <a:pt x="208" y="139"/>
                  </a:lnTo>
                  <a:lnTo>
                    <a:pt x="187" y="130"/>
                  </a:lnTo>
                  <a:lnTo>
                    <a:pt x="152" y="147"/>
                  </a:lnTo>
                  <a:lnTo>
                    <a:pt x="110" y="142"/>
                  </a:lnTo>
                  <a:lnTo>
                    <a:pt x="109" y="86"/>
                  </a:lnTo>
                  <a:lnTo>
                    <a:pt x="39" y="35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3" name="Freeform 489"/>
            <p:cNvSpPr/>
            <p:nvPr/>
          </p:nvSpPr>
          <p:spPr bwMode="auto">
            <a:xfrm>
              <a:off x="2071045" y="3054321"/>
              <a:ext cx="112876" cy="100244"/>
            </a:xfrm>
            <a:custGeom>
              <a:avLst/>
              <a:gdLst>
                <a:gd name="T0" fmla="*/ 2 w 234"/>
                <a:gd name="T1" fmla="*/ 0 h 221"/>
                <a:gd name="T2" fmla="*/ 2 w 234"/>
                <a:gd name="T3" fmla="*/ 0 h 221"/>
                <a:gd name="T4" fmla="*/ 3 w 234"/>
                <a:gd name="T5" fmla="*/ 0 h 221"/>
                <a:gd name="T6" fmla="*/ 4 w 234"/>
                <a:gd name="T7" fmla="*/ 1 h 221"/>
                <a:gd name="T8" fmla="*/ 5 w 234"/>
                <a:gd name="T9" fmla="*/ 2 h 221"/>
                <a:gd name="T10" fmla="*/ 5 w 234"/>
                <a:gd name="T11" fmla="*/ 3 h 221"/>
                <a:gd name="T12" fmla="*/ 5 w 234"/>
                <a:gd name="T13" fmla="*/ 3 h 221"/>
                <a:gd name="T14" fmla="*/ 5 w 234"/>
                <a:gd name="T15" fmla="*/ 4 h 221"/>
                <a:gd name="T16" fmla="*/ 5 w 234"/>
                <a:gd name="T17" fmla="*/ 4 h 221"/>
                <a:gd name="T18" fmla="*/ 4 w 234"/>
                <a:gd name="T19" fmla="*/ 5 h 221"/>
                <a:gd name="T20" fmla="*/ 4 w 234"/>
                <a:gd name="T21" fmla="*/ 5 h 221"/>
                <a:gd name="T22" fmla="*/ 3 w 234"/>
                <a:gd name="T23" fmla="*/ 4 h 221"/>
                <a:gd name="T24" fmla="*/ 3 w 234"/>
                <a:gd name="T25" fmla="*/ 4 h 221"/>
                <a:gd name="T26" fmla="*/ 2 w 234"/>
                <a:gd name="T27" fmla="*/ 5 h 221"/>
                <a:gd name="T28" fmla="*/ 1 w 234"/>
                <a:gd name="T29" fmla="*/ 5 h 221"/>
                <a:gd name="T30" fmla="*/ 1 w 234"/>
                <a:gd name="T31" fmla="*/ 4 h 221"/>
                <a:gd name="T32" fmla="*/ 1 w 234"/>
                <a:gd name="T33" fmla="*/ 4 h 221"/>
                <a:gd name="T34" fmla="*/ 1 w 234"/>
                <a:gd name="T35" fmla="*/ 3 h 221"/>
                <a:gd name="T36" fmla="*/ 1 w 234"/>
                <a:gd name="T37" fmla="*/ 4 h 221"/>
                <a:gd name="T38" fmla="*/ 2 w 234"/>
                <a:gd name="T39" fmla="*/ 4 h 221"/>
                <a:gd name="T40" fmla="*/ 3 w 234"/>
                <a:gd name="T41" fmla="*/ 4 h 221"/>
                <a:gd name="T42" fmla="*/ 1 w 234"/>
                <a:gd name="T43" fmla="*/ 3 h 221"/>
                <a:gd name="T44" fmla="*/ 1 w 234"/>
                <a:gd name="T45" fmla="*/ 2 h 221"/>
                <a:gd name="T46" fmla="*/ 1 w 234"/>
                <a:gd name="T47" fmla="*/ 2 h 221"/>
                <a:gd name="T48" fmla="*/ 1 w 234"/>
                <a:gd name="T49" fmla="*/ 1 h 221"/>
                <a:gd name="T50" fmla="*/ 1 w 234"/>
                <a:gd name="T51" fmla="*/ 1 h 221"/>
                <a:gd name="T52" fmla="*/ 0 w 234"/>
                <a:gd name="T53" fmla="*/ 1 h 221"/>
                <a:gd name="T54" fmla="*/ 0 w 234"/>
                <a:gd name="T55" fmla="*/ 1 h 221"/>
                <a:gd name="T56" fmla="*/ 0 w 234"/>
                <a:gd name="T57" fmla="*/ 0 h 221"/>
                <a:gd name="T58" fmla="*/ 1 w 234"/>
                <a:gd name="T59" fmla="*/ 0 h 221"/>
                <a:gd name="T60" fmla="*/ 1 w 234"/>
                <a:gd name="T61" fmla="*/ 1 h 221"/>
                <a:gd name="T62" fmla="*/ 2 w 234"/>
                <a:gd name="T63" fmla="*/ 1 h 221"/>
                <a:gd name="T64" fmla="*/ 2 w 234"/>
                <a:gd name="T65" fmla="*/ 1 h 221"/>
                <a:gd name="T66" fmla="*/ 1 w 234"/>
                <a:gd name="T67" fmla="*/ 0 h 221"/>
                <a:gd name="T68" fmla="*/ 2 w 234"/>
                <a:gd name="T69" fmla="*/ 0 h 221"/>
                <a:gd name="T70" fmla="*/ 2 w 234"/>
                <a:gd name="T71" fmla="*/ 0 h 22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34"/>
                <a:gd name="T109" fmla="*/ 0 h 221"/>
                <a:gd name="T110" fmla="*/ 234 w 234"/>
                <a:gd name="T111" fmla="*/ 221 h 22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34" h="221">
                  <a:moveTo>
                    <a:pt x="89" y="8"/>
                  </a:moveTo>
                  <a:lnTo>
                    <a:pt x="103" y="8"/>
                  </a:lnTo>
                  <a:lnTo>
                    <a:pt x="137" y="19"/>
                  </a:lnTo>
                  <a:lnTo>
                    <a:pt x="171" y="49"/>
                  </a:lnTo>
                  <a:lnTo>
                    <a:pt x="193" y="83"/>
                  </a:lnTo>
                  <a:lnTo>
                    <a:pt x="234" y="125"/>
                  </a:lnTo>
                  <a:lnTo>
                    <a:pt x="211" y="134"/>
                  </a:lnTo>
                  <a:lnTo>
                    <a:pt x="199" y="160"/>
                  </a:lnTo>
                  <a:lnTo>
                    <a:pt x="196" y="172"/>
                  </a:lnTo>
                  <a:lnTo>
                    <a:pt x="185" y="221"/>
                  </a:lnTo>
                  <a:lnTo>
                    <a:pt x="153" y="207"/>
                  </a:lnTo>
                  <a:lnTo>
                    <a:pt x="143" y="165"/>
                  </a:lnTo>
                  <a:lnTo>
                    <a:pt x="114" y="181"/>
                  </a:lnTo>
                  <a:lnTo>
                    <a:pt x="79" y="206"/>
                  </a:lnTo>
                  <a:lnTo>
                    <a:pt x="59" y="200"/>
                  </a:lnTo>
                  <a:lnTo>
                    <a:pt x="42" y="180"/>
                  </a:lnTo>
                  <a:lnTo>
                    <a:pt x="34" y="160"/>
                  </a:lnTo>
                  <a:lnTo>
                    <a:pt x="46" y="141"/>
                  </a:lnTo>
                  <a:lnTo>
                    <a:pt x="56" y="156"/>
                  </a:lnTo>
                  <a:lnTo>
                    <a:pt x="98" y="179"/>
                  </a:lnTo>
                  <a:lnTo>
                    <a:pt x="108" y="158"/>
                  </a:lnTo>
                  <a:lnTo>
                    <a:pt x="68" y="123"/>
                  </a:lnTo>
                  <a:lnTo>
                    <a:pt x="53" y="94"/>
                  </a:lnTo>
                  <a:lnTo>
                    <a:pt x="41" y="83"/>
                  </a:lnTo>
                  <a:lnTo>
                    <a:pt x="41" y="65"/>
                  </a:lnTo>
                  <a:lnTo>
                    <a:pt x="27" y="58"/>
                  </a:lnTo>
                  <a:lnTo>
                    <a:pt x="0" y="54"/>
                  </a:lnTo>
                  <a:lnTo>
                    <a:pt x="6" y="33"/>
                  </a:lnTo>
                  <a:lnTo>
                    <a:pt x="8" y="19"/>
                  </a:lnTo>
                  <a:lnTo>
                    <a:pt x="30" y="19"/>
                  </a:lnTo>
                  <a:lnTo>
                    <a:pt x="41" y="29"/>
                  </a:lnTo>
                  <a:lnTo>
                    <a:pt x="70" y="58"/>
                  </a:lnTo>
                  <a:lnTo>
                    <a:pt x="74" y="39"/>
                  </a:lnTo>
                  <a:lnTo>
                    <a:pt x="67" y="16"/>
                  </a:lnTo>
                  <a:lnTo>
                    <a:pt x="70" y="0"/>
                  </a:lnTo>
                  <a:lnTo>
                    <a:pt x="89" y="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4" name="Freeform 490"/>
            <p:cNvSpPr/>
            <p:nvPr/>
          </p:nvSpPr>
          <p:spPr bwMode="auto">
            <a:xfrm>
              <a:off x="2047459" y="3073415"/>
              <a:ext cx="75813" cy="62056"/>
            </a:xfrm>
            <a:custGeom>
              <a:avLst/>
              <a:gdLst>
                <a:gd name="T0" fmla="*/ 0 w 156"/>
                <a:gd name="T1" fmla="*/ 0 h 135"/>
                <a:gd name="T2" fmla="*/ 0 w 156"/>
                <a:gd name="T3" fmla="*/ 1 h 135"/>
                <a:gd name="T4" fmla="*/ 1 w 156"/>
                <a:gd name="T5" fmla="*/ 2 h 135"/>
                <a:gd name="T6" fmla="*/ 2 w 156"/>
                <a:gd name="T7" fmla="*/ 3 h 135"/>
                <a:gd name="T8" fmla="*/ 2 w 156"/>
                <a:gd name="T9" fmla="*/ 2 h 135"/>
                <a:gd name="T10" fmla="*/ 2 w 156"/>
                <a:gd name="T11" fmla="*/ 3 h 135"/>
                <a:gd name="T12" fmla="*/ 3 w 156"/>
                <a:gd name="T13" fmla="*/ 3 h 135"/>
                <a:gd name="T14" fmla="*/ 3 w 156"/>
                <a:gd name="T15" fmla="*/ 3 h 135"/>
                <a:gd name="T16" fmla="*/ 4 w 156"/>
                <a:gd name="T17" fmla="*/ 3 h 135"/>
                <a:gd name="T18" fmla="*/ 3 w 156"/>
                <a:gd name="T19" fmla="*/ 2 h 135"/>
                <a:gd name="T20" fmla="*/ 3 w 156"/>
                <a:gd name="T21" fmla="*/ 1 h 135"/>
                <a:gd name="T22" fmla="*/ 2 w 156"/>
                <a:gd name="T23" fmla="*/ 1 h 135"/>
                <a:gd name="T24" fmla="*/ 2 w 156"/>
                <a:gd name="T25" fmla="*/ 1 h 135"/>
                <a:gd name="T26" fmla="*/ 2 w 156"/>
                <a:gd name="T27" fmla="*/ 0 h 135"/>
                <a:gd name="T28" fmla="*/ 1 w 156"/>
                <a:gd name="T29" fmla="*/ 0 h 135"/>
                <a:gd name="T30" fmla="*/ 1 w 156"/>
                <a:gd name="T31" fmla="*/ 0 h 135"/>
                <a:gd name="T32" fmla="*/ 0 w 156"/>
                <a:gd name="T33" fmla="*/ 0 h 135"/>
                <a:gd name="T34" fmla="*/ 0 w 156"/>
                <a:gd name="T35" fmla="*/ 0 h 1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6"/>
                <a:gd name="T55" fmla="*/ 0 h 135"/>
                <a:gd name="T56" fmla="*/ 156 w 156"/>
                <a:gd name="T57" fmla="*/ 135 h 13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6" h="135">
                  <a:moveTo>
                    <a:pt x="0" y="18"/>
                  </a:moveTo>
                  <a:lnTo>
                    <a:pt x="16" y="40"/>
                  </a:lnTo>
                  <a:lnTo>
                    <a:pt x="40" y="74"/>
                  </a:lnTo>
                  <a:lnTo>
                    <a:pt x="77" y="117"/>
                  </a:lnTo>
                  <a:lnTo>
                    <a:pt x="99" y="91"/>
                  </a:lnTo>
                  <a:lnTo>
                    <a:pt x="100" y="114"/>
                  </a:lnTo>
                  <a:lnTo>
                    <a:pt x="117" y="117"/>
                  </a:lnTo>
                  <a:lnTo>
                    <a:pt x="145" y="135"/>
                  </a:lnTo>
                  <a:lnTo>
                    <a:pt x="156" y="114"/>
                  </a:lnTo>
                  <a:lnTo>
                    <a:pt x="116" y="79"/>
                  </a:lnTo>
                  <a:lnTo>
                    <a:pt x="104" y="52"/>
                  </a:lnTo>
                  <a:lnTo>
                    <a:pt x="89" y="39"/>
                  </a:lnTo>
                  <a:lnTo>
                    <a:pt x="89" y="21"/>
                  </a:lnTo>
                  <a:lnTo>
                    <a:pt x="75" y="14"/>
                  </a:lnTo>
                  <a:lnTo>
                    <a:pt x="47" y="9"/>
                  </a:lnTo>
                  <a:lnTo>
                    <a:pt x="26" y="0"/>
                  </a:lnTo>
                  <a:lnTo>
                    <a:pt x="5" y="4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5" name="Freeform 491"/>
            <p:cNvSpPr/>
            <p:nvPr/>
          </p:nvSpPr>
          <p:spPr bwMode="auto">
            <a:xfrm>
              <a:off x="2089577" y="2729720"/>
              <a:ext cx="766549" cy="361197"/>
            </a:xfrm>
            <a:custGeom>
              <a:avLst/>
              <a:gdLst>
                <a:gd name="T0" fmla="*/ 35 w 1596"/>
                <a:gd name="T1" fmla="*/ 8 h 795"/>
                <a:gd name="T2" fmla="*/ 31 w 1596"/>
                <a:gd name="T3" fmla="*/ 7 h 795"/>
                <a:gd name="T4" fmla="*/ 30 w 1596"/>
                <a:gd name="T5" fmla="*/ 6 h 795"/>
                <a:gd name="T6" fmla="*/ 29 w 1596"/>
                <a:gd name="T7" fmla="*/ 6 h 795"/>
                <a:gd name="T8" fmla="*/ 27 w 1596"/>
                <a:gd name="T9" fmla="*/ 5 h 795"/>
                <a:gd name="T10" fmla="*/ 24 w 1596"/>
                <a:gd name="T11" fmla="*/ 3 h 795"/>
                <a:gd name="T12" fmla="*/ 20 w 1596"/>
                <a:gd name="T13" fmla="*/ 2 h 795"/>
                <a:gd name="T14" fmla="*/ 17 w 1596"/>
                <a:gd name="T15" fmla="*/ 1 h 795"/>
                <a:gd name="T16" fmla="*/ 15 w 1596"/>
                <a:gd name="T17" fmla="*/ 1 h 795"/>
                <a:gd name="T18" fmla="*/ 12 w 1596"/>
                <a:gd name="T19" fmla="*/ 1 h 795"/>
                <a:gd name="T20" fmla="*/ 9 w 1596"/>
                <a:gd name="T21" fmla="*/ 1 h 795"/>
                <a:gd name="T22" fmla="*/ 9 w 1596"/>
                <a:gd name="T23" fmla="*/ 4 h 795"/>
                <a:gd name="T24" fmla="*/ 10 w 1596"/>
                <a:gd name="T25" fmla="*/ 5 h 795"/>
                <a:gd name="T26" fmla="*/ 10 w 1596"/>
                <a:gd name="T27" fmla="*/ 6 h 795"/>
                <a:gd name="T28" fmla="*/ 9 w 1596"/>
                <a:gd name="T29" fmla="*/ 6 h 795"/>
                <a:gd name="T30" fmla="*/ 7 w 1596"/>
                <a:gd name="T31" fmla="*/ 5 h 795"/>
                <a:gd name="T32" fmla="*/ 6 w 1596"/>
                <a:gd name="T33" fmla="*/ 6 h 795"/>
                <a:gd name="T34" fmla="*/ 5 w 1596"/>
                <a:gd name="T35" fmla="*/ 5 h 795"/>
                <a:gd name="T36" fmla="*/ 2 w 1596"/>
                <a:gd name="T37" fmla="*/ 5 h 795"/>
                <a:gd name="T38" fmla="*/ 1 w 1596"/>
                <a:gd name="T39" fmla="*/ 6 h 795"/>
                <a:gd name="T40" fmla="*/ 1 w 1596"/>
                <a:gd name="T41" fmla="*/ 7 h 795"/>
                <a:gd name="T42" fmla="*/ 0 w 1596"/>
                <a:gd name="T43" fmla="*/ 7 h 795"/>
                <a:gd name="T44" fmla="*/ 0 w 1596"/>
                <a:gd name="T45" fmla="*/ 9 h 795"/>
                <a:gd name="T46" fmla="*/ 1 w 1596"/>
                <a:gd name="T47" fmla="*/ 10 h 795"/>
                <a:gd name="T48" fmla="*/ 2 w 1596"/>
                <a:gd name="T49" fmla="*/ 10 h 795"/>
                <a:gd name="T50" fmla="*/ 3 w 1596"/>
                <a:gd name="T51" fmla="*/ 12 h 795"/>
                <a:gd name="T52" fmla="*/ 7 w 1596"/>
                <a:gd name="T53" fmla="*/ 11 h 795"/>
                <a:gd name="T54" fmla="*/ 6 w 1596"/>
                <a:gd name="T55" fmla="*/ 13 h 795"/>
                <a:gd name="T56" fmla="*/ 4 w 1596"/>
                <a:gd name="T57" fmla="*/ 15 h 795"/>
                <a:gd name="T58" fmla="*/ 7 w 1596"/>
                <a:gd name="T59" fmla="*/ 17 h 795"/>
                <a:gd name="T60" fmla="*/ 8 w 1596"/>
                <a:gd name="T61" fmla="*/ 17 h 795"/>
                <a:gd name="T62" fmla="*/ 9 w 1596"/>
                <a:gd name="T63" fmla="*/ 17 h 795"/>
                <a:gd name="T64" fmla="*/ 9 w 1596"/>
                <a:gd name="T65" fmla="*/ 13 h 795"/>
                <a:gd name="T66" fmla="*/ 11 w 1596"/>
                <a:gd name="T67" fmla="*/ 12 h 795"/>
                <a:gd name="T68" fmla="*/ 11 w 1596"/>
                <a:gd name="T69" fmla="*/ 11 h 795"/>
                <a:gd name="T70" fmla="*/ 12 w 1596"/>
                <a:gd name="T71" fmla="*/ 11 h 795"/>
                <a:gd name="T72" fmla="*/ 13 w 1596"/>
                <a:gd name="T73" fmla="*/ 12 h 795"/>
                <a:gd name="T74" fmla="*/ 13 w 1596"/>
                <a:gd name="T75" fmla="*/ 13 h 795"/>
                <a:gd name="T76" fmla="*/ 14 w 1596"/>
                <a:gd name="T77" fmla="*/ 15 h 795"/>
                <a:gd name="T78" fmla="*/ 17 w 1596"/>
                <a:gd name="T79" fmla="*/ 15 h 795"/>
                <a:gd name="T80" fmla="*/ 17 w 1596"/>
                <a:gd name="T81" fmla="*/ 17 h 795"/>
                <a:gd name="T82" fmla="*/ 18 w 1596"/>
                <a:gd name="T83" fmla="*/ 19 h 795"/>
                <a:gd name="T84" fmla="*/ 21 w 1596"/>
                <a:gd name="T85" fmla="*/ 18 h 795"/>
                <a:gd name="T86" fmla="*/ 23 w 1596"/>
                <a:gd name="T87" fmla="*/ 18 h 795"/>
                <a:gd name="T88" fmla="*/ 23 w 1596"/>
                <a:gd name="T89" fmla="*/ 17 h 795"/>
                <a:gd name="T90" fmla="*/ 23 w 1596"/>
                <a:gd name="T91" fmla="*/ 16 h 795"/>
                <a:gd name="T92" fmla="*/ 25 w 1596"/>
                <a:gd name="T93" fmla="*/ 17 h 795"/>
                <a:gd name="T94" fmla="*/ 27 w 1596"/>
                <a:gd name="T95" fmla="*/ 16 h 795"/>
                <a:gd name="T96" fmla="*/ 31 w 1596"/>
                <a:gd name="T97" fmla="*/ 17 h 795"/>
                <a:gd name="T98" fmla="*/ 31 w 1596"/>
                <a:gd name="T99" fmla="*/ 14 h 795"/>
                <a:gd name="T100" fmla="*/ 34 w 1596"/>
                <a:gd name="T101" fmla="*/ 11 h 79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596"/>
                <a:gd name="T154" fmla="*/ 0 h 795"/>
                <a:gd name="T155" fmla="*/ 1596 w 1596"/>
                <a:gd name="T156" fmla="*/ 795 h 79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596" h="795">
                  <a:moveTo>
                    <a:pt x="1561" y="408"/>
                  </a:moveTo>
                  <a:lnTo>
                    <a:pt x="1596" y="391"/>
                  </a:lnTo>
                  <a:lnTo>
                    <a:pt x="1516" y="328"/>
                  </a:lnTo>
                  <a:lnTo>
                    <a:pt x="1467" y="354"/>
                  </a:lnTo>
                  <a:lnTo>
                    <a:pt x="1395" y="331"/>
                  </a:lnTo>
                  <a:lnTo>
                    <a:pt x="1358" y="311"/>
                  </a:lnTo>
                  <a:lnTo>
                    <a:pt x="1327" y="311"/>
                  </a:lnTo>
                  <a:lnTo>
                    <a:pt x="1310" y="272"/>
                  </a:lnTo>
                  <a:lnTo>
                    <a:pt x="1297" y="246"/>
                  </a:lnTo>
                  <a:lnTo>
                    <a:pt x="1273" y="246"/>
                  </a:lnTo>
                  <a:lnTo>
                    <a:pt x="1247" y="246"/>
                  </a:lnTo>
                  <a:lnTo>
                    <a:pt x="1226" y="257"/>
                  </a:lnTo>
                  <a:lnTo>
                    <a:pt x="1186" y="212"/>
                  </a:lnTo>
                  <a:lnTo>
                    <a:pt x="1171" y="220"/>
                  </a:lnTo>
                  <a:lnTo>
                    <a:pt x="1150" y="230"/>
                  </a:lnTo>
                  <a:lnTo>
                    <a:pt x="1133" y="239"/>
                  </a:lnTo>
                  <a:lnTo>
                    <a:pt x="1098" y="207"/>
                  </a:lnTo>
                  <a:lnTo>
                    <a:pt x="1017" y="134"/>
                  </a:lnTo>
                  <a:lnTo>
                    <a:pt x="958" y="89"/>
                  </a:lnTo>
                  <a:lnTo>
                    <a:pt x="919" y="50"/>
                  </a:lnTo>
                  <a:lnTo>
                    <a:pt x="852" y="97"/>
                  </a:lnTo>
                  <a:lnTo>
                    <a:pt x="841" y="62"/>
                  </a:lnTo>
                  <a:lnTo>
                    <a:pt x="750" y="58"/>
                  </a:lnTo>
                  <a:lnTo>
                    <a:pt x="739" y="58"/>
                  </a:lnTo>
                  <a:lnTo>
                    <a:pt x="696" y="0"/>
                  </a:lnTo>
                  <a:lnTo>
                    <a:pt x="654" y="8"/>
                  </a:lnTo>
                  <a:lnTo>
                    <a:pt x="623" y="31"/>
                  </a:lnTo>
                  <a:lnTo>
                    <a:pt x="566" y="44"/>
                  </a:lnTo>
                  <a:lnTo>
                    <a:pt x="546" y="32"/>
                  </a:lnTo>
                  <a:lnTo>
                    <a:pt x="516" y="67"/>
                  </a:lnTo>
                  <a:lnTo>
                    <a:pt x="492" y="62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4" y="75"/>
                  </a:lnTo>
                  <a:lnTo>
                    <a:pt x="417" y="119"/>
                  </a:lnTo>
                  <a:lnTo>
                    <a:pt x="395" y="159"/>
                  </a:lnTo>
                  <a:lnTo>
                    <a:pt x="396" y="189"/>
                  </a:lnTo>
                  <a:lnTo>
                    <a:pt x="396" y="204"/>
                  </a:lnTo>
                  <a:lnTo>
                    <a:pt x="441" y="204"/>
                  </a:lnTo>
                  <a:lnTo>
                    <a:pt x="454" y="230"/>
                  </a:lnTo>
                  <a:lnTo>
                    <a:pt x="454" y="257"/>
                  </a:lnTo>
                  <a:lnTo>
                    <a:pt x="441" y="263"/>
                  </a:lnTo>
                  <a:lnTo>
                    <a:pt x="425" y="246"/>
                  </a:lnTo>
                  <a:lnTo>
                    <a:pt x="405" y="257"/>
                  </a:lnTo>
                  <a:lnTo>
                    <a:pt x="395" y="269"/>
                  </a:lnTo>
                  <a:lnTo>
                    <a:pt x="361" y="246"/>
                  </a:lnTo>
                  <a:lnTo>
                    <a:pt x="351" y="224"/>
                  </a:lnTo>
                  <a:lnTo>
                    <a:pt x="322" y="235"/>
                  </a:lnTo>
                  <a:lnTo>
                    <a:pt x="322" y="243"/>
                  </a:lnTo>
                  <a:lnTo>
                    <a:pt x="302" y="224"/>
                  </a:lnTo>
                  <a:lnTo>
                    <a:pt x="273" y="246"/>
                  </a:lnTo>
                  <a:lnTo>
                    <a:pt x="240" y="257"/>
                  </a:lnTo>
                  <a:lnTo>
                    <a:pt x="229" y="246"/>
                  </a:lnTo>
                  <a:lnTo>
                    <a:pt x="221" y="224"/>
                  </a:lnTo>
                  <a:lnTo>
                    <a:pt x="176" y="220"/>
                  </a:lnTo>
                  <a:lnTo>
                    <a:pt x="103" y="216"/>
                  </a:lnTo>
                  <a:lnTo>
                    <a:pt x="85" y="220"/>
                  </a:lnTo>
                  <a:lnTo>
                    <a:pt x="81" y="235"/>
                  </a:lnTo>
                  <a:lnTo>
                    <a:pt x="69" y="230"/>
                  </a:lnTo>
                  <a:lnTo>
                    <a:pt x="54" y="254"/>
                  </a:lnTo>
                  <a:lnTo>
                    <a:pt x="43" y="272"/>
                  </a:lnTo>
                  <a:lnTo>
                    <a:pt x="43" y="281"/>
                  </a:lnTo>
                  <a:lnTo>
                    <a:pt x="51" y="299"/>
                  </a:lnTo>
                  <a:lnTo>
                    <a:pt x="39" y="304"/>
                  </a:lnTo>
                  <a:lnTo>
                    <a:pt x="28" y="272"/>
                  </a:lnTo>
                  <a:lnTo>
                    <a:pt x="7" y="276"/>
                  </a:lnTo>
                  <a:lnTo>
                    <a:pt x="0" y="318"/>
                  </a:lnTo>
                  <a:lnTo>
                    <a:pt x="0" y="343"/>
                  </a:lnTo>
                  <a:lnTo>
                    <a:pt x="0" y="366"/>
                  </a:lnTo>
                  <a:lnTo>
                    <a:pt x="11" y="387"/>
                  </a:lnTo>
                  <a:lnTo>
                    <a:pt x="20" y="399"/>
                  </a:lnTo>
                  <a:lnTo>
                    <a:pt x="20" y="424"/>
                  </a:lnTo>
                  <a:lnTo>
                    <a:pt x="39" y="422"/>
                  </a:lnTo>
                  <a:lnTo>
                    <a:pt x="62" y="403"/>
                  </a:lnTo>
                  <a:lnTo>
                    <a:pt x="74" y="422"/>
                  </a:lnTo>
                  <a:lnTo>
                    <a:pt x="91" y="445"/>
                  </a:lnTo>
                  <a:lnTo>
                    <a:pt x="103" y="468"/>
                  </a:lnTo>
                  <a:lnTo>
                    <a:pt x="121" y="512"/>
                  </a:lnTo>
                  <a:lnTo>
                    <a:pt x="157" y="501"/>
                  </a:lnTo>
                  <a:lnTo>
                    <a:pt x="209" y="489"/>
                  </a:lnTo>
                  <a:lnTo>
                    <a:pt x="291" y="477"/>
                  </a:lnTo>
                  <a:lnTo>
                    <a:pt x="312" y="506"/>
                  </a:lnTo>
                  <a:lnTo>
                    <a:pt x="316" y="562"/>
                  </a:lnTo>
                  <a:lnTo>
                    <a:pt x="273" y="573"/>
                  </a:lnTo>
                  <a:lnTo>
                    <a:pt x="240" y="581"/>
                  </a:lnTo>
                  <a:lnTo>
                    <a:pt x="248" y="621"/>
                  </a:lnTo>
                  <a:lnTo>
                    <a:pt x="191" y="621"/>
                  </a:lnTo>
                  <a:lnTo>
                    <a:pt x="240" y="699"/>
                  </a:lnTo>
                  <a:lnTo>
                    <a:pt x="262" y="706"/>
                  </a:lnTo>
                  <a:lnTo>
                    <a:pt x="284" y="710"/>
                  </a:lnTo>
                  <a:lnTo>
                    <a:pt x="298" y="744"/>
                  </a:lnTo>
                  <a:lnTo>
                    <a:pt x="311" y="731"/>
                  </a:lnTo>
                  <a:lnTo>
                    <a:pt x="352" y="723"/>
                  </a:lnTo>
                  <a:lnTo>
                    <a:pt x="378" y="736"/>
                  </a:lnTo>
                  <a:lnTo>
                    <a:pt x="395" y="753"/>
                  </a:lnTo>
                  <a:lnTo>
                    <a:pt x="406" y="736"/>
                  </a:lnTo>
                  <a:lnTo>
                    <a:pt x="435" y="741"/>
                  </a:lnTo>
                  <a:lnTo>
                    <a:pt x="386" y="565"/>
                  </a:lnTo>
                  <a:lnTo>
                    <a:pt x="405" y="556"/>
                  </a:lnTo>
                  <a:lnTo>
                    <a:pt x="469" y="518"/>
                  </a:lnTo>
                  <a:lnTo>
                    <a:pt x="480" y="515"/>
                  </a:lnTo>
                  <a:lnTo>
                    <a:pt x="471" y="501"/>
                  </a:lnTo>
                  <a:lnTo>
                    <a:pt x="484" y="508"/>
                  </a:lnTo>
                  <a:lnTo>
                    <a:pt x="484" y="489"/>
                  </a:lnTo>
                  <a:lnTo>
                    <a:pt x="492" y="477"/>
                  </a:lnTo>
                  <a:lnTo>
                    <a:pt x="498" y="483"/>
                  </a:lnTo>
                  <a:lnTo>
                    <a:pt x="513" y="483"/>
                  </a:lnTo>
                  <a:lnTo>
                    <a:pt x="527" y="493"/>
                  </a:lnTo>
                  <a:lnTo>
                    <a:pt x="544" y="470"/>
                  </a:lnTo>
                  <a:lnTo>
                    <a:pt x="558" y="477"/>
                  </a:lnTo>
                  <a:lnTo>
                    <a:pt x="544" y="508"/>
                  </a:lnTo>
                  <a:lnTo>
                    <a:pt x="554" y="550"/>
                  </a:lnTo>
                  <a:lnTo>
                    <a:pt x="584" y="575"/>
                  </a:lnTo>
                  <a:lnTo>
                    <a:pt x="584" y="581"/>
                  </a:lnTo>
                  <a:lnTo>
                    <a:pt x="575" y="602"/>
                  </a:lnTo>
                  <a:lnTo>
                    <a:pt x="577" y="611"/>
                  </a:lnTo>
                  <a:lnTo>
                    <a:pt x="621" y="629"/>
                  </a:lnTo>
                  <a:lnTo>
                    <a:pt x="632" y="656"/>
                  </a:lnTo>
                  <a:lnTo>
                    <a:pt x="671" y="639"/>
                  </a:lnTo>
                  <a:lnTo>
                    <a:pt x="717" y="629"/>
                  </a:lnTo>
                  <a:lnTo>
                    <a:pt x="750" y="708"/>
                  </a:lnTo>
                  <a:lnTo>
                    <a:pt x="763" y="745"/>
                  </a:lnTo>
                  <a:lnTo>
                    <a:pt x="751" y="754"/>
                  </a:lnTo>
                  <a:lnTo>
                    <a:pt x="746" y="768"/>
                  </a:lnTo>
                  <a:lnTo>
                    <a:pt x="779" y="779"/>
                  </a:lnTo>
                  <a:lnTo>
                    <a:pt x="789" y="795"/>
                  </a:lnTo>
                  <a:lnTo>
                    <a:pt x="835" y="779"/>
                  </a:lnTo>
                  <a:lnTo>
                    <a:pt x="848" y="795"/>
                  </a:lnTo>
                  <a:lnTo>
                    <a:pt x="882" y="776"/>
                  </a:lnTo>
                  <a:lnTo>
                    <a:pt x="904" y="771"/>
                  </a:lnTo>
                  <a:lnTo>
                    <a:pt x="930" y="777"/>
                  </a:lnTo>
                  <a:lnTo>
                    <a:pt x="989" y="777"/>
                  </a:lnTo>
                  <a:lnTo>
                    <a:pt x="977" y="764"/>
                  </a:lnTo>
                  <a:lnTo>
                    <a:pt x="977" y="741"/>
                  </a:lnTo>
                  <a:lnTo>
                    <a:pt x="984" y="726"/>
                  </a:lnTo>
                  <a:lnTo>
                    <a:pt x="984" y="714"/>
                  </a:lnTo>
                  <a:lnTo>
                    <a:pt x="967" y="702"/>
                  </a:lnTo>
                  <a:lnTo>
                    <a:pt x="1004" y="698"/>
                  </a:lnTo>
                  <a:lnTo>
                    <a:pt x="1039" y="702"/>
                  </a:lnTo>
                  <a:lnTo>
                    <a:pt x="1047" y="714"/>
                  </a:lnTo>
                  <a:lnTo>
                    <a:pt x="1071" y="708"/>
                  </a:lnTo>
                  <a:lnTo>
                    <a:pt x="1055" y="673"/>
                  </a:lnTo>
                  <a:lnTo>
                    <a:pt x="1073" y="669"/>
                  </a:lnTo>
                  <a:lnTo>
                    <a:pt x="1166" y="683"/>
                  </a:lnTo>
                  <a:lnTo>
                    <a:pt x="1241" y="691"/>
                  </a:lnTo>
                  <a:lnTo>
                    <a:pt x="1297" y="719"/>
                  </a:lnTo>
                  <a:lnTo>
                    <a:pt x="1327" y="719"/>
                  </a:lnTo>
                  <a:lnTo>
                    <a:pt x="1336" y="753"/>
                  </a:lnTo>
                  <a:lnTo>
                    <a:pt x="1358" y="683"/>
                  </a:lnTo>
                  <a:lnTo>
                    <a:pt x="1327" y="607"/>
                  </a:lnTo>
                  <a:lnTo>
                    <a:pt x="1422" y="581"/>
                  </a:lnTo>
                  <a:lnTo>
                    <a:pt x="1436" y="539"/>
                  </a:lnTo>
                  <a:lnTo>
                    <a:pt x="1448" y="477"/>
                  </a:lnTo>
                  <a:lnTo>
                    <a:pt x="1545" y="483"/>
                  </a:lnTo>
                  <a:lnTo>
                    <a:pt x="1561" y="40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6" name="Freeform 492"/>
            <p:cNvSpPr/>
            <p:nvPr/>
          </p:nvSpPr>
          <p:spPr bwMode="auto">
            <a:xfrm>
              <a:off x="2273212" y="2962032"/>
              <a:ext cx="336945" cy="224356"/>
            </a:xfrm>
            <a:custGeom>
              <a:avLst/>
              <a:gdLst>
                <a:gd name="T0" fmla="*/ 1 w 697"/>
                <a:gd name="T1" fmla="*/ 5 h 492"/>
                <a:gd name="T2" fmla="*/ 2 w 697"/>
                <a:gd name="T3" fmla="*/ 4 h 492"/>
                <a:gd name="T4" fmla="*/ 2 w 697"/>
                <a:gd name="T5" fmla="*/ 4 h 492"/>
                <a:gd name="T6" fmla="*/ 3 w 697"/>
                <a:gd name="T7" fmla="*/ 4 h 492"/>
                <a:gd name="T8" fmla="*/ 4 w 697"/>
                <a:gd name="T9" fmla="*/ 4 h 492"/>
                <a:gd name="T10" fmla="*/ 4 w 697"/>
                <a:gd name="T11" fmla="*/ 5 h 492"/>
                <a:gd name="T12" fmla="*/ 4 w 697"/>
                <a:gd name="T13" fmla="*/ 5 h 492"/>
                <a:gd name="T14" fmla="*/ 5 w 697"/>
                <a:gd name="T15" fmla="*/ 7 h 492"/>
                <a:gd name="T16" fmla="*/ 5 w 697"/>
                <a:gd name="T17" fmla="*/ 6 h 492"/>
                <a:gd name="T18" fmla="*/ 6 w 697"/>
                <a:gd name="T19" fmla="*/ 7 h 492"/>
                <a:gd name="T20" fmla="*/ 8 w 697"/>
                <a:gd name="T21" fmla="*/ 8 h 492"/>
                <a:gd name="T22" fmla="*/ 9 w 697"/>
                <a:gd name="T23" fmla="*/ 9 h 492"/>
                <a:gd name="T24" fmla="*/ 10 w 697"/>
                <a:gd name="T25" fmla="*/ 10 h 492"/>
                <a:gd name="T26" fmla="*/ 11 w 697"/>
                <a:gd name="T27" fmla="*/ 11 h 492"/>
                <a:gd name="T28" fmla="*/ 12 w 697"/>
                <a:gd name="T29" fmla="*/ 10 h 492"/>
                <a:gd name="T30" fmla="*/ 12 w 697"/>
                <a:gd name="T31" fmla="*/ 9 h 492"/>
                <a:gd name="T32" fmla="*/ 11 w 697"/>
                <a:gd name="T33" fmla="*/ 7 h 492"/>
                <a:gd name="T34" fmla="*/ 12 w 697"/>
                <a:gd name="T35" fmla="*/ 7 h 492"/>
                <a:gd name="T36" fmla="*/ 14 w 697"/>
                <a:gd name="T37" fmla="*/ 7 h 492"/>
                <a:gd name="T38" fmla="*/ 16 w 697"/>
                <a:gd name="T39" fmla="*/ 7 h 492"/>
                <a:gd name="T40" fmla="*/ 16 w 697"/>
                <a:gd name="T41" fmla="*/ 6 h 492"/>
                <a:gd name="T42" fmla="*/ 13 w 697"/>
                <a:gd name="T43" fmla="*/ 6 h 492"/>
                <a:gd name="T44" fmla="*/ 12 w 697"/>
                <a:gd name="T45" fmla="*/ 6 h 492"/>
                <a:gd name="T46" fmla="*/ 11 w 697"/>
                <a:gd name="T47" fmla="*/ 7 h 492"/>
                <a:gd name="T48" fmla="*/ 10 w 697"/>
                <a:gd name="T49" fmla="*/ 6 h 492"/>
                <a:gd name="T50" fmla="*/ 9 w 697"/>
                <a:gd name="T51" fmla="*/ 7 h 492"/>
                <a:gd name="T52" fmla="*/ 9 w 697"/>
                <a:gd name="T53" fmla="*/ 6 h 492"/>
                <a:gd name="T54" fmla="*/ 9 w 697"/>
                <a:gd name="T55" fmla="*/ 5 h 492"/>
                <a:gd name="T56" fmla="*/ 9 w 697"/>
                <a:gd name="T57" fmla="*/ 4 h 492"/>
                <a:gd name="T58" fmla="*/ 6 w 697"/>
                <a:gd name="T59" fmla="*/ 3 h 492"/>
                <a:gd name="T60" fmla="*/ 5 w 697"/>
                <a:gd name="T61" fmla="*/ 2 h 492"/>
                <a:gd name="T62" fmla="*/ 3 w 697"/>
                <a:gd name="T63" fmla="*/ 3 h 492"/>
                <a:gd name="T64" fmla="*/ 2 w 697"/>
                <a:gd name="T65" fmla="*/ 1 h 492"/>
                <a:gd name="T66" fmla="*/ 2 w 697"/>
                <a:gd name="T67" fmla="*/ 0 h 492"/>
                <a:gd name="T68" fmla="*/ 1 w 697"/>
                <a:gd name="T69" fmla="*/ 5 h 4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97"/>
                <a:gd name="T106" fmla="*/ 0 h 492"/>
                <a:gd name="T107" fmla="*/ 697 w 697"/>
                <a:gd name="T108" fmla="*/ 492 h 49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97" h="492">
                  <a:moveTo>
                    <a:pt x="49" y="226"/>
                  </a:moveTo>
                  <a:lnTo>
                    <a:pt x="65" y="221"/>
                  </a:lnTo>
                  <a:lnTo>
                    <a:pt x="72" y="202"/>
                  </a:lnTo>
                  <a:lnTo>
                    <a:pt x="81" y="184"/>
                  </a:lnTo>
                  <a:lnTo>
                    <a:pt x="98" y="193"/>
                  </a:lnTo>
                  <a:lnTo>
                    <a:pt x="94" y="168"/>
                  </a:lnTo>
                  <a:lnTo>
                    <a:pt x="112" y="158"/>
                  </a:lnTo>
                  <a:lnTo>
                    <a:pt x="124" y="176"/>
                  </a:lnTo>
                  <a:lnTo>
                    <a:pt x="141" y="176"/>
                  </a:lnTo>
                  <a:lnTo>
                    <a:pt x="158" y="187"/>
                  </a:lnTo>
                  <a:lnTo>
                    <a:pt x="168" y="193"/>
                  </a:lnTo>
                  <a:lnTo>
                    <a:pt x="168" y="199"/>
                  </a:lnTo>
                  <a:lnTo>
                    <a:pt x="169" y="214"/>
                  </a:lnTo>
                  <a:lnTo>
                    <a:pt x="189" y="221"/>
                  </a:lnTo>
                  <a:lnTo>
                    <a:pt x="189" y="244"/>
                  </a:lnTo>
                  <a:lnTo>
                    <a:pt x="205" y="276"/>
                  </a:lnTo>
                  <a:lnTo>
                    <a:pt x="225" y="280"/>
                  </a:lnTo>
                  <a:lnTo>
                    <a:pt x="230" y="272"/>
                  </a:lnTo>
                  <a:lnTo>
                    <a:pt x="251" y="258"/>
                  </a:lnTo>
                  <a:lnTo>
                    <a:pt x="270" y="276"/>
                  </a:lnTo>
                  <a:lnTo>
                    <a:pt x="290" y="306"/>
                  </a:lnTo>
                  <a:lnTo>
                    <a:pt x="325" y="344"/>
                  </a:lnTo>
                  <a:lnTo>
                    <a:pt x="383" y="360"/>
                  </a:lnTo>
                  <a:lnTo>
                    <a:pt x="386" y="384"/>
                  </a:lnTo>
                  <a:lnTo>
                    <a:pt x="423" y="400"/>
                  </a:lnTo>
                  <a:lnTo>
                    <a:pt x="440" y="425"/>
                  </a:lnTo>
                  <a:lnTo>
                    <a:pt x="427" y="491"/>
                  </a:lnTo>
                  <a:lnTo>
                    <a:pt x="459" y="492"/>
                  </a:lnTo>
                  <a:lnTo>
                    <a:pt x="485" y="457"/>
                  </a:lnTo>
                  <a:lnTo>
                    <a:pt x="498" y="440"/>
                  </a:lnTo>
                  <a:lnTo>
                    <a:pt x="507" y="421"/>
                  </a:lnTo>
                  <a:lnTo>
                    <a:pt x="501" y="387"/>
                  </a:lnTo>
                  <a:lnTo>
                    <a:pt x="473" y="373"/>
                  </a:lnTo>
                  <a:lnTo>
                    <a:pt x="481" y="314"/>
                  </a:lnTo>
                  <a:lnTo>
                    <a:pt x="505" y="290"/>
                  </a:lnTo>
                  <a:lnTo>
                    <a:pt x="527" y="298"/>
                  </a:lnTo>
                  <a:lnTo>
                    <a:pt x="579" y="287"/>
                  </a:lnTo>
                  <a:lnTo>
                    <a:pt x="586" y="311"/>
                  </a:lnTo>
                  <a:lnTo>
                    <a:pt x="614" y="310"/>
                  </a:lnTo>
                  <a:lnTo>
                    <a:pt x="680" y="306"/>
                  </a:lnTo>
                  <a:lnTo>
                    <a:pt x="697" y="276"/>
                  </a:lnTo>
                  <a:lnTo>
                    <a:pt x="680" y="261"/>
                  </a:lnTo>
                  <a:lnTo>
                    <a:pt x="637" y="261"/>
                  </a:lnTo>
                  <a:lnTo>
                    <a:pt x="566" y="261"/>
                  </a:lnTo>
                  <a:lnTo>
                    <a:pt x="538" y="261"/>
                  </a:lnTo>
                  <a:lnTo>
                    <a:pt x="510" y="256"/>
                  </a:lnTo>
                  <a:lnTo>
                    <a:pt x="462" y="280"/>
                  </a:lnTo>
                  <a:lnTo>
                    <a:pt x="457" y="276"/>
                  </a:lnTo>
                  <a:lnTo>
                    <a:pt x="449" y="264"/>
                  </a:lnTo>
                  <a:lnTo>
                    <a:pt x="426" y="272"/>
                  </a:lnTo>
                  <a:lnTo>
                    <a:pt x="403" y="280"/>
                  </a:lnTo>
                  <a:lnTo>
                    <a:pt x="398" y="275"/>
                  </a:lnTo>
                  <a:lnTo>
                    <a:pt x="394" y="264"/>
                  </a:lnTo>
                  <a:lnTo>
                    <a:pt x="365" y="256"/>
                  </a:lnTo>
                  <a:lnTo>
                    <a:pt x="360" y="253"/>
                  </a:lnTo>
                  <a:lnTo>
                    <a:pt x="364" y="239"/>
                  </a:lnTo>
                  <a:lnTo>
                    <a:pt x="378" y="230"/>
                  </a:lnTo>
                  <a:lnTo>
                    <a:pt x="360" y="183"/>
                  </a:lnTo>
                  <a:lnTo>
                    <a:pt x="331" y="114"/>
                  </a:lnTo>
                  <a:lnTo>
                    <a:pt x="247" y="137"/>
                  </a:lnTo>
                  <a:lnTo>
                    <a:pt x="230" y="114"/>
                  </a:lnTo>
                  <a:lnTo>
                    <a:pt x="191" y="96"/>
                  </a:lnTo>
                  <a:lnTo>
                    <a:pt x="158" y="123"/>
                  </a:lnTo>
                  <a:lnTo>
                    <a:pt x="126" y="116"/>
                  </a:lnTo>
                  <a:lnTo>
                    <a:pt x="89" y="87"/>
                  </a:lnTo>
                  <a:lnTo>
                    <a:pt x="83" y="51"/>
                  </a:lnTo>
                  <a:lnTo>
                    <a:pt x="85" y="26"/>
                  </a:lnTo>
                  <a:lnTo>
                    <a:pt x="83" y="0"/>
                  </a:lnTo>
                  <a:lnTo>
                    <a:pt x="0" y="51"/>
                  </a:lnTo>
                  <a:lnTo>
                    <a:pt x="49" y="22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7" name="Freeform 493"/>
            <p:cNvSpPr/>
            <p:nvPr/>
          </p:nvSpPr>
          <p:spPr bwMode="auto">
            <a:xfrm>
              <a:off x="2231094" y="3035227"/>
              <a:ext cx="256078" cy="195715"/>
            </a:xfrm>
            <a:custGeom>
              <a:avLst/>
              <a:gdLst>
                <a:gd name="T0" fmla="*/ 0 w 534"/>
                <a:gd name="T1" fmla="*/ 1 h 433"/>
                <a:gd name="T2" fmla="*/ 0 w 534"/>
                <a:gd name="T3" fmla="*/ 3 h 433"/>
                <a:gd name="T4" fmla="*/ 1 w 534"/>
                <a:gd name="T5" fmla="*/ 2 h 433"/>
                <a:gd name="T6" fmla="*/ 2 w 534"/>
                <a:gd name="T7" fmla="*/ 3 h 433"/>
                <a:gd name="T8" fmla="*/ 1 w 534"/>
                <a:gd name="T9" fmla="*/ 3 h 433"/>
                <a:gd name="T10" fmla="*/ 0 w 534"/>
                <a:gd name="T11" fmla="*/ 3 h 433"/>
                <a:gd name="T12" fmla="*/ 0 w 534"/>
                <a:gd name="T13" fmla="*/ 4 h 433"/>
                <a:gd name="T14" fmla="*/ 0 w 534"/>
                <a:gd name="T15" fmla="*/ 4 h 433"/>
                <a:gd name="T16" fmla="*/ 1 w 534"/>
                <a:gd name="T17" fmla="*/ 5 h 433"/>
                <a:gd name="T18" fmla="*/ 1 w 534"/>
                <a:gd name="T19" fmla="*/ 5 h 433"/>
                <a:gd name="T20" fmla="*/ 1 w 534"/>
                <a:gd name="T21" fmla="*/ 5 h 433"/>
                <a:gd name="T22" fmla="*/ 1 w 534"/>
                <a:gd name="T23" fmla="*/ 7 h 433"/>
                <a:gd name="T24" fmla="*/ 3 w 534"/>
                <a:gd name="T25" fmla="*/ 7 h 433"/>
                <a:gd name="T26" fmla="*/ 4 w 534"/>
                <a:gd name="T27" fmla="*/ 6 h 433"/>
                <a:gd name="T28" fmla="*/ 6 w 534"/>
                <a:gd name="T29" fmla="*/ 7 h 433"/>
                <a:gd name="T30" fmla="*/ 7 w 534"/>
                <a:gd name="T31" fmla="*/ 8 h 433"/>
                <a:gd name="T32" fmla="*/ 7 w 534"/>
                <a:gd name="T33" fmla="*/ 9 h 433"/>
                <a:gd name="T34" fmla="*/ 7 w 534"/>
                <a:gd name="T35" fmla="*/ 9 h 433"/>
                <a:gd name="T36" fmla="*/ 9 w 534"/>
                <a:gd name="T37" fmla="*/ 10 h 433"/>
                <a:gd name="T38" fmla="*/ 11 w 534"/>
                <a:gd name="T39" fmla="*/ 7 h 433"/>
                <a:gd name="T40" fmla="*/ 12 w 534"/>
                <a:gd name="T41" fmla="*/ 7 h 433"/>
                <a:gd name="T42" fmla="*/ 12 w 534"/>
                <a:gd name="T43" fmla="*/ 7 h 433"/>
                <a:gd name="T44" fmla="*/ 12 w 534"/>
                <a:gd name="T45" fmla="*/ 6 h 433"/>
                <a:gd name="T46" fmla="*/ 12 w 534"/>
                <a:gd name="T47" fmla="*/ 5 h 433"/>
                <a:gd name="T48" fmla="*/ 11 w 534"/>
                <a:gd name="T49" fmla="*/ 5 h 433"/>
                <a:gd name="T50" fmla="*/ 11 w 534"/>
                <a:gd name="T51" fmla="*/ 5 h 433"/>
                <a:gd name="T52" fmla="*/ 10 w 534"/>
                <a:gd name="T53" fmla="*/ 4 h 433"/>
                <a:gd name="T54" fmla="*/ 9 w 534"/>
                <a:gd name="T55" fmla="*/ 3 h 433"/>
                <a:gd name="T56" fmla="*/ 9 w 534"/>
                <a:gd name="T57" fmla="*/ 3 h 433"/>
                <a:gd name="T58" fmla="*/ 8 w 534"/>
                <a:gd name="T59" fmla="*/ 2 h 433"/>
                <a:gd name="T60" fmla="*/ 7 w 534"/>
                <a:gd name="T61" fmla="*/ 3 h 433"/>
                <a:gd name="T62" fmla="*/ 7 w 534"/>
                <a:gd name="T63" fmla="*/ 3 h 433"/>
                <a:gd name="T64" fmla="*/ 7 w 534"/>
                <a:gd name="T65" fmla="*/ 3 h 433"/>
                <a:gd name="T66" fmla="*/ 7 w 534"/>
                <a:gd name="T67" fmla="*/ 2 h 433"/>
                <a:gd name="T68" fmla="*/ 7 w 534"/>
                <a:gd name="T69" fmla="*/ 1 h 433"/>
                <a:gd name="T70" fmla="*/ 6 w 534"/>
                <a:gd name="T71" fmla="*/ 1 h 433"/>
                <a:gd name="T72" fmla="*/ 6 w 534"/>
                <a:gd name="T73" fmla="*/ 1 h 433"/>
                <a:gd name="T74" fmla="*/ 5 w 534"/>
                <a:gd name="T75" fmla="*/ 0 h 433"/>
                <a:gd name="T76" fmla="*/ 5 w 534"/>
                <a:gd name="T77" fmla="*/ 0 h 433"/>
                <a:gd name="T78" fmla="*/ 5 w 534"/>
                <a:gd name="T79" fmla="*/ 0 h 433"/>
                <a:gd name="T80" fmla="*/ 4 w 534"/>
                <a:gd name="T81" fmla="*/ 0 h 433"/>
                <a:gd name="T82" fmla="*/ 5 w 534"/>
                <a:gd name="T83" fmla="*/ 1 h 433"/>
                <a:gd name="T84" fmla="*/ 4 w 534"/>
                <a:gd name="T85" fmla="*/ 1 h 433"/>
                <a:gd name="T86" fmla="*/ 4 w 534"/>
                <a:gd name="T87" fmla="*/ 1 h 433"/>
                <a:gd name="T88" fmla="*/ 4 w 534"/>
                <a:gd name="T89" fmla="*/ 1 h 433"/>
                <a:gd name="T90" fmla="*/ 3 w 534"/>
                <a:gd name="T91" fmla="*/ 1 h 433"/>
                <a:gd name="T92" fmla="*/ 3 w 534"/>
                <a:gd name="T93" fmla="*/ 1 h 433"/>
                <a:gd name="T94" fmla="*/ 2 w 534"/>
                <a:gd name="T95" fmla="*/ 2 h 433"/>
                <a:gd name="T96" fmla="*/ 2 w 534"/>
                <a:gd name="T97" fmla="*/ 1 h 433"/>
                <a:gd name="T98" fmla="*/ 1 w 534"/>
                <a:gd name="T99" fmla="*/ 1 h 433"/>
                <a:gd name="T100" fmla="*/ 0 w 534"/>
                <a:gd name="T101" fmla="*/ 1 h 43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34"/>
                <a:gd name="T154" fmla="*/ 0 h 433"/>
                <a:gd name="T155" fmla="*/ 534 w 534"/>
                <a:gd name="T156" fmla="*/ 433 h 43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34" h="433">
                  <a:moveTo>
                    <a:pt x="0" y="63"/>
                  </a:moveTo>
                  <a:lnTo>
                    <a:pt x="4" y="118"/>
                  </a:lnTo>
                  <a:lnTo>
                    <a:pt x="32" y="86"/>
                  </a:lnTo>
                  <a:lnTo>
                    <a:pt x="72" y="129"/>
                  </a:lnTo>
                  <a:lnTo>
                    <a:pt x="53" y="156"/>
                  </a:lnTo>
                  <a:lnTo>
                    <a:pt x="7" y="130"/>
                  </a:lnTo>
                  <a:lnTo>
                    <a:pt x="1" y="168"/>
                  </a:lnTo>
                  <a:lnTo>
                    <a:pt x="7" y="191"/>
                  </a:lnTo>
                  <a:lnTo>
                    <a:pt x="32" y="196"/>
                  </a:lnTo>
                  <a:lnTo>
                    <a:pt x="22" y="221"/>
                  </a:lnTo>
                  <a:lnTo>
                    <a:pt x="41" y="238"/>
                  </a:lnTo>
                  <a:lnTo>
                    <a:pt x="41" y="314"/>
                  </a:lnTo>
                  <a:lnTo>
                    <a:pt x="115" y="292"/>
                  </a:lnTo>
                  <a:lnTo>
                    <a:pt x="157" y="269"/>
                  </a:lnTo>
                  <a:lnTo>
                    <a:pt x="250" y="320"/>
                  </a:lnTo>
                  <a:lnTo>
                    <a:pt x="311" y="352"/>
                  </a:lnTo>
                  <a:lnTo>
                    <a:pt x="322" y="366"/>
                  </a:lnTo>
                  <a:lnTo>
                    <a:pt x="328" y="405"/>
                  </a:lnTo>
                  <a:lnTo>
                    <a:pt x="382" y="433"/>
                  </a:lnTo>
                  <a:lnTo>
                    <a:pt x="466" y="329"/>
                  </a:lnTo>
                  <a:lnTo>
                    <a:pt x="519" y="329"/>
                  </a:lnTo>
                  <a:lnTo>
                    <a:pt x="528" y="286"/>
                  </a:lnTo>
                  <a:lnTo>
                    <a:pt x="534" y="268"/>
                  </a:lnTo>
                  <a:lnTo>
                    <a:pt x="517" y="240"/>
                  </a:lnTo>
                  <a:lnTo>
                    <a:pt x="478" y="223"/>
                  </a:lnTo>
                  <a:lnTo>
                    <a:pt x="472" y="202"/>
                  </a:lnTo>
                  <a:lnTo>
                    <a:pt x="417" y="186"/>
                  </a:lnTo>
                  <a:lnTo>
                    <a:pt x="382" y="148"/>
                  </a:lnTo>
                  <a:lnTo>
                    <a:pt x="371" y="122"/>
                  </a:lnTo>
                  <a:lnTo>
                    <a:pt x="343" y="98"/>
                  </a:lnTo>
                  <a:lnTo>
                    <a:pt x="327" y="113"/>
                  </a:lnTo>
                  <a:lnTo>
                    <a:pt x="317" y="122"/>
                  </a:lnTo>
                  <a:lnTo>
                    <a:pt x="297" y="118"/>
                  </a:lnTo>
                  <a:lnTo>
                    <a:pt x="281" y="86"/>
                  </a:lnTo>
                  <a:lnTo>
                    <a:pt x="281" y="63"/>
                  </a:lnTo>
                  <a:lnTo>
                    <a:pt x="261" y="56"/>
                  </a:lnTo>
                  <a:lnTo>
                    <a:pt x="256" y="35"/>
                  </a:lnTo>
                  <a:lnTo>
                    <a:pt x="233" y="18"/>
                  </a:lnTo>
                  <a:lnTo>
                    <a:pt x="216" y="18"/>
                  </a:lnTo>
                  <a:lnTo>
                    <a:pt x="204" y="0"/>
                  </a:lnTo>
                  <a:lnTo>
                    <a:pt x="186" y="10"/>
                  </a:lnTo>
                  <a:lnTo>
                    <a:pt x="192" y="35"/>
                  </a:lnTo>
                  <a:lnTo>
                    <a:pt x="182" y="31"/>
                  </a:lnTo>
                  <a:lnTo>
                    <a:pt x="173" y="26"/>
                  </a:lnTo>
                  <a:lnTo>
                    <a:pt x="157" y="63"/>
                  </a:lnTo>
                  <a:lnTo>
                    <a:pt x="136" y="68"/>
                  </a:lnTo>
                  <a:lnTo>
                    <a:pt x="115" y="61"/>
                  </a:lnTo>
                  <a:lnTo>
                    <a:pt x="101" y="80"/>
                  </a:lnTo>
                  <a:lnTo>
                    <a:pt x="84" y="63"/>
                  </a:lnTo>
                  <a:lnTo>
                    <a:pt x="57" y="46"/>
                  </a:lnTo>
                  <a:lnTo>
                    <a:pt x="0" y="6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8" name="Freeform 494"/>
            <p:cNvSpPr/>
            <p:nvPr/>
          </p:nvSpPr>
          <p:spPr bwMode="auto">
            <a:xfrm>
              <a:off x="2517497" y="3033635"/>
              <a:ext cx="213960" cy="98653"/>
            </a:xfrm>
            <a:custGeom>
              <a:avLst/>
              <a:gdLst>
                <a:gd name="T0" fmla="*/ 3 w 444"/>
                <a:gd name="T1" fmla="*/ 3 h 219"/>
                <a:gd name="T2" fmla="*/ 2 w 444"/>
                <a:gd name="T3" fmla="*/ 3 h 219"/>
                <a:gd name="T4" fmla="*/ 0 w 444"/>
                <a:gd name="T5" fmla="*/ 4 h 219"/>
                <a:gd name="T6" fmla="*/ 0 w 444"/>
                <a:gd name="T7" fmla="*/ 4 h 219"/>
                <a:gd name="T8" fmla="*/ 0 w 444"/>
                <a:gd name="T9" fmla="*/ 5 h 219"/>
                <a:gd name="T10" fmla="*/ 1 w 444"/>
                <a:gd name="T11" fmla="*/ 5 h 219"/>
                <a:gd name="T12" fmla="*/ 3 w 444"/>
                <a:gd name="T13" fmla="*/ 5 h 219"/>
                <a:gd name="T14" fmla="*/ 4 w 444"/>
                <a:gd name="T15" fmla="*/ 5 h 219"/>
                <a:gd name="T16" fmla="*/ 5 w 444"/>
                <a:gd name="T17" fmla="*/ 5 h 219"/>
                <a:gd name="T18" fmla="*/ 5 w 444"/>
                <a:gd name="T19" fmla="*/ 4 h 219"/>
                <a:gd name="T20" fmla="*/ 6 w 444"/>
                <a:gd name="T21" fmla="*/ 4 h 219"/>
                <a:gd name="T22" fmla="*/ 7 w 444"/>
                <a:gd name="T23" fmla="*/ 4 h 219"/>
                <a:gd name="T24" fmla="*/ 7 w 444"/>
                <a:gd name="T25" fmla="*/ 4 h 219"/>
                <a:gd name="T26" fmla="*/ 9 w 444"/>
                <a:gd name="T27" fmla="*/ 3 h 219"/>
                <a:gd name="T28" fmla="*/ 10 w 444"/>
                <a:gd name="T29" fmla="*/ 2 h 219"/>
                <a:gd name="T30" fmla="*/ 10 w 444"/>
                <a:gd name="T31" fmla="*/ 2 h 219"/>
                <a:gd name="T32" fmla="*/ 10 w 444"/>
                <a:gd name="T33" fmla="*/ 1 h 219"/>
                <a:gd name="T34" fmla="*/ 9 w 444"/>
                <a:gd name="T35" fmla="*/ 1 h 219"/>
                <a:gd name="T36" fmla="*/ 9 w 444"/>
                <a:gd name="T37" fmla="*/ 1 h 219"/>
                <a:gd name="T38" fmla="*/ 8 w 444"/>
                <a:gd name="T39" fmla="*/ 1 h 219"/>
                <a:gd name="T40" fmla="*/ 7 w 444"/>
                <a:gd name="T41" fmla="*/ 0 h 219"/>
                <a:gd name="T42" fmla="*/ 4 w 444"/>
                <a:gd name="T43" fmla="*/ 0 h 219"/>
                <a:gd name="T44" fmla="*/ 4 w 444"/>
                <a:gd name="T45" fmla="*/ 0 h 219"/>
                <a:gd name="T46" fmla="*/ 4 w 444"/>
                <a:gd name="T47" fmla="*/ 1 h 219"/>
                <a:gd name="T48" fmla="*/ 4 w 444"/>
                <a:gd name="T49" fmla="*/ 1 h 219"/>
                <a:gd name="T50" fmla="*/ 4 w 444"/>
                <a:gd name="T51" fmla="*/ 1 h 219"/>
                <a:gd name="T52" fmla="*/ 3 w 444"/>
                <a:gd name="T53" fmla="*/ 1 h 219"/>
                <a:gd name="T54" fmla="*/ 3 w 444"/>
                <a:gd name="T55" fmla="*/ 1 h 219"/>
                <a:gd name="T56" fmla="*/ 2 w 444"/>
                <a:gd name="T57" fmla="*/ 1 h 219"/>
                <a:gd name="T58" fmla="*/ 2 w 444"/>
                <a:gd name="T59" fmla="*/ 1 h 219"/>
                <a:gd name="T60" fmla="*/ 2 w 444"/>
                <a:gd name="T61" fmla="*/ 1 h 219"/>
                <a:gd name="T62" fmla="*/ 2 w 444"/>
                <a:gd name="T63" fmla="*/ 2 h 219"/>
                <a:gd name="T64" fmla="*/ 2 w 444"/>
                <a:gd name="T65" fmla="*/ 2 h 219"/>
                <a:gd name="T66" fmla="*/ 2 w 444"/>
                <a:gd name="T67" fmla="*/ 3 h 219"/>
                <a:gd name="T68" fmla="*/ 4 w 444"/>
                <a:gd name="T69" fmla="*/ 3 h 219"/>
                <a:gd name="T70" fmla="*/ 4 w 444"/>
                <a:gd name="T71" fmla="*/ 2 h 219"/>
                <a:gd name="T72" fmla="*/ 5 w 444"/>
                <a:gd name="T73" fmla="*/ 3 h 219"/>
                <a:gd name="T74" fmla="*/ 4 w 444"/>
                <a:gd name="T75" fmla="*/ 3 h 219"/>
                <a:gd name="T76" fmla="*/ 4 w 444"/>
                <a:gd name="T77" fmla="*/ 3 h 219"/>
                <a:gd name="T78" fmla="*/ 3 w 444"/>
                <a:gd name="T79" fmla="*/ 3 h 219"/>
                <a:gd name="T80" fmla="*/ 3 w 444"/>
                <a:gd name="T81" fmla="*/ 3 h 219"/>
                <a:gd name="T82" fmla="*/ 3 w 444"/>
                <a:gd name="T83" fmla="*/ 3 h 2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4"/>
                <a:gd name="T127" fmla="*/ 0 h 219"/>
                <a:gd name="T128" fmla="*/ 444 w 444"/>
                <a:gd name="T129" fmla="*/ 219 h 21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4" h="219">
                  <a:moveTo>
                    <a:pt x="113" y="156"/>
                  </a:moveTo>
                  <a:lnTo>
                    <a:pt x="81" y="156"/>
                  </a:lnTo>
                  <a:lnTo>
                    <a:pt x="16" y="165"/>
                  </a:lnTo>
                  <a:lnTo>
                    <a:pt x="0" y="190"/>
                  </a:lnTo>
                  <a:lnTo>
                    <a:pt x="16" y="200"/>
                  </a:lnTo>
                  <a:lnTo>
                    <a:pt x="29" y="207"/>
                  </a:lnTo>
                  <a:lnTo>
                    <a:pt x="118" y="206"/>
                  </a:lnTo>
                  <a:lnTo>
                    <a:pt x="179" y="206"/>
                  </a:lnTo>
                  <a:lnTo>
                    <a:pt x="207" y="219"/>
                  </a:lnTo>
                  <a:lnTo>
                    <a:pt x="216" y="192"/>
                  </a:lnTo>
                  <a:lnTo>
                    <a:pt x="242" y="190"/>
                  </a:lnTo>
                  <a:lnTo>
                    <a:pt x="278" y="180"/>
                  </a:lnTo>
                  <a:lnTo>
                    <a:pt x="309" y="172"/>
                  </a:lnTo>
                  <a:lnTo>
                    <a:pt x="363" y="136"/>
                  </a:lnTo>
                  <a:lnTo>
                    <a:pt x="423" y="102"/>
                  </a:lnTo>
                  <a:lnTo>
                    <a:pt x="444" y="84"/>
                  </a:lnTo>
                  <a:lnTo>
                    <a:pt x="436" y="50"/>
                  </a:lnTo>
                  <a:lnTo>
                    <a:pt x="406" y="50"/>
                  </a:lnTo>
                  <a:lnTo>
                    <a:pt x="382" y="35"/>
                  </a:lnTo>
                  <a:lnTo>
                    <a:pt x="349" y="22"/>
                  </a:lnTo>
                  <a:lnTo>
                    <a:pt x="275" y="14"/>
                  </a:lnTo>
                  <a:lnTo>
                    <a:pt x="182" y="0"/>
                  </a:lnTo>
                  <a:lnTo>
                    <a:pt x="165" y="4"/>
                  </a:lnTo>
                  <a:lnTo>
                    <a:pt x="171" y="22"/>
                  </a:lnTo>
                  <a:lnTo>
                    <a:pt x="180" y="39"/>
                  </a:lnTo>
                  <a:lnTo>
                    <a:pt x="156" y="45"/>
                  </a:lnTo>
                  <a:lnTo>
                    <a:pt x="148" y="33"/>
                  </a:lnTo>
                  <a:lnTo>
                    <a:pt x="117" y="29"/>
                  </a:lnTo>
                  <a:lnTo>
                    <a:pt x="76" y="33"/>
                  </a:lnTo>
                  <a:lnTo>
                    <a:pt x="93" y="45"/>
                  </a:lnTo>
                  <a:lnTo>
                    <a:pt x="93" y="57"/>
                  </a:lnTo>
                  <a:lnTo>
                    <a:pt x="86" y="72"/>
                  </a:lnTo>
                  <a:lnTo>
                    <a:pt x="86" y="95"/>
                  </a:lnTo>
                  <a:lnTo>
                    <a:pt x="98" y="108"/>
                  </a:lnTo>
                  <a:lnTo>
                    <a:pt x="156" y="108"/>
                  </a:lnTo>
                  <a:lnTo>
                    <a:pt x="174" y="107"/>
                  </a:lnTo>
                  <a:lnTo>
                    <a:pt x="192" y="126"/>
                  </a:lnTo>
                  <a:lnTo>
                    <a:pt x="173" y="153"/>
                  </a:lnTo>
                  <a:lnTo>
                    <a:pt x="154" y="153"/>
                  </a:lnTo>
                  <a:lnTo>
                    <a:pt x="132" y="152"/>
                  </a:lnTo>
                  <a:lnTo>
                    <a:pt x="123" y="153"/>
                  </a:lnTo>
                  <a:lnTo>
                    <a:pt x="113" y="15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9" name="Freeform 495"/>
            <p:cNvSpPr/>
            <p:nvPr/>
          </p:nvSpPr>
          <p:spPr bwMode="auto">
            <a:xfrm>
              <a:off x="2495596" y="3092509"/>
              <a:ext cx="136463" cy="103427"/>
            </a:xfrm>
            <a:custGeom>
              <a:avLst/>
              <a:gdLst>
                <a:gd name="T0" fmla="*/ 0 w 285"/>
                <a:gd name="T1" fmla="*/ 5 h 227"/>
                <a:gd name="T2" fmla="*/ 0 w 285"/>
                <a:gd name="T3" fmla="*/ 5 h 227"/>
                <a:gd name="T4" fmla="*/ 1 w 285"/>
                <a:gd name="T5" fmla="*/ 5 h 227"/>
                <a:gd name="T6" fmla="*/ 2 w 285"/>
                <a:gd name="T7" fmla="*/ 5 h 227"/>
                <a:gd name="T8" fmla="*/ 3 w 285"/>
                <a:gd name="T9" fmla="*/ 3 h 227"/>
                <a:gd name="T10" fmla="*/ 3 w 285"/>
                <a:gd name="T11" fmla="*/ 4 h 227"/>
                <a:gd name="T12" fmla="*/ 4 w 285"/>
                <a:gd name="T13" fmla="*/ 5 h 227"/>
                <a:gd name="T14" fmla="*/ 5 w 285"/>
                <a:gd name="T15" fmla="*/ 5 h 227"/>
                <a:gd name="T16" fmla="*/ 6 w 285"/>
                <a:gd name="T17" fmla="*/ 5 h 227"/>
                <a:gd name="T18" fmla="*/ 7 w 285"/>
                <a:gd name="T19" fmla="*/ 5 h 227"/>
                <a:gd name="T20" fmla="*/ 7 w 285"/>
                <a:gd name="T21" fmla="*/ 3 h 227"/>
                <a:gd name="T22" fmla="*/ 6 w 285"/>
                <a:gd name="T23" fmla="*/ 3 h 227"/>
                <a:gd name="T24" fmla="*/ 6 w 285"/>
                <a:gd name="T25" fmla="*/ 3 h 227"/>
                <a:gd name="T26" fmla="*/ 6 w 285"/>
                <a:gd name="T27" fmla="*/ 2 h 227"/>
                <a:gd name="T28" fmla="*/ 5 w 285"/>
                <a:gd name="T29" fmla="*/ 2 h 227"/>
                <a:gd name="T30" fmla="*/ 5 w 285"/>
                <a:gd name="T31" fmla="*/ 2 h 227"/>
                <a:gd name="T32" fmla="*/ 3 w 285"/>
                <a:gd name="T33" fmla="*/ 2 h 227"/>
                <a:gd name="T34" fmla="*/ 3 w 285"/>
                <a:gd name="T35" fmla="*/ 2 h 227"/>
                <a:gd name="T36" fmla="*/ 2 w 285"/>
                <a:gd name="T37" fmla="*/ 2 h 227"/>
                <a:gd name="T38" fmla="*/ 1 w 285"/>
                <a:gd name="T39" fmla="*/ 1 h 227"/>
                <a:gd name="T40" fmla="*/ 1 w 285"/>
                <a:gd name="T41" fmla="*/ 1 h 227"/>
                <a:gd name="T42" fmla="*/ 1 w 285"/>
                <a:gd name="T43" fmla="*/ 1 h 227"/>
                <a:gd name="T44" fmla="*/ 1 w 285"/>
                <a:gd name="T45" fmla="*/ 1 h 227"/>
                <a:gd name="T46" fmla="*/ 3 w 285"/>
                <a:gd name="T47" fmla="*/ 1 h 227"/>
                <a:gd name="T48" fmla="*/ 3 w 285"/>
                <a:gd name="T49" fmla="*/ 0 h 227"/>
                <a:gd name="T50" fmla="*/ 2 w 285"/>
                <a:gd name="T51" fmla="*/ 0 h 227"/>
                <a:gd name="T52" fmla="*/ 1 w 285"/>
                <a:gd name="T53" fmla="*/ 0 h 227"/>
                <a:gd name="T54" fmla="*/ 0 w 285"/>
                <a:gd name="T55" fmla="*/ 1 h 227"/>
                <a:gd name="T56" fmla="*/ 0 w 285"/>
                <a:gd name="T57" fmla="*/ 2 h 227"/>
                <a:gd name="T58" fmla="*/ 0 w 285"/>
                <a:gd name="T59" fmla="*/ 2 h 227"/>
                <a:gd name="T60" fmla="*/ 0 w 285"/>
                <a:gd name="T61" fmla="*/ 2 h 227"/>
                <a:gd name="T62" fmla="*/ 1 w 285"/>
                <a:gd name="T63" fmla="*/ 2 h 227"/>
                <a:gd name="T64" fmla="*/ 1 w 285"/>
                <a:gd name="T65" fmla="*/ 3 h 227"/>
                <a:gd name="T66" fmla="*/ 1 w 285"/>
                <a:gd name="T67" fmla="*/ 4 h 227"/>
                <a:gd name="T68" fmla="*/ 1 w 285"/>
                <a:gd name="T69" fmla="*/ 4 h 227"/>
                <a:gd name="T70" fmla="*/ 1 w 285"/>
                <a:gd name="T71" fmla="*/ 4 h 227"/>
                <a:gd name="T72" fmla="*/ 0 w 285"/>
                <a:gd name="T73" fmla="*/ 5 h 2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5"/>
                <a:gd name="T112" fmla="*/ 0 h 227"/>
                <a:gd name="T113" fmla="*/ 285 w 285"/>
                <a:gd name="T114" fmla="*/ 227 h 2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5" h="227">
                  <a:moveTo>
                    <a:pt x="0" y="192"/>
                  </a:moveTo>
                  <a:lnTo>
                    <a:pt x="4" y="201"/>
                  </a:lnTo>
                  <a:lnTo>
                    <a:pt x="27" y="205"/>
                  </a:lnTo>
                  <a:lnTo>
                    <a:pt x="76" y="207"/>
                  </a:lnTo>
                  <a:lnTo>
                    <a:pt x="135" y="138"/>
                  </a:lnTo>
                  <a:lnTo>
                    <a:pt x="150" y="181"/>
                  </a:lnTo>
                  <a:lnTo>
                    <a:pt x="166" y="227"/>
                  </a:lnTo>
                  <a:lnTo>
                    <a:pt x="206" y="209"/>
                  </a:lnTo>
                  <a:lnTo>
                    <a:pt x="243" y="191"/>
                  </a:lnTo>
                  <a:lnTo>
                    <a:pt x="285" y="205"/>
                  </a:lnTo>
                  <a:lnTo>
                    <a:pt x="285" y="139"/>
                  </a:lnTo>
                  <a:lnTo>
                    <a:pt x="258" y="127"/>
                  </a:lnTo>
                  <a:lnTo>
                    <a:pt x="242" y="128"/>
                  </a:lnTo>
                  <a:lnTo>
                    <a:pt x="253" y="85"/>
                  </a:lnTo>
                  <a:lnTo>
                    <a:pt x="218" y="76"/>
                  </a:lnTo>
                  <a:lnTo>
                    <a:pt x="192" y="73"/>
                  </a:lnTo>
                  <a:lnTo>
                    <a:pt x="151" y="73"/>
                  </a:lnTo>
                  <a:lnTo>
                    <a:pt x="121" y="73"/>
                  </a:lnTo>
                  <a:lnTo>
                    <a:pt x="81" y="73"/>
                  </a:lnTo>
                  <a:lnTo>
                    <a:pt x="49" y="66"/>
                  </a:lnTo>
                  <a:lnTo>
                    <a:pt x="45" y="59"/>
                  </a:lnTo>
                  <a:lnTo>
                    <a:pt x="50" y="44"/>
                  </a:lnTo>
                  <a:lnTo>
                    <a:pt x="65" y="32"/>
                  </a:lnTo>
                  <a:lnTo>
                    <a:pt x="119" y="21"/>
                  </a:lnTo>
                  <a:lnTo>
                    <a:pt x="117" y="0"/>
                  </a:lnTo>
                  <a:lnTo>
                    <a:pt x="73" y="7"/>
                  </a:lnTo>
                  <a:lnTo>
                    <a:pt x="40" y="4"/>
                  </a:lnTo>
                  <a:lnTo>
                    <a:pt x="19" y="27"/>
                  </a:lnTo>
                  <a:lnTo>
                    <a:pt x="9" y="73"/>
                  </a:lnTo>
                  <a:lnTo>
                    <a:pt x="11" y="84"/>
                  </a:lnTo>
                  <a:lnTo>
                    <a:pt x="8" y="86"/>
                  </a:lnTo>
                  <a:lnTo>
                    <a:pt x="34" y="97"/>
                  </a:lnTo>
                  <a:lnTo>
                    <a:pt x="47" y="122"/>
                  </a:lnTo>
                  <a:lnTo>
                    <a:pt x="39" y="153"/>
                  </a:lnTo>
                  <a:lnTo>
                    <a:pt x="32" y="155"/>
                  </a:lnTo>
                  <a:lnTo>
                    <a:pt x="25" y="166"/>
                  </a:lnTo>
                  <a:lnTo>
                    <a:pt x="0" y="19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80" name="Freeform 496"/>
            <p:cNvSpPr/>
            <p:nvPr/>
          </p:nvSpPr>
          <p:spPr bwMode="auto">
            <a:xfrm>
              <a:off x="3369967" y="3501442"/>
              <a:ext cx="10108" cy="15912"/>
            </a:xfrm>
            <a:custGeom>
              <a:avLst/>
              <a:gdLst>
                <a:gd name="T0" fmla="*/ 0 w 19"/>
                <a:gd name="T1" fmla="*/ 1 h 33"/>
                <a:gd name="T2" fmla="*/ 0 w 19"/>
                <a:gd name="T3" fmla="*/ 0 h 33"/>
                <a:gd name="T4" fmla="*/ 1 w 19"/>
                <a:gd name="T5" fmla="*/ 1 h 33"/>
                <a:gd name="T6" fmla="*/ 0 w 19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3"/>
                <a:gd name="T14" fmla="*/ 19 w 19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3">
                  <a:moveTo>
                    <a:pt x="0" y="33"/>
                  </a:moveTo>
                  <a:lnTo>
                    <a:pt x="11" y="0"/>
                  </a:lnTo>
                  <a:lnTo>
                    <a:pt x="19" y="18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</p:grpSp>
      <p:sp>
        <p:nvSpPr>
          <p:cNvPr id="34" name="文本占位符 33"/>
          <p:cNvSpPr>
            <a:spLocks noGrp="1"/>
          </p:cNvSpPr>
          <p:nvPr>
            <p:ph type="body" sz="quarter" idx="10"/>
          </p:nvPr>
        </p:nvSpPr>
        <p:spPr>
          <a:xfrm>
            <a:off x="764562" y="554577"/>
            <a:ext cx="6371897" cy="584775"/>
          </a:xfrm>
        </p:spPr>
        <p:txBody>
          <a:bodyPr>
            <a:normAutofit/>
          </a:bodyPr>
          <a:lstStyle>
            <a:lvl1pPr marL="0" indent="0">
              <a:buNone/>
              <a:defRPr kumimoji="0" lang="zh-CN" altLang="en-US" sz="3200" b="1" i="0" u="none" strike="noStrike" kern="0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37" name="任意多边形: 形状 36"/>
          <p:cNvSpPr/>
          <p:nvPr userDrawn="1"/>
        </p:nvSpPr>
        <p:spPr>
          <a:xfrm>
            <a:off x="280091" y="471691"/>
            <a:ext cx="1014529" cy="135663"/>
          </a:xfrm>
          <a:custGeom>
            <a:avLst/>
            <a:gdLst>
              <a:gd name="connsiteX0" fmla="*/ 0 w 819150"/>
              <a:gd name="connsiteY0" fmla="*/ 109537 h 109537"/>
              <a:gd name="connsiteX1" fmla="*/ 361950 w 819150"/>
              <a:gd name="connsiteY1" fmla="*/ 109537 h 109537"/>
              <a:gd name="connsiteX2" fmla="*/ 433388 w 819150"/>
              <a:gd name="connsiteY2" fmla="*/ 0 h 109537"/>
              <a:gd name="connsiteX3" fmla="*/ 819150 w 819150"/>
              <a:gd name="connsiteY3" fmla="*/ 0 h 10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9150" h="109537">
                <a:moveTo>
                  <a:pt x="0" y="109537"/>
                </a:moveTo>
                <a:lnTo>
                  <a:pt x="361950" y="109537"/>
                </a:lnTo>
                <a:lnTo>
                  <a:pt x="433388" y="0"/>
                </a:lnTo>
                <a:lnTo>
                  <a:pt x="819150" y="0"/>
                </a:lnTo>
              </a:path>
            </a:pathLst>
          </a:custGeom>
          <a:ln w="12700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 userDrawn="1"/>
        </p:nvSpPr>
        <p:spPr>
          <a:xfrm rot="5400000" flipH="1">
            <a:off x="1294620" y="442784"/>
            <a:ext cx="59017" cy="59017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E60012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1296035"/>
            <a:endParaRPr lang="zh-CN" altLang="en-US" sz="2550">
              <a:solidFill>
                <a:prstClr val="black"/>
              </a:solidFill>
              <a:cs typeface="+mn-ea"/>
              <a:sym typeface="+mn-lt"/>
            </a:endParaRPr>
          </a:p>
        </p:txBody>
      </p:sp>
      <p:cxnSp>
        <p:nvCxnSpPr>
          <p:cNvPr id="42" name="直接连接符 41"/>
          <p:cNvCxnSpPr/>
          <p:nvPr userDrawn="1"/>
        </p:nvCxnSpPr>
        <p:spPr>
          <a:xfrm>
            <a:off x="66675" y="754857"/>
            <a:ext cx="488156" cy="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 userDrawn="1"/>
        </p:nvCxnSpPr>
        <p:spPr>
          <a:xfrm>
            <a:off x="150019" y="895350"/>
            <a:ext cx="590550" cy="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任意多边形: 形状 44"/>
          <p:cNvSpPr/>
          <p:nvPr userDrawn="1"/>
        </p:nvSpPr>
        <p:spPr>
          <a:xfrm flipV="1">
            <a:off x="347664" y="1025179"/>
            <a:ext cx="658122" cy="88004"/>
          </a:xfrm>
          <a:custGeom>
            <a:avLst/>
            <a:gdLst>
              <a:gd name="connsiteX0" fmla="*/ 0 w 819150"/>
              <a:gd name="connsiteY0" fmla="*/ 109537 h 109537"/>
              <a:gd name="connsiteX1" fmla="*/ 361950 w 819150"/>
              <a:gd name="connsiteY1" fmla="*/ 109537 h 109537"/>
              <a:gd name="connsiteX2" fmla="*/ 433388 w 819150"/>
              <a:gd name="connsiteY2" fmla="*/ 0 h 109537"/>
              <a:gd name="connsiteX3" fmla="*/ 819150 w 819150"/>
              <a:gd name="connsiteY3" fmla="*/ 0 h 10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9150" h="109537">
                <a:moveTo>
                  <a:pt x="0" y="109537"/>
                </a:moveTo>
                <a:lnTo>
                  <a:pt x="361950" y="109537"/>
                </a:lnTo>
                <a:lnTo>
                  <a:pt x="433388" y="0"/>
                </a:lnTo>
                <a:lnTo>
                  <a:pt x="819150" y="0"/>
                </a:lnTo>
              </a:path>
            </a:pathLst>
          </a:custGeom>
          <a:ln w="12700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 userDrawn="1"/>
        </p:nvSpPr>
        <p:spPr>
          <a:xfrm rot="5400000" flipH="1">
            <a:off x="1005786" y="1080335"/>
            <a:ext cx="59017" cy="59017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E60012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1296035"/>
            <a:endParaRPr lang="zh-CN" altLang="en-US" sz="2550">
              <a:solidFill>
                <a:prstClr val="black"/>
              </a:solidFill>
              <a:cs typeface="+mn-ea"/>
              <a:sym typeface="+mn-lt"/>
            </a:endParaRPr>
          </a:p>
        </p:txBody>
      </p:sp>
      <p:pic>
        <p:nvPicPr>
          <p:cNvPr id="281" name="图片 1">
            <a:extLst>
              <a:ext uri="{FF2B5EF4-FFF2-40B4-BE49-F238E27FC236}">
                <a16:creationId xmlns:a16="http://schemas.microsoft.com/office/drawing/2014/main" id="{083E89C6-D2A7-4D42-8851-F451F3F3F5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783427" y="159845"/>
            <a:ext cx="1219023" cy="91394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EE038-A3BC-43F9-9C99-360ED5758235}" type="datetimeFigureOut">
              <a:rPr lang="zh-CN" altLang="en-US" smtClean="0"/>
              <a:t>2022/7/27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7F250-AEF5-4C37-968D-590C2DD6E8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EE038-A3BC-43F9-9C99-360ED5758235}" type="datetimeFigureOut">
              <a:rPr lang="zh-CN" altLang="en-US" smtClean="0"/>
              <a:t>2022/7/27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7F250-AEF5-4C37-968D-590C2DD6E8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EE038-A3BC-43F9-9C99-360ED5758235}" type="datetimeFigureOut">
              <a:rPr lang="zh-CN" altLang="en-US" smtClean="0"/>
              <a:t>2022/7/27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7F250-AEF5-4C37-968D-590C2DD6E8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EE038-A3BC-43F9-9C99-360ED5758235}" type="datetimeFigureOut">
              <a:rPr lang="zh-CN" altLang="en-US" smtClean="0"/>
              <a:t>2022/7/27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7F250-AEF5-4C37-968D-590C2DD6E8A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1">
            <a:extLst>
              <a:ext uri="{FF2B5EF4-FFF2-40B4-BE49-F238E27FC236}">
                <a16:creationId xmlns:a16="http://schemas.microsoft.com/office/drawing/2014/main" id="{EEA603F5-807F-4D01-B7CC-81CC5167C8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783427" y="159845"/>
            <a:ext cx="1219023" cy="91394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/>
        </p:nvGrpSpPr>
        <p:grpSpPr>
          <a:xfrm>
            <a:off x="406684" y="13193"/>
            <a:ext cx="11378632" cy="6844808"/>
            <a:chOff x="940596" y="1700228"/>
            <a:chExt cx="6850085" cy="3506956"/>
          </a:xfrm>
          <a:gradFill flip="none" rotWithShape="1">
            <a:gsLst>
              <a:gs pos="100000">
                <a:schemeClr val="bg1">
                  <a:lumMod val="95000"/>
                  <a:alpha val="20000"/>
                </a:schemeClr>
              </a:gs>
              <a:gs pos="0">
                <a:schemeClr val="bg1">
                  <a:lumMod val="75000"/>
                  <a:alpha val="50000"/>
                </a:schemeClr>
              </a:gs>
            </a:gsLst>
            <a:lin ang="5400000" scaled="0"/>
            <a:tileRect/>
          </a:gradFill>
        </p:grpSpPr>
        <p:sp>
          <p:nvSpPr>
            <p:cNvPr id="7" name="Freeform 250"/>
            <p:cNvSpPr/>
            <p:nvPr/>
          </p:nvSpPr>
          <p:spPr bwMode="auto">
            <a:xfrm>
              <a:off x="6781532" y="3590547"/>
              <a:ext cx="26956" cy="7956"/>
            </a:xfrm>
            <a:custGeom>
              <a:avLst/>
              <a:gdLst>
                <a:gd name="T0" fmla="*/ 0 w 54"/>
                <a:gd name="T1" fmla="*/ 0 h 19"/>
                <a:gd name="T2" fmla="*/ 0 w 54"/>
                <a:gd name="T3" fmla="*/ 0 h 19"/>
                <a:gd name="T4" fmla="*/ 1 w 54"/>
                <a:gd name="T5" fmla="*/ 0 h 19"/>
                <a:gd name="T6" fmla="*/ 0 w 54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"/>
                <a:gd name="T13" fmla="*/ 0 h 19"/>
                <a:gd name="T14" fmla="*/ 54 w 54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" h="19">
                  <a:moveTo>
                    <a:pt x="0" y="0"/>
                  </a:moveTo>
                  <a:lnTo>
                    <a:pt x="3" y="19"/>
                  </a:lnTo>
                  <a:lnTo>
                    <a:pt x="54" y="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" name="Freeform 251"/>
            <p:cNvSpPr/>
            <p:nvPr/>
          </p:nvSpPr>
          <p:spPr bwMode="auto">
            <a:xfrm>
              <a:off x="6668655" y="4405230"/>
              <a:ext cx="360531" cy="709665"/>
            </a:xfrm>
            <a:custGeom>
              <a:avLst/>
              <a:gdLst>
                <a:gd name="T0" fmla="*/ 0 w 750"/>
                <a:gd name="T1" fmla="*/ 33 h 1564"/>
                <a:gd name="T2" fmla="*/ 0 w 750"/>
                <a:gd name="T3" fmla="*/ 34 h 1564"/>
                <a:gd name="T4" fmla="*/ 1 w 750"/>
                <a:gd name="T5" fmla="*/ 34 h 1564"/>
                <a:gd name="T6" fmla="*/ 1 w 750"/>
                <a:gd name="T7" fmla="*/ 36 h 1564"/>
                <a:gd name="T8" fmla="*/ 4 w 750"/>
                <a:gd name="T9" fmla="*/ 36 h 1564"/>
                <a:gd name="T10" fmla="*/ 3 w 750"/>
                <a:gd name="T11" fmla="*/ 35 h 1564"/>
                <a:gd name="T12" fmla="*/ 4 w 750"/>
                <a:gd name="T13" fmla="*/ 33 h 1564"/>
                <a:gd name="T14" fmla="*/ 5 w 750"/>
                <a:gd name="T15" fmla="*/ 33 h 1564"/>
                <a:gd name="T16" fmla="*/ 7 w 750"/>
                <a:gd name="T17" fmla="*/ 30 h 1564"/>
                <a:gd name="T18" fmla="*/ 5 w 750"/>
                <a:gd name="T19" fmla="*/ 28 h 1564"/>
                <a:gd name="T20" fmla="*/ 7 w 750"/>
                <a:gd name="T21" fmla="*/ 27 h 1564"/>
                <a:gd name="T22" fmla="*/ 7 w 750"/>
                <a:gd name="T23" fmla="*/ 25 h 1564"/>
                <a:gd name="T24" fmla="*/ 8 w 750"/>
                <a:gd name="T25" fmla="*/ 24 h 1564"/>
                <a:gd name="T26" fmla="*/ 7 w 750"/>
                <a:gd name="T27" fmla="*/ 24 h 1564"/>
                <a:gd name="T28" fmla="*/ 9 w 750"/>
                <a:gd name="T29" fmla="*/ 24 h 1564"/>
                <a:gd name="T30" fmla="*/ 9 w 750"/>
                <a:gd name="T31" fmla="*/ 23 h 1564"/>
                <a:gd name="T32" fmla="*/ 8 w 750"/>
                <a:gd name="T33" fmla="*/ 24 h 1564"/>
                <a:gd name="T34" fmla="*/ 7 w 750"/>
                <a:gd name="T35" fmla="*/ 23 h 1564"/>
                <a:gd name="T36" fmla="*/ 7 w 750"/>
                <a:gd name="T37" fmla="*/ 22 h 1564"/>
                <a:gd name="T38" fmla="*/ 10 w 750"/>
                <a:gd name="T39" fmla="*/ 22 h 1564"/>
                <a:gd name="T40" fmla="*/ 10 w 750"/>
                <a:gd name="T41" fmla="*/ 19 h 1564"/>
                <a:gd name="T42" fmla="*/ 14 w 750"/>
                <a:gd name="T43" fmla="*/ 19 h 1564"/>
                <a:gd name="T44" fmla="*/ 15 w 750"/>
                <a:gd name="T45" fmla="*/ 17 h 1564"/>
                <a:gd name="T46" fmla="*/ 13 w 750"/>
                <a:gd name="T47" fmla="*/ 13 h 1564"/>
                <a:gd name="T48" fmla="*/ 14 w 750"/>
                <a:gd name="T49" fmla="*/ 9 h 1564"/>
                <a:gd name="T50" fmla="*/ 17 w 750"/>
                <a:gd name="T51" fmla="*/ 6 h 1564"/>
                <a:gd name="T52" fmla="*/ 17 w 750"/>
                <a:gd name="T53" fmla="*/ 4 h 1564"/>
                <a:gd name="T54" fmla="*/ 17 w 750"/>
                <a:gd name="T55" fmla="*/ 4 h 1564"/>
                <a:gd name="T56" fmla="*/ 16 w 750"/>
                <a:gd name="T57" fmla="*/ 6 h 1564"/>
                <a:gd name="T58" fmla="*/ 13 w 750"/>
                <a:gd name="T59" fmla="*/ 6 h 1564"/>
                <a:gd name="T60" fmla="*/ 14 w 750"/>
                <a:gd name="T61" fmla="*/ 4 h 1564"/>
                <a:gd name="T62" fmla="*/ 10 w 750"/>
                <a:gd name="T63" fmla="*/ 1 h 1564"/>
                <a:gd name="T64" fmla="*/ 8 w 750"/>
                <a:gd name="T65" fmla="*/ 0 h 1564"/>
                <a:gd name="T66" fmla="*/ 8 w 750"/>
                <a:gd name="T67" fmla="*/ 1 h 1564"/>
                <a:gd name="T68" fmla="*/ 7 w 750"/>
                <a:gd name="T69" fmla="*/ 0 h 1564"/>
                <a:gd name="T70" fmla="*/ 5 w 750"/>
                <a:gd name="T71" fmla="*/ 1 h 1564"/>
                <a:gd name="T72" fmla="*/ 5 w 750"/>
                <a:gd name="T73" fmla="*/ 3 h 1564"/>
                <a:gd name="T74" fmla="*/ 4 w 750"/>
                <a:gd name="T75" fmla="*/ 3 h 1564"/>
                <a:gd name="T76" fmla="*/ 4 w 750"/>
                <a:gd name="T77" fmla="*/ 5 h 1564"/>
                <a:gd name="T78" fmla="*/ 3 w 750"/>
                <a:gd name="T79" fmla="*/ 7 h 1564"/>
                <a:gd name="T80" fmla="*/ 3 w 750"/>
                <a:gd name="T81" fmla="*/ 11 h 1564"/>
                <a:gd name="T82" fmla="*/ 3 w 750"/>
                <a:gd name="T83" fmla="*/ 14 h 1564"/>
                <a:gd name="T84" fmla="*/ 2 w 750"/>
                <a:gd name="T85" fmla="*/ 17 h 1564"/>
                <a:gd name="T86" fmla="*/ 1 w 750"/>
                <a:gd name="T87" fmla="*/ 24 h 1564"/>
                <a:gd name="T88" fmla="*/ 2 w 750"/>
                <a:gd name="T89" fmla="*/ 26 h 1564"/>
                <a:gd name="T90" fmla="*/ 1 w 750"/>
                <a:gd name="T91" fmla="*/ 27 h 1564"/>
                <a:gd name="T92" fmla="*/ 1 w 750"/>
                <a:gd name="T93" fmla="*/ 29 h 1564"/>
                <a:gd name="T94" fmla="*/ 0 w 750"/>
                <a:gd name="T95" fmla="*/ 33 h 156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50"/>
                <a:gd name="T145" fmla="*/ 0 h 1564"/>
                <a:gd name="T146" fmla="*/ 750 w 750"/>
                <a:gd name="T147" fmla="*/ 1564 h 156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50" h="1564">
                  <a:moveTo>
                    <a:pt x="0" y="1446"/>
                  </a:moveTo>
                  <a:lnTo>
                    <a:pt x="7" y="1480"/>
                  </a:lnTo>
                  <a:lnTo>
                    <a:pt x="38" y="1467"/>
                  </a:lnTo>
                  <a:lnTo>
                    <a:pt x="52" y="1546"/>
                  </a:lnTo>
                  <a:lnTo>
                    <a:pt x="188" y="1564"/>
                  </a:lnTo>
                  <a:lnTo>
                    <a:pt x="152" y="1523"/>
                  </a:lnTo>
                  <a:lnTo>
                    <a:pt x="181" y="1418"/>
                  </a:lnTo>
                  <a:lnTo>
                    <a:pt x="206" y="1438"/>
                  </a:lnTo>
                  <a:lnTo>
                    <a:pt x="290" y="1288"/>
                  </a:lnTo>
                  <a:lnTo>
                    <a:pt x="226" y="1205"/>
                  </a:lnTo>
                  <a:lnTo>
                    <a:pt x="299" y="1154"/>
                  </a:lnTo>
                  <a:lnTo>
                    <a:pt x="311" y="1077"/>
                  </a:lnTo>
                  <a:lnTo>
                    <a:pt x="345" y="1044"/>
                  </a:lnTo>
                  <a:lnTo>
                    <a:pt x="317" y="1030"/>
                  </a:lnTo>
                  <a:lnTo>
                    <a:pt x="374" y="1030"/>
                  </a:lnTo>
                  <a:lnTo>
                    <a:pt x="368" y="992"/>
                  </a:lnTo>
                  <a:lnTo>
                    <a:pt x="341" y="1019"/>
                  </a:lnTo>
                  <a:lnTo>
                    <a:pt x="317" y="990"/>
                  </a:lnTo>
                  <a:lnTo>
                    <a:pt x="313" y="932"/>
                  </a:lnTo>
                  <a:lnTo>
                    <a:pt x="415" y="939"/>
                  </a:lnTo>
                  <a:lnTo>
                    <a:pt x="425" y="824"/>
                  </a:lnTo>
                  <a:lnTo>
                    <a:pt x="587" y="806"/>
                  </a:lnTo>
                  <a:lnTo>
                    <a:pt x="634" y="725"/>
                  </a:lnTo>
                  <a:lnTo>
                    <a:pt x="570" y="582"/>
                  </a:lnTo>
                  <a:lnTo>
                    <a:pt x="601" y="398"/>
                  </a:lnTo>
                  <a:lnTo>
                    <a:pt x="750" y="249"/>
                  </a:lnTo>
                  <a:lnTo>
                    <a:pt x="744" y="181"/>
                  </a:lnTo>
                  <a:lnTo>
                    <a:pt x="718" y="179"/>
                  </a:lnTo>
                  <a:lnTo>
                    <a:pt x="676" y="261"/>
                  </a:lnTo>
                  <a:lnTo>
                    <a:pt x="572" y="255"/>
                  </a:lnTo>
                  <a:lnTo>
                    <a:pt x="593" y="165"/>
                  </a:lnTo>
                  <a:lnTo>
                    <a:pt x="413" y="25"/>
                  </a:lnTo>
                  <a:lnTo>
                    <a:pt x="350" y="14"/>
                  </a:lnTo>
                  <a:lnTo>
                    <a:pt x="344" y="42"/>
                  </a:lnTo>
                  <a:lnTo>
                    <a:pt x="276" y="0"/>
                  </a:lnTo>
                  <a:lnTo>
                    <a:pt x="234" y="52"/>
                  </a:lnTo>
                  <a:lnTo>
                    <a:pt x="229" y="107"/>
                  </a:lnTo>
                  <a:lnTo>
                    <a:pt x="187" y="130"/>
                  </a:lnTo>
                  <a:lnTo>
                    <a:pt x="188" y="238"/>
                  </a:lnTo>
                  <a:lnTo>
                    <a:pt x="143" y="299"/>
                  </a:lnTo>
                  <a:lnTo>
                    <a:pt x="109" y="451"/>
                  </a:lnTo>
                  <a:lnTo>
                    <a:pt x="135" y="594"/>
                  </a:lnTo>
                  <a:lnTo>
                    <a:pt x="85" y="716"/>
                  </a:lnTo>
                  <a:lnTo>
                    <a:pt x="52" y="1021"/>
                  </a:lnTo>
                  <a:lnTo>
                    <a:pt x="79" y="1132"/>
                  </a:lnTo>
                  <a:lnTo>
                    <a:pt x="54" y="1142"/>
                  </a:lnTo>
                  <a:lnTo>
                    <a:pt x="65" y="1241"/>
                  </a:lnTo>
                  <a:lnTo>
                    <a:pt x="0" y="144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" name="Freeform 252"/>
            <p:cNvSpPr/>
            <p:nvPr/>
          </p:nvSpPr>
          <p:spPr bwMode="auto">
            <a:xfrm>
              <a:off x="6756261" y="5126034"/>
              <a:ext cx="62335" cy="58874"/>
            </a:xfrm>
            <a:custGeom>
              <a:avLst/>
              <a:gdLst>
                <a:gd name="T0" fmla="*/ 0 w 132"/>
                <a:gd name="T1" fmla="*/ 0 h 134"/>
                <a:gd name="T2" fmla="*/ 0 w 132"/>
                <a:gd name="T3" fmla="*/ 3 h 134"/>
                <a:gd name="T4" fmla="*/ 3 w 132"/>
                <a:gd name="T5" fmla="*/ 2 h 134"/>
                <a:gd name="T6" fmla="*/ 1 w 132"/>
                <a:gd name="T7" fmla="*/ 1 h 134"/>
                <a:gd name="T8" fmla="*/ 0 w 132"/>
                <a:gd name="T9" fmla="*/ 0 h 1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134"/>
                <a:gd name="T17" fmla="*/ 132 w 132"/>
                <a:gd name="T18" fmla="*/ 134 h 1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134">
                  <a:moveTo>
                    <a:pt x="0" y="0"/>
                  </a:moveTo>
                  <a:lnTo>
                    <a:pt x="2" y="134"/>
                  </a:lnTo>
                  <a:lnTo>
                    <a:pt x="132" y="119"/>
                  </a:lnTo>
                  <a:lnTo>
                    <a:pt x="29" y="6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" name="Freeform 253"/>
            <p:cNvSpPr/>
            <p:nvPr/>
          </p:nvSpPr>
          <p:spPr bwMode="auto">
            <a:xfrm>
              <a:off x="6737729" y="4155415"/>
              <a:ext cx="217329" cy="273683"/>
            </a:xfrm>
            <a:custGeom>
              <a:avLst/>
              <a:gdLst>
                <a:gd name="T0" fmla="*/ 0 w 454"/>
                <a:gd name="T1" fmla="*/ 1 h 601"/>
                <a:gd name="T2" fmla="*/ 1 w 454"/>
                <a:gd name="T3" fmla="*/ 3 h 601"/>
                <a:gd name="T4" fmla="*/ 0 w 454"/>
                <a:gd name="T5" fmla="*/ 6 h 601"/>
                <a:gd name="T6" fmla="*/ 1 w 454"/>
                <a:gd name="T7" fmla="*/ 7 h 601"/>
                <a:gd name="T8" fmla="*/ 1 w 454"/>
                <a:gd name="T9" fmla="*/ 7 h 601"/>
                <a:gd name="T10" fmla="*/ 0 w 454"/>
                <a:gd name="T11" fmla="*/ 8 h 601"/>
                <a:gd name="T12" fmla="*/ 1 w 454"/>
                <a:gd name="T13" fmla="*/ 10 h 601"/>
                <a:gd name="T14" fmla="*/ 1 w 454"/>
                <a:gd name="T15" fmla="*/ 14 h 601"/>
                <a:gd name="T16" fmla="*/ 2 w 454"/>
                <a:gd name="T17" fmla="*/ 14 h 601"/>
                <a:gd name="T18" fmla="*/ 3 w 454"/>
                <a:gd name="T19" fmla="*/ 13 h 601"/>
                <a:gd name="T20" fmla="*/ 5 w 454"/>
                <a:gd name="T21" fmla="*/ 14 h 601"/>
                <a:gd name="T22" fmla="*/ 5 w 454"/>
                <a:gd name="T23" fmla="*/ 13 h 601"/>
                <a:gd name="T24" fmla="*/ 6 w 454"/>
                <a:gd name="T25" fmla="*/ 13 h 601"/>
                <a:gd name="T26" fmla="*/ 7 w 454"/>
                <a:gd name="T27" fmla="*/ 11 h 601"/>
                <a:gd name="T28" fmla="*/ 9 w 454"/>
                <a:gd name="T29" fmla="*/ 10 h 601"/>
                <a:gd name="T30" fmla="*/ 10 w 454"/>
                <a:gd name="T31" fmla="*/ 11 h 601"/>
                <a:gd name="T32" fmla="*/ 11 w 454"/>
                <a:gd name="T33" fmla="*/ 9 h 601"/>
                <a:gd name="T34" fmla="*/ 10 w 454"/>
                <a:gd name="T35" fmla="*/ 7 h 601"/>
                <a:gd name="T36" fmla="*/ 9 w 454"/>
                <a:gd name="T37" fmla="*/ 7 h 601"/>
                <a:gd name="T38" fmla="*/ 8 w 454"/>
                <a:gd name="T39" fmla="*/ 4 h 601"/>
                <a:gd name="T40" fmla="*/ 4 w 454"/>
                <a:gd name="T41" fmla="*/ 2 h 601"/>
                <a:gd name="T42" fmla="*/ 4 w 454"/>
                <a:gd name="T43" fmla="*/ 0 h 601"/>
                <a:gd name="T44" fmla="*/ 1 w 454"/>
                <a:gd name="T45" fmla="*/ 1 h 601"/>
                <a:gd name="T46" fmla="*/ 0 w 454"/>
                <a:gd name="T47" fmla="*/ 1 h 60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54"/>
                <a:gd name="T73" fmla="*/ 0 h 601"/>
                <a:gd name="T74" fmla="*/ 454 w 454"/>
                <a:gd name="T75" fmla="*/ 601 h 60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54" h="601">
                  <a:moveTo>
                    <a:pt x="0" y="61"/>
                  </a:moveTo>
                  <a:lnTo>
                    <a:pt x="32" y="123"/>
                  </a:lnTo>
                  <a:lnTo>
                    <a:pt x="11" y="262"/>
                  </a:lnTo>
                  <a:lnTo>
                    <a:pt x="32" y="277"/>
                  </a:lnTo>
                  <a:lnTo>
                    <a:pt x="24" y="295"/>
                  </a:lnTo>
                  <a:lnTo>
                    <a:pt x="2" y="352"/>
                  </a:lnTo>
                  <a:lnTo>
                    <a:pt x="42" y="433"/>
                  </a:lnTo>
                  <a:lnTo>
                    <a:pt x="65" y="598"/>
                  </a:lnTo>
                  <a:lnTo>
                    <a:pt x="93" y="601"/>
                  </a:lnTo>
                  <a:lnTo>
                    <a:pt x="135" y="549"/>
                  </a:lnTo>
                  <a:lnTo>
                    <a:pt x="203" y="591"/>
                  </a:lnTo>
                  <a:lnTo>
                    <a:pt x="209" y="563"/>
                  </a:lnTo>
                  <a:lnTo>
                    <a:pt x="272" y="574"/>
                  </a:lnTo>
                  <a:lnTo>
                    <a:pt x="293" y="456"/>
                  </a:lnTo>
                  <a:lnTo>
                    <a:pt x="406" y="433"/>
                  </a:lnTo>
                  <a:lnTo>
                    <a:pt x="441" y="472"/>
                  </a:lnTo>
                  <a:lnTo>
                    <a:pt x="454" y="381"/>
                  </a:lnTo>
                  <a:lnTo>
                    <a:pt x="431" y="302"/>
                  </a:lnTo>
                  <a:lnTo>
                    <a:pt x="366" y="298"/>
                  </a:lnTo>
                  <a:lnTo>
                    <a:pt x="342" y="180"/>
                  </a:lnTo>
                  <a:lnTo>
                    <a:pt x="170" y="100"/>
                  </a:lnTo>
                  <a:lnTo>
                    <a:pt x="159" y="0"/>
                  </a:lnTo>
                  <a:lnTo>
                    <a:pt x="46" y="65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" name="Freeform 254"/>
            <p:cNvSpPr/>
            <p:nvPr/>
          </p:nvSpPr>
          <p:spPr bwMode="auto">
            <a:xfrm>
              <a:off x="6660232" y="3861048"/>
              <a:ext cx="714323" cy="801954"/>
            </a:xfrm>
            <a:custGeom>
              <a:avLst/>
              <a:gdLst>
                <a:gd name="T0" fmla="*/ 1 w 1487"/>
                <a:gd name="T1" fmla="*/ 15 h 1768"/>
                <a:gd name="T2" fmla="*/ 3 w 1487"/>
                <a:gd name="T3" fmla="*/ 15 h 1768"/>
                <a:gd name="T4" fmla="*/ 4 w 1487"/>
                <a:gd name="T5" fmla="*/ 17 h 1768"/>
                <a:gd name="T6" fmla="*/ 7 w 1487"/>
                <a:gd name="T7" fmla="*/ 15 h 1768"/>
                <a:gd name="T8" fmla="*/ 11 w 1487"/>
                <a:gd name="T9" fmla="*/ 19 h 1768"/>
                <a:gd name="T10" fmla="*/ 14 w 1487"/>
                <a:gd name="T11" fmla="*/ 22 h 1768"/>
                <a:gd name="T12" fmla="*/ 14 w 1487"/>
                <a:gd name="T13" fmla="*/ 26 h 1768"/>
                <a:gd name="T14" fmla="*/ 16 w 1487"/>
                <a:gd name="T15" fmla="*/ 29 h 1768"/>
                <a:gd name="T16" fmla="*/ 17 w 1487"/>
                <a:gd name="T17" fmla="*/ 30 h 1768"/>
                <a:gd name="T18" fmla="*/ 18 w 1487"/>
                <a:gd name="T19" fmla="*/ 32 h 1768"/>
                <a:gd name="T20" fmla="*/ 14 w 1487"/>
                <a:gd name="T21" fmla="*/ 37 h 1768"/>
                <a:gd name="T22" fmla="*/ 18 w 1487"/>
                <a:gd name="T23" fmla="*/ 39 h 1768"/>
                <a:gd name="T24" fmla="*/ 18 w 1487"/>
                <a:gd name="T25" fmla="*/ 41 h 1768"/>
                <a:gd name="T26" fmla="*/ 23 w 1487"/>
                <a:gd name="T27" fmla="*/ 32 h 1768"/>
                <a:gd name="T28" fmla="*/ 28 w 1487"/>
                <a:gd name="T29" fmla="*/ 29 h 1768"/>
                <a:gd name="T30" fmla="*/ 31 w 1487"/>
                <a:gd name="T31" fmla="*/ 23 h 1768"/>
                <a:gd name="T32" fmla="*/ 34 w 1487"/>
                <a:gd name="T33" fmla="*/ 15 h 1768"/>
                <a:gd name="T34" fmla="*/ 34 w 1487"/>
                <a:gd name="T35" fmla="*/ 11 h 1768"/>
                <a:gd name="T36" fmla="*/ 30 w 1487"/>
                <a:gd name="T37" fmla="*/ 8 h 1768"/>
                <a:gd name="T38" fmla="*/ 26 w 1487"/>
                <a:gd name="T39" fmla="*/ 7 h 1768"/>
                <a:gd name="T40" fmla="*/ 23 w 1487"/>
                <a:gd name="T41" fmla="*/ 6 h 1768"/>
                <a:gd name="T42" fmla="*/ 22 w 1487"/>
                <a:gd name="T43" fmla="*/ 7 h 1768"/>
                <a:gd name="T44" fmla="*/ 21 w 1487"/>
                <a:gd name="T45" fmla="*/ 7 h 1768"/>
                <a:gd name="T46" fmla="*/ 21 w 1487"/>
                <a:gd name="T47" fmla="*/ 4 h 1768"/>
                <a:gd name="T48" fmla="*/ 19 w 1487"/>
                <a:gd name="T49" fmla="*/ 3 h 1768"/>
                <a:gd name="T50" fmla="*/ 15 w 1487"/>
                <a:gd name="T51" fmla="*/ 3 h 1768"/>
                <a:gd name="T52" fmla="*/ 12 w 1487"/>
                <a:gd name="T53" fmla="*/ 3 h 1768"/>
                <a:gd name="T54" fmla="*/ 12 w 1487"/>
                <a:gd name="T55" fmla="*/ 0 h 1768"/>
                <a:gd name="T56" fmla="*/ 8 w 1487"/>
                <a:gd name="T57" fmla="*/ 1 h 1768"/>
                <a:gd name="T58" fmla="*/ 9 w 1487"/>
                <a:gd name="T59" fmla="*/ 3 h 1768"/>
                <a:gd name="T60" fmla="*/ 6 w 1487"/>
                <a:gd name="T61" fmla="*/ 4 h 1768"/>
                <a:gd name="T62" fmla="*/ 4 w 1487"/>
                <a:gd name="T63" fmla="*/ 4 h 1768"/>
                <a:gd name="T64" fmla="*/ 3 w 1487"/>
                <a:gd name="T65" fmla="*/ 5 h 1768"/>
                <a:gd name="T66" fmla="*/ 3 w 1487"/>
                <a:gd name="T67" fmla="*/ 9 h 1768"/>
                <a:gd name="T68" fmla="*/ 0 w 1487"/>
                <a:gd name="T69" fmla="*/ 13 h 17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87"/>
                <a:gd name="T106" fmla="*/ 0 h 1768"/>
                <a:gd name="T107" fmla="*/ 1487 w 1487"/>
                <a:gd name="T108" fmla="*/ 1768 h 17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87" h="1768">
                  <a:moveTo>
                    <a:pt x="0" y="559"/>
                  </a:moveTo>
                  <a:lnTo>
                    <a:pt x="31" y="642"/>
                  </a:lnTo>
                  <a:lnTo>
                    <a:pt x="82" y="670"/>
                  </a:lnTo>
                  <a:lnTo>
                    <a:pt x="125" y="637"/>
                  </a:lnTo>
                  <a:lnTo>
                    <a:pt x="125" y="712"/>
                  </a:lnTo>
                  <a:lnTo>
                    <a:pt x="157" y="712"/>
                  </a:lnTo>
                  <a:lnTo>
                    <a:pt x="203" y="716"/>
                  </a:lnTo>
                  <a:lnTo>
                    <a:pt x="316" y="651"/>
                  </a:lnTo>
                  <a:lnTo>
                    <a:pt x="327" y="751"/>
                  </a:lnTo>
                  <a:lnTo>
                    <a:pt x="499" y="831"/>
                  </a:lnTo>
                  <a:lnTo>
                    <a:pt x="523" y="949"/>
                  </a:lnTo>
                  <a:lnTo>
                    <a:pt x="588" y="953"/>
                  </a:lnTo>
                  <a:lnTo>
                    <a:pt x="611" y="1032"/>
                  </a:lnTo>
                  <a:lnTo>
                    <a:pt x="598" y="1123"/>
                  </a:lnTo>
                  <a:lnTo>
                    <a:pt x="606" y="1214"/>
                  </a:lnTo>
                  <a:lnTo>
                    <a:pt x="689" y="1227"/>
                  </a:lnTo>
                  <a:lnTo>
                    <a:pt x="699" y="1289"/>
                  </a:lnTo>
                  <a:lnTo>
                    <a:pt x="740" y="1302"/>
                  </a:lnTo>
                  <a:lnTo>
                    <a:pt x="734" y="1379"/>
                  </a:lnTo>
                  <a:lnTo>
                    <a:pt x="760" y="1381"/>
                  </a:lnTo>
                  <a:lnTo>
                    <a:pt x="766" y="1449"/>
                  </a:lnTo>
                  <a:lnTo>
                    <a:pt x="617" y="1598"/>
                  </a:lnTo>
                  <a:lnTo>
                    <a:pt x="648" y="1590"/>
                  </a:lnTo>
                  <a:lnTo>
                    <a:pt x="760" y="1684"/>
                  </a:lnTo>
                  <a:lnTo>
                    <a:pt x="785" y="1721"/>
                  </a:lnTo>
                  <a:lnTo>
                    <a:pt x="775" y="1768"/>
                  </a:lnTo>
                  <a:lnTo>
                    <a:pt x="959" y="1503"/>
                  </a:lnTo>
                  <a:lnTo>
                    <a:pt x="969" y="1372"/>
                  </a:lnTo>
                  <a:lnTo>
                    <a:pt x="1112" y="1252"/>
                  </a:lnTo>
                  <a:lnTo>
                    <a:pt x="1205" y="1252"/>
                  </a:lnTo>
                  <a:lnTo>
                    <a:pt x="1245" y="1210"/>
                  </a:lnTo>
                  <a:lnTo>
                    <a:pt x="1320" y="1009"/>
                  </a:lnTo>
                  <a:lnTo>
                    <a:pt x="1330" y="811"/>
                  </a:lnTo>
                  <a:lnTo>
                    <a:pt x="1473" y="623"/>
                  </a:lnTo>
                  <a:lnTo>
                    <a:pt x="1487" y="541"/>
                  </a:lnTo>
                  <a:lnTo>
                    <a:pt x="1465" y="459"/>
                  </a:lnTo>
                  <a:lnTo>
                    <a:pt x="1406" y="449"/>
                  </a:lnTo>
                  <a:lnTo>
                    <a:pt x="1309" y="363"/>
                  </a:lnTo>
                  <a:lnTo>
                    <a:pt x="1120" y="347"/>
                  </a:lnTo>
                  <a:lnTo>
                    <a:pt x="1105" y="295"/>
                  </a:lnTo>
                  <a:lnTo>
                    <a:pt x="1019" y="256"/>
                  </a:lnTo>
                  <a:lnTo>
                    <a:pt x="983" y="257"/>
                  </a:lnTo>
                  <a:lnTo>
                    <a:pt x="932" y="336"/>
                  </a:lnTo>
                  <a:lnTo>
                    <a:pt x="931" y="309"/>
                  </a:lnTo>
                  <a:lnTo>
                    <a:pt x="852" y="321"/>
                  </a:lnTo>
                  <a:lnTo>
                    <a:pt x="886" y="307"/>
                  </a:lnTo>
                  <a:lnTo>
                    <a:pt x="854" y="245"/>
                  </a:lnTo>
                  <a:lnTo>
                    <a:pt x="914" y="160"/>
                  </a:lnTo>
                  <a:lnTo>
                    <a:pt x="851" y="50"/>
                  </a:lnTo>
                  <a:lnTo>
                    <a:pt x="796" y="137"/>
                  </a:lnTo>
                  <a:lnTo>
                    <a:pt x="744" y="132"/>
                  </a:lnTo>
                  <a:lnTo>
                    <a:pt x="660" y="144"/>
                  </a:lnTo>
                  <a:lnTo>
                    <a:pt x="554" y="161"/>
                  </a:lnTo>
                  <a:lnTo>
                    <a:pt x="531" y="115"/>
                  </a:lnTo>
                  <a:lnTo>
                    <a:pt x="538" y="31"/>
                  </a:lnTo>
                  <a:lnTo>
                    <a:pt x="509" y="0"/>
                  </a:lnTo>
                  <a:lnTo>
                    <a:pt x="409" y="53"/>
                  </a:lnTo>
                  <a:lnTo>
                    <a:pt x="347" y="37"/>
                  </a:lnTo>
                  <a:lnTo>
                    <a:pt x="363" y="122"/>
                  </a:lnTo>
                  <a:lnTo>
                    <a:pt x="401" y="133"/>
                  </a:lnTo>
                  <a:lnTo>
                    <a:pt x="306" y="192"/>
                  </a:lnTo>
                  <a:lnTo>
                    <a:pt x="265" y="171"/>
                  </a:lnTo>
                  <a:lnTo>
                    <a:pt x="243" y="141"/>
                  </a:lnTo>
                  <a:lnTo>
                    <a:pt x="155" y="157"/>
                  </a:lnTo>
                  <a:lnTo>
                    <a:pt x="181" y="202"/>
                  </a:lnTo>
                  <a:lnTo>
                    <a:pt x="144" y="205"/>
                  </a:lnTo>
                  <a:lnTo>
                    <a:pt x="165" y="284"/>
                  </a:lnTo>
                  <a:lnTo>
                    <a:pt x="148" y="410"/>
                  </a:lnTo>
                  <a:lnTo>
                    <a:pt x="51" y="458"/>
                  </a:lnTo>
                  <a:lnTo>
                    <a:pt x="0" y="55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" name="Freeform 255"/>
            <p:cNvSpPr/>
            <p:nvPr/>
          </p:nvSpPr>
          <p:spPr bwMode="auto">
            <a:xfrm>
              <a:off x="6380567" y="3590547"/>
              <a:ext cx="13478" cy="52509"/>
            </a:xfrm>
            <a:custGeom>
              <a:avLst/>
              <a:gdLst>
                <a:gd name="T0" fmla="*/ 0 w 31"/>
                <a:gd name="T1" fmla="*/ 1 h 115"/>
                <a:gd name="T2" fmla="*/ 0 w 31"/>
                <a:gd name="T3" fmla="*/ 3 h 115"/>
                <a:gd name="T4" fmla="*/ 1 w 31"/>
                <a:gd name="T5" fmla="*/ 0 h 115"/>
                <a:gd name="T6" fmla="*/ 0 w 31"/>
                <a:gd name="T7" fmla="*/ 1 h 1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15"/>
                <a:gd name="T14" fmla="*/ 31 w 31"/>
                <a:gd name="T15" fmla="*/ 115 h 1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15">
                  <a:moveTo>
                    <a:pt x="0" y="25"/>
                  </a:moveTo>
                  <a:lnTo>
                    <a:pt x="11" y="115"/>
                  </a:lnTo>
                  <a:lnTo>
                    <a:pt x="31" y="0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" name="Freeform 256"/>
            <p:cNvSpPr/>
            <p:nvPr/>
          </p:nvSpPr>
          <p:spPr bwMode="auto">
            <a:xfrm>
              <a:off x="5428699" y="2199858"/>
              <a:ext cx="1565108" cy="873557"/>
            </a:xfrm>
            <a:custGeom>
              <a:avLst/>
              <a:gdLst>
                <a:gd name="T0" fmla="*/ 6 w 3259"/>
                <a:gd name="T1" fmla="*/ 5 h 1930"/>
                <a:gd name="T2" fmla="*/ 9 w 3259"/>
                <a:gd name="T3" fmla="*/ 5 h 1930"/>
                <a:gd name="T4" fmla="*/ 13 w 3259"/>
                <a:gd name="T5" fmla="*/ 5 h 1930"/>
                <a:gd name="T6" fmla="*/ 21 w 3259"/>
                <a:gd name="T7" fmla="*/ 5 h 1930"/>
                <a:gd name="T8" fmla="*/ 23 w 3259"/>
                <a:gd name="T9" fmla="*/ 7 h 1930"/>
                <a:gd name="T10" fmla="*/ 30 w 3259"/>
                <a:gd name="T11" fmla="*/ 9 h 1930"/>
                <a:gd name="T12" fmla="*/ 29 w 3259"/>
                <a:gd name="T13" fmla="*/ 7 h 1930"/>
                <a:gd name="T14" fmla="*/ 34 w 3259"/>
                <a:gd name="T15" fmla="*/ 8 h 1930"/>
                <a:gd name="T16" fmla="*/ 39 w 3259"/>
                <a:gd name="T17" fmla="*/ 7 h 1930"/>
                <a:gd name="T18" fmla="*/ 39 w 3259"/>
                <a:gd name="T19" fmla="*/ 7 h 1930"/>
                <a:gd name="T20" fmla="*/ 40 w 3259"/>
                <a:gd name="T21" fmla="*/ 7 h 1930"/>
                <a:gd name="T22" fmla="*/ 42 w 3259"/>
                <a:gd name="T23" fmla="*/ 5 h 1930"/>
                <a:gd name="T24" fmla="*/ 40 w 3259"/>
                <a:gd name="T25" fmla="*/ 0 h 1930"/>
                <a:gd name="T26" fmla="*/ 43 w 3259"/>
                <a:gd name="T27" fmla="*/ 3 h 1930"/>
                <a:gd name="T28" fmla="*/ 44 w 3259"/>
                <a:gd name="T29" fmla="*/ 5 h 1930"/>
                <a:gd name="T30" fmla="*/ 47 w 3259"/>
                <a:gd name="T31" fmla="*/ 7 h 1930"/>
                <a:gd name="T32" fmla="*/ 49 w 3259"/>
                <a:gd name="T33" fmla="*/ 6 h 1930"/>
                <a:gd name="T34" fmla="*/ 53 w 3259"/>
                <a:gd name="T35" fmla="*/ 5 h 1930"/>
                <a:gd name="T36" fmla="*/ 53 w 3259"/>
                <a:gd name="T37" fmla="*/ 9 h 1930"/>
                <a:gd name="T38" fmla="*/ 48 w 3259"/>
                <a:gd name="T39" fmla="*/ 10 h 1930"/>
                <a:gd name="T40" fmla="*/ 46 w 3259"/>
                <a:gd name="T41" fmla="*/ 12 h 1930"/>
                <a:gd name="T42" fmla="*/ 44 w 3259"/>
                <a:gd name="T43" fmla="*/ 15 h 1930"/>
                <a:gd name="T44" fmla="*/ 43 w 3259"/>
                <a:gd name="T45" fmla="*/ 16 h 1930"/>
                <a:gd name="T46" fmla="*/ 41 w 3259"/>
                <a:gd name="T47" fmla="*/ 18 h 1930"/>
                <a:gd name="T48" fmla="*/ 43 w 3259"/>
                <a:gd name="T49" fmla="*/ 24 h 1930"/>
                <a:gd name="T50" fmla="*/ 49 w 3259"/>
                <a:gd name="T51" fmla="*/ 28 h 1930"/>
                <a:gd name="T52" fmla="*/ 52 w 3259"/>
                <a:gd name="T53" fmla="*/ 31 h 1930"/>
                <a:gd name="T54" fmla="*/ 54 w 3259"/>
                <a:gd name="T55" fmla="*/ 33 h 1930"/>
                <a:gd name="T56" fmla="*/ 57 w 3259"/>
                <a:gd name="T57" fmla="*/ 26 h 1930"/>
                <a:gd name="T58" fmla="*/ 56 w 3259"/>
                <a:gd name="T59" fmla="*/ 21 h 1930"/>
                <a:gd name="T60" fmla="*/ 56 w 3259"/>
                <a:gd name="T61" fmla="*/ 18 h 1930"/>
                <a:gd name="T62" fmla="*/ 59 w 3259"/>
                <a:gd name="T63" fmla="*/ 16 h 1930"/>
                <a:gd name="T64" fmla="*/ 63 w 3259"/>
                <a:gd name="T65" fmla="*/ 20 h 1930"/>
                <a:gd name="T66" fmla="*/ 62 w 3259"/>
                <a:gd name="T67" fmla="*/ 22 h 1930"/>
                <a:gd name="T68" fmla="*/ 65 w 3259"/>
                <a:gd name="T69" fmla="*/ 22 h 1930"/>
                <a:gd name="T70" fmla="*/ 67 w 3259"/>
                <a:gd name="T71" fmla="*/ 21 h 1930"/>
                <a:gd name="T72" fmla="*/ 68 w 3259"/>
                <a:gd name="T73" fmla="*/ 22 h 1930"/>
                <a:gd name="T74" fmla="*/ 69 w 3259"/>
                <a:gd name="T75" fmla="*/ 22 h 1930"/>
                <a:gd name="T76" fmla="*/ 70 w 3259"/>
                <a:gd name="T77" fmla="*/ 24 h 1930"/>
                <a:gd name="T78" fmla="*/ 70 w 3259"/>
                <a:gd name="T79" fmla="*/ 26 h 1930"/>
                <a:gd name="T80" fmla="*/ 74 w 3259"/>
                <a:gd name="T81" fmla="*/ 28 h 1930"/>
                <a:gd name="T82" fmla="*/ 74 w 3259"/>
                <a:gd name="T83" fmla="*/ 30 h 1930"/>
                <a:gd name="T84" fmla="*/ 76 w 3259"/>
                <a:gd name="T85" fmla="*/ 31 h 1930"/>
                <a:gd name="T86" fmla="*/ 62 w 3259"/>
                <a:gd name="T87" fmla="*/ 38 h 1930"/>
                <a:gd name="T88" fmla="*/ 66 w 3259"/>
                <a:gd name="T89" fmla="*/ 37 h 1930"/>
                <a:gd name="T90" fmla="*/ 70 w 3259"/>
                <a:gd name="T91" fmla="*/ 40 h 1930"/>
                <a:gd name="T92" fmla="*/ 71 w 3259"/>
                <a:gd name="T93" fmla="*/ 40 h 1930"/>
                <a:gd name="T94" fmla="*/ 69 w 3259"/>
                <a:gd name="T95" fmla="*/ 40 h 1930"/>
                <a:gd name="T96" fmla="*/ 65 w 3259"/>
                <a:gd name="T97" fmla="*/ 40 h 1930"/>
                <a:gd name="T98" fmla="*/ 58 w 3259"/>
                <a:gd name="T99" fmla="*/ 41 h 1930"/>
                <a:gd name="T100" fmla="*/ 55 w 3259"/>
                <a:gd name="T101" fmla="*/ 43 h 1930"/>
                <a:gd name="T102" fmla="*/ 52 w 3259"/>
                <a:gd name="T103" fmla="*/ 43 h 1930"/>
                <a:gd name="T104" fmla="*/ 54 w 3259"/>
                <a:gd name="T105" fmla="*/ 41 h 1930"/>
                <a:gd name="T106" fmla="*/ 50 w 3259"/>
                <a:gd name="T107" fmla="*/ 37 h 1930"/>
                <a:gd name="T108" fmla="*/ 48 w 3259"/>
                <a:gd name="T109" fmla="*/ 36 h 1930"/>
                <a:gd name="T110" fmla="*/ 41 w 3259"/>
                <a:gd name="T111" fmla="*/ 35 h 1930"/>
                <a:gd name="T112" fmla="*/ 15 w 3259"/>
                <a:gd name="T113" fmla="*/ 34 h 1930"/>
                <a:gd name="T114" fmla="*/ 11 w 3259"/>
                <a:gd name="T115" fmla="*/ 31 h 1930"/>
                <a:gd name="T116" fmla="*/ 10 w 3259"/>
                <a:gd name="T117" fmla="*/ 26 h 1930"/>
                <a:gd name="T118" fmla="*/ 3 w 3259"/>
                <a:gd name="T119" fmla="*/ 21 h 193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59"/>
                <a:gd name="T181" fmla="*/ 0 h 1930"/>
                <a:gd name="T182" fmla="*/ 3259 w 3259"/>
                <a:gd name="T183" fmla="*/ 1930 h 193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59" h="1930">
                  <a:moveTo>
                    <a:pt x="0" y="855"/>
                  </a:moveTo>
                  <a:lnTo>
                    <a:pt x="0" y="178"/>
                  </a:lnTo>
                  <a:lnTo>
                    <a:pt x="260" y="266"/>
                  </a:lnTo>
                  <a:lnTo>
                    <a:pt x="243" y="231"/>
                  </a:lnTo>
                  <a:lnTo>
                    <a:pt x="271" y="210"/>
                  </a:lnTo>
                  <a:lnTo>
                    <a:pt x="432" y="135"/>
                  </a:lnTo>
                  <a:lnTo>
                    <a:pt x="308" y="226"/>
                  </a:lnTo>
                  <a:lnTo>
                    <a:pt x="377" y="200"/>
                  </a:lnTo>
                  <a:lnTo>
                    <a:pt x="377" y="218"/>
                  </a:lnTo>
                  <a:lnTo>
                    <a:pt x="511" y="137"/>
                  </a:lnTo>
                  <a:lnTo>
                    <a:pt x="493" y="111"/>
                  </a:lnTo>
                  <a:lnTo>
                    <a:pt x="580" y="207"/>
                  </a:lnTo>
                  <a:lnTo>
                    <a:pt x="636" y="151"/>
                  </a:lnTo>
                  <a:lnTo>
                    <a:pt x="630" y="207"/>
                  </a:lnTo>
                  <a:lnTo>
                    <a:pt x="699" y="168"/>
                  </a:lnTo>
                  <a:lnTo>
                    <a:pt x="891" y="235"/>
                  </a:lnTo>
                  <a:lnTo>
                    <a:pt x="981" y="234"/>
                  </a:lnTo>
                  <a:lnTo>
                    <a:pt x="1029" y="275"/>
                  </a:lnTo>
                  <a:lnTo>
                    <a:pt x="972" y="310"/>
                  </a:lnTo>
                  <a:lnTo>
                    <a:pt x="1006" y="323"/>
                  </a:lnTo>
                  <a:lnTo>
                    <a:pt x="1181" y="306"/>
                  </a:lnTo>
                  <a:lnTo>
                    <a:pt x="1255" y="364"/>
                  </a:lnTo>
                  <a:lnTo>
                    <a:pt x="1268" y="402"/>
                  </a:lnTo>
                  <a:lnTo>
                    <a:pt x="1286" y="376"/>
                  </a:lnTo>
                  <a:lnTo>
                    <a:pt x="1255" y="323"/>
                  </a:lnTo>
                  <a:lnTo>
                    <a:pt x="1339" y="260"/>
                  </a:lnTo>
                  <a:lnTo>
                    <a:pt x="1256" y="300"/>
                  </a:lnTo>
                  <a:lnTo>
                    <a:pt x="1231" y="281"/>
                  </a:lnTo>
                  <a:lnTo>
                    <a:pt x="1330" y="234"/>
                  </a:lnTo>
                  <a:lnTo>
                    <a:pt x="1383" y="302"/>
                  </a:lnTo>
                  <a:lnTo>
                    <a:pt x="1441" y="300"/>
                  </a:lnTo>
                  <a:lnTo>
                    <a:pt x="1474" y="331"/>
                  </a:lnTo>
                  <a:lnTo>
                    <a:pt x="1628" y="323"/>
                  </a:lnTo>
                  <a:lnTo>
                    <a:pt x="1622" y="302"/>
                  </a:lnTo>
                  <a:lnTo>
                    <a:pt x="1668" y="342"/>
                  </a:lnTo>
                  <a:lnTo>
                    <a:pt x="1674" y="310"/>
                  </a:lnTo>
                  <a:lnTo>
                    <a:pt x="1639" y="321"/>
                  </a:lnTo>
                  <a:lnTo>
                    <a:pt x="1614" y="279"/>
                  </a:lnTo>
                  <a:lnTo>
                    <a:pt x="1672" y="275"/>
                  </a:lnTo>
                  <a:lnTo>
                    <a:pt x="1691" y="306"/>
                  </a:lnTo>
                  <a:lnTo>
                    <a:pt x="1714" y="296"/>
                  </a:lnTo>
                  <a:lnTo>
                    <a:pt x="1706" y="345"/>
                  </a:lnTo>
                  <a:lnTo>
                    <a:pt x="1746" y="369"/>
                  </a:lnTo>
                  <a:lnTo>
                    <a:pt x="1734" y="302"/>
                  </a:lnTo>
                  <a:lnTo>
                    <a:pt x="1810" y="262"/>
                  </a:lnTo>
                  <a:lnTo>
                    <a:pt x="1790" y="231"/>
                  </a:lnTo>
                  <a:lnTo>
                    <a:pt x="1768" y="253"/>
                  </a:lnTo>
                  <a:lnTo>
                    <a:pt x="1808" y="196"/>
                  </a:lnTo>
                  <a:lnTo>
                    <a:pt x="1696" y="154"/>
                  </a:lnTo>
                  <a:lnTo>
                    <a:pt x="1707" y="55"/>
                  </a:lnTo>
                  <a:lnTo>
                    <a:pt x="1734" y="57"/>
                  </a:lnTo>
                  <a:lnTo>
                    <a:pt x="1752" y="0"/>
                  </a:lnTo>
                  <a:lnTo>
                    <a:pt x="1832" y="55"/>
                  </a:lnTo>
                  <a:lnTo>
                    <a:pt x="1834" y="92"/>
                  </a:lnTo>
                  <a:lnTo>
                    <a:pt x="1891" y="143"/>
                  </a:lnTo>
                  <a:lnTo>
                    <a:pt x="1853" y="142"/>
                  </a:lnTo>
                  <a:lnTo>
                    <a:pt x="1869" y="160"/>
                  </a:lnTo>
                  <a:lnTo>
                    <a:pt x="1847" y="181"/>
                  </a:lnTo>
                  <a:lnTo>
                    <a:pt x="1913" y="196"/>
                  </a:lnTo>
                  <a:lnTo>
                    <a:pt x="1896" y="207"/>
                  </a:lnTo>
                  <a:lnTo>
                    <a:pt x="1935" y="291"/>
                  </a:lnTo>
                  <a:lnTo>
                    <a:pt x="1971" y="216"/>
                  </a:lnTo>
                  <a:lnTo>
                    <a:pt x="2017" y="243"/>
                  </a:lnTo>
                  <a:lnTo>
                    <a:pt x="2029" y="295"/>
                  </a:lnTo>
                  <a:lnTo>
                    <a:pt x="2007" y="310"/>
                  </a:lnTo>
                  <a:lnTo>
                    <a:pt x="2051" y="369"/>
                  </a:lnTo>
                  <a:lnTo>
                    <a:pt x="2077" y="356"/>
                  </a:lnTo>
                  <a:lnTo>
                    <a:pt x="2112" y="261"/>
                  </a:lnTo>
                  <a:lnTo>
                    <a:pt x="2152" y="252"/>
                  </a:lnTo>
                  <a:lnTo>
                    <a:pt x="2122" y="172"/>
                  </a:lnTo>
                  <a:lnTo>
                    <a:pt x="2229" y="180"/>
                  </a:lnTo>
                  <a:lnTo>
                    <a:pt x="2276" y="226"/>
                  </a:lnTo>
                  <a:lnTo>
                    <a:pt x="2258" y="249"/>
                  </a:lnTo>
                  <a:lnTo>
                    <a:pt x="2280" y="261"/>
                  </a:lnTo>
                  <a:lnTo>
                    <a:pt x="2230" y="276"/>
                  </a:lnTo>
                  <a:lnTo>
                    <a:pt x="2274" y="379"/>
                  </a:lnTo>
                  <a:lnTo>
                    <a:pt x="2203" y="431"/>
                  </a:lnTo>
                  <a:lnTo>
                    <a:pt x="2176" y="408"/>
                  </a:lnTo>
                  <a:lnTo>
                    <a:pt x="2186" y="444"/>
                  </a:lnTo>
                  <a:lnTo>
                    <a:pt x="2078" y="419"/>
                  </a:lnTo>
                  <a:lnTo>
                    <a:pt x="2101" y="453"/>
                  </a:lnTo>
                  <a:lnTo>
                    <a:pt x="2060" y="504"/>
                  </a:lnTo>
                  <a:lnTo>
                    <a:pt x="1945" y="464"/>
                  </a:lnTo>
                  <a:lnTo>
                    <a:pt x="1987" y="507"/>
                  </a:lnTo>
                  <a:lnTo>
                    <a:pt x="2067" y="515"/>
                  </a:lnTo>
                  <a:lnTo>
                    <a:pt x="2012" y="599"/>
                  </a:lnTo>
                  <a:lnTo>
                    <a:pt x="1953" y="595"/>
                  </a:lnTo>
                  <a:lnTo>
                    <a:pt x="1924" y="640"/>
                  </a:lnTo>
                  <a:lnTo>
                    <a:pt x="1818" y="603"/>
                  </a:lnTo>
                  <a:lnTo>
                    <a:pt x="1913" y="640"/>
                  </a:lnTo>
                  <a:lnTo>
                    <a:pt x="1928" y="675"/>
                  </a:lnTo>
                  <a:lnTo>
                    <a:pt x="1853" y="688"/>
                  </a:lnTo>
                  <a:lnTo>
                    <a:pt x="1869" y="698"/>
                  </a:lnTo>
                  <a:lnTo>
                    <a:pt x="1848" y="701"/>
                  </a:lnTo>
                  <a:lnTo>
                    <a:pt x="1848" y="736"/>
                  </a:lnTo>
                  <a:lnTo>
                    <a:pt x="1769" y="783"/>
                  </a:lnTo>
                  <a:lnTo>
                    <a:pt x="1757" y="937"/>
                  </a:lnTo>
                  <a:lnTo>
                    <a:pt x="1785" y="973"/>
                  </a:lnTo>
                  <a:lnTo>
                    <a:pt x="1826" y="952"/>
                  </a:lnTo>
                  <a:lnTo>
                    <a:pt x="1846" y="1070"/>
                  </a:lnTo>
                  <a:lnTo>
                    <a:pt x="1905" y="1047"/>
                  </a:lnTo>
                  <a:lnTo>
                    <a:pt x="1978" y="1079"/>
                  </a:lnTo>
                  <a:lnTo>
                    <a:pt x="2123" y="1166"/>
                  </a:lnTo>
                  <a:lnTo>
                    <a:pt x="2112" y="1200"/>
                  </a:lnTo>
                  <a:lnTo>
                    <a:pt x="2128" y="1175"/>
                  </a:lnTo>
                  <a:lnTo>
                    <a:pt x="2238" y="1184"/>
                  </a:lnTo>
                  <a:lnTo>
                    <a:pt x="2238" y="1311"/>
                  </a:lnTo>
                  <a:lnTo>
                    <a:pt x="2271" y="1355"/>
                  </a:lnTo>
                  <a:lnTo>
                    <a:pt x="2248" y="1365"/>
                  </a:lnTo>
                  <a:lnTo>
                    <a:pt x="2302" y="1388"/>
                  </a:lnTo>
                  <a:lnTo>
                    <a:pt x="2287" y="1428"/>
                  </a:lnTo>
                  <a:lnTo>
                    <a:pt x="2341" y="1426"/>
                  </a:lnTo>
                  <a:lnTo>
                    <a:pt x="2412" y="1358"/>
                  </a:lnTo>
                  <a:lnTo>
                    <a:pt x="2379" y="1342"/>
                  </a:lnTo>
                  <a:lnTo>
                    <a:pt x="2341" y="1219"/>
                  </a:lnTo>
                  <a:lnTo>
                    <a:pt x="2474" y="1112"/>
                  </a:lnTo>
                  <a:lnTo>
                    <a:pt x="2456" y="1112"/>
                  </a:lnTo>
                  <a:lnTo>
                    <a:pt x="2424" y="985"/>
                  </a:lnTo>
                  <a:lnTo>
                    <a:pt x="2375" y="952"/>
                  </a:lnTo>
                  <a:lnTo>
                    <a:pt x="2440" y="899"/>
                  </a:lnTo>
                  <a:lnTo>
                    <a:pt x="2418" y="871"/>
                  </a:lnTo>
                  <a:lnTo>
                    <a:pt x="2426" y="825"/>
                  </a:lnTo>
                  <a:lnTo>
                    <a:pt x="2401" y="818"/>
                  </a:lnTo>
                  <a:lnTo>
                    <a:pt x="2426" y="772"/>
                  </a:lnTo>
                  <a:lnTo>
                    <a:pt x="2397" y="741"/>
                  </a:lnTo>
                  <a:lnTo>
                    <a:pt x="2416" y="702"/>
                  </a:lnTo>
                  <a:lnTo>
                    <a:pt x="2516" y="729"/>
                  </a:lnTo>
                  <a:lnTo>
                    <a:pt x="2563" y="706"/>
                  </a:lnTo>
                  <a:lnTo>
                    <a:pt x="2652" y="772"/>
                  </a:lnTo>
                  <a:lnTo>
                    <a:pt x="2652" y="799"/>
                  </a:lnTo>
                  <a:lnTo>
                    <a:pt x="2726" y="803"/>
                  </a:lnTo>
                  <a:lnTo>
                    <a:pt x="2733" y="867"/>
                  </a:lnTo>
                  <a:lnTo>
                    <a:pt x="2666" y="870"/>
                  </a:lnTo>
                  <a:lnTo>
                    <a:pt x="2724" y="881"/>
                  </a:lnTo>
                  <a:lnTo>
                    <a:pt x="2743" y="918"/>
                  </a:lnTo>
                  <a:lnTo>
                    <a:pt x="2681" y="974"/>
                  </a:lnTo>
                  <a:lnTo>
                    <a:pt x="2770" y="947"/>
                  </a:lnTo>
                  <a:lnTo>
                    <a:pt x="2775" y="994"/>
                  </a:lnTo>
                  <a:lnTo>
                    <a:pt x="2736" y="1013"/>
                  </a:lnTo>
                  <a:lnTo>
                    <a:pt x="2792" y="964"/>
                  </a:lnTo>
                  <a:lnTo>
                    <a:pt x="2797" y="996"/>
                  </a:lnTo>
                  <a:lnTo>
                    <a:pt x="2849" y="950"/>
                  </a:lnTo>
                  <a:lnTo>
                    <a:pt x="2860" y="974"/>
                  </a:lnTo>
                  <a:lnTo>
                    <a:pt x="2894" y="906"/>
                  </a:lnTo>
                  <a:lnTo>
                    <a:pt x="2880" y="893"/>
                  </a:lnTo>
                  <a:lnTo>
                    <a:pt x="2922" y="855"/>
                  </a:lnTo>
                  <a:lnTo>
                    <a:pt x="2969" y="927"/>
                  </a:lnTo>
                  <a:lnTo>
                    <a:pt x="2928" y="943"/>
                  </a:lnTo>
                  <a:lnTo>
                    <a:pt x="2974" y="935"/>
                  </a:lnTo>
                  <a:lnTo>
                    <a:pt x="2989" y="963"/>
                  </a:lnTo>
                  <a:lnTo>
                    <a:pt x="2959" y="973"/>
                  </a:lnTo>
                  <a:lnTo>
                    <a:pt x="2997" y="978"/>
                  </a:lnTo>
                  <a:lnTo>
                    <a:pt x="2974" y="998"/>
                  </a:lnTo>
                  <a:lnTo>
                    <a:pt x="2998" y="994"/>
                  </a:lnTo>
                  <a:lnTo>
                    <a:pt x="3019" y="1024"/>
                  </a:lnTo>
                  <a:lnTo>
                    <a:pt x="3006" y="1040"/>
                  </a:lnTo>
                  <a:lnTo>
                    <a:pt x="3042" y="1066"/>
                  </a:lnTo>
                  <a:lnTo>
                    <a:pt x="2983" y="1092"/>
                  </a:lnTo>
                  <a:lnTo>
                    <a:pt x="3025" y="1092"/>
                  </a:lnTo>
                  <a:lnTo>
                    <a:pt x="3017" y="1116"/>
                  </a:lnTo>
                  <a:lnTo>
                    <a:pt x="3082" y="1140"/>
                  </a:lnTo>
                  <a:lnTo>
                    <a:pt x="3104" y="1198"/>
                  </a:lnTo>
                  <a:lnTo>
                    <a:pt x="3130" y="1177"/>
                  </a:lnTo>
                  <a:lnTo>
                    <a:pt x="3193" y="1216"/>
                  </a:lnTo>
                  <a:lnTo>
                    <a:pt x="3053" y="1267"/>
                  </a:lnTo>
                  <a:lnTo>
                    <a:pt x="3082" y="1296"/>
                  </a:lnTo>
                  <a:lnTo>
                    <a:pt x="3199" y="1238"/>
                  </a:lnTo>
                  <a:lnTo>
                    <a:pt x="3199" y="1286"/>
                  </a:lnTo>
                  <a:lnTo>
                    <a:pt x="3255" y="1278"/>
                  </a:lnTo>
                  <a:lnTo>
                    <a:pt x="3259" y="1301"/>
                  </a:lnTo>
                  <a:lnTo>
                    <a:pt x="3235" y="1301"/>
                  </a:lnTo>
                  <a:lnTo>
                    <a:pt x="3259" y="1361"/>
                  </a:lnTo>
                  <a:lnTo>
                    <a:pt x="3092" y="1473"/>
                  </a:lnTo>
                  <a:lnTo>
                    <a:pt x="2857" y="1473"/>
                  </a:lnTo>
                  <a:lnTo>
                    <a:pt x="2754" y="1551"/>
                  </a:lnTo>
                  <a:lnTo>
                    <a:pt x="2671" y="1665"/>
                  </a:lnTo>
                  <a:lnTo>
                    <a:pt x="2754" y="1577"/>
                  </a:lnTo>
                  <a:lnTo>
                    <a:pt x="2882" y="1528"/>
                  </a:lnTo>
                  <a:lnTo>
                    <a:pt x="2928" y="1566"/>
                  </a:lnTo>
                  <a:lnTo>
                    <a:pt x="2844" y="1599"/>
                  </a:lnTo>
                  <a:lnTo>
                    <a:pt x="2914" y="1614"/>
                  </a:lnTo>
                  <a:lnTo>
                    <a:pt x="2894" y="1649"/>
                  </a:lnTo>
                  <a:lnTo>
                    <a:pt x="2945" y="1714"/>
                  </a:lnTo>
                  <a:lnTo>
                    <a:pt x="3046" y="1737"/>
                  </a:lnTo>
                  <a:lnTo>
                    <a:pt x="3076" y="1656"/>
                  </a:lnTo>
                  <a:lnTo>
                    <a:pt x="3076" y="1707"/>
                  </a:lnTo>
                  <a:lnTo>
                    <a:pt x="3098" y="1700"/>
                  </a:lnTo>
                  <a:lnTo>
                    <a:pt x="3052" y="1750"/>
                  </a:lnTo>
                  <a:lnTo>
                    <a:pt x="2934" y="1785"/>
                  </a:lnTo>
                  <a:lnTo>
                    <a:pt x="2890" y="1848"/>
                  </a:lnTo>
                  <a:lnTo>
                    <a:pt x="2860" y="1794"/>
                  </a:lnTo>
                  <a:lnTo>
                    <a:pt x="2973" y="1746"/>
                  </a:lnTo>
                  <a:lnTo>
                    <a:pt x="2914" y="1749"/>
                  </a:lnTo>
                  <a:lnTo>
                    <a:pt x="2922" y="1714"/>
                  </a:lnTo>
                  <a:lnTo>
                    <a:pt x="2826" y="1753"/>
                  </a:lnTo>
                  <a:lnTo>
                    <a:pt x="2797" y="1729"/>
                  </a:lnTo>
                  <a:lnTo>
                    <a:pt x="2797" y="1656"/>
                  </a:lnTo>
                  <a:lnTo>
                    <a:pt x="2735" y="1634"/>
                  </a:lnTo>
                  <a:lnTo>
                    <a:pt x="2687" y="1750"/>
                  </a:lnTo>
                  <a:lnTo>
                    <a:pt x="2493" y="1794"/>
                  </a:lnTo>
                  <a:lnTo>
                    <a:pt x="2358" y="1838"/>
                  </a:lnTo>
                  <a:lnTo>
                    <a:pt x="2339" y="1860"/>
                  </a:lnTo>
                  <a:lnTo>
                    <a:pt x="2366" y="1865"/>
                  </a:lnTo>
                  <a:lnTo>
                    <a:pt x="2373" y="1883"/>
                  </a:lnTo>
                  <a:lnTo>
                    <a:pt x="2210" y="1930"/>
                  </a:lnTo>
                  <a:lnTo>
                    <a:pt x="2218" y="1907"/>
                  </a:lnTo>
                  <a:lnTo>
                    <a:pt x="2230" y="1892"/>
                  </a:lnTo>
                  <a:lnTo>
                    <a:pt x="2237" y="1871"/>
                  </a:lnTo>
                  <a:lnTo>
                    <a:pt x="2263" y="1853"/>
                  </a:lnTo>
                  <a:lnTo>
                    <a:pt x="2265" y="1750"/>
                  </a:lnTo>
                  <a:lnTo>
                    <a:pt x="2296" y="1785"/>
                  </a:lnTo>
                  <a:lnTo>
                    <a:pt x="2342" y="1772"/>
                  </a:lnTo>
                  <a:lnTo>
                    <a:pt x="2300" y="1714"/>
                  </a:lnTo>
                  <a:lnTo>
                    <a:pt x="2162" y="1684"/>
                  </a:lnTo>
                  <a:lnTo>
                    <a:pt x="2155" y="1684"/>
                  </a:lnTo>
                  <a:lnTo>
                    <a:pt x="2139" y="1602"/>
                  </a:lnTo>
                  <a:lnTo>
                    <a:pt x="2112" y="1607"/>
                  </a:lnTo>
                  <a:lnTo>
                    <a:pt x="2088" y="1560"/>
                  </a:lnTo>
                  <a:lnTo>
                    <a:pt x="2060" y="1557"/>
                  </a:lnTo>
                  <a:lnTo>
                    <a:pt x="2060" y="1584"/>
                  </a:lnTo>
                  <a:lnTo>
                    <a:pt x="2020" y="1545"/>
                  </a:lnTo>
                  <a:lnTo>
                    <a:pt x="1956" y="1602"/>
                  </a:lnTo>
                  <a:lnTo>
                    <a:pt x="1773" y="1560"/>
                  </a:lnTo>
                  <a:lnTo>
                    <a:pt x="1753" y="1520"/>
                  </a:lnTo>
                  <a:lnTo>
                    <a:pt x="1752" y="1546"/>
                  </a:lnTo>
                  <a:lnTo>
                    <a:pt x="698" y="1546"/>
                  </a:lnTo>
                  <a:lnTo>
                    <a:pt x="682" y="1501"/>
                  </a:lnTo>
                  <a:lnTo>
                    <a:pt x="626" y="1488"/>
                  </a:lnTo>
                  <a:lnTo>
                    <a:pt x="629" y="1459"/>
                  </a:lnTo>
                  <a:lnTo>
                    <a:pt x="511" y="1422"/>
                  </a:lnTo>
                  <a:lnTo>
                    <a:pt x="525" y="1400"/>
                  </a:lnTo>
                  <a:lnTo>
                    <a:pt x="496" y="1346"/>
                  </a:lnTo>
                  <a:lnTo>
                    <a:pt x="466" y="1342"/>
                  </a:lnTo>
                  <a:lnTo>
                    <a:pt x="403" y="1225"/>
                  </a:lnTo>
                  <a:lnTo>
                    <a:pt x="415" y="1189"/>
                  </a:lnTo>
                  <a:lnTo>
                    <a:pt x="418" y="1127"/>
                  </a:lnTo>
                  <a:lnTo>
                    <a:pt x="347" y="1092"/>
                  </a:lnTo>
                  <a:lnTo>
                    <a:pt x="210" y="887"/>
                  </a:lnTo>
                  <a:lnTo>
                    <a:pt x="135" y="945"/>
                  </a:lnTo>
                  <a:lnTo>
                    <a:pt x="112" y="917"/>
                  </a:lnTo>
                  <a:lnTo>
                    <a:pt x="107" y="912"/>
                  </a:lnTo>
                  <a:lnTo>
                    <a:pt x="72" y="855"/>
                  </a:lnTo>
                  <a:lnTo>
                    <a:pt x="0" y="85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" name="Freeform 257"/>
            <p:cNvSpPr/>
            <p:nvPr/>
          </p:nvSpPr>
          <p:spPr bwMode="auto">
            <a:xfrm>
              <a:off x="5662875" y="2853832"/>
              <a:ext cx="90975" cy="57282"/>
            </a:xfrm>
            <a:custGeom>
              <a:avLst/>
              <a:gdLst>
                <a:gd name="T0" fmla="*/ 0 w 191"/>
                <a:gd name="T1" fmla="*/ 0 h 128"/>
                <a:gd name="T2" fmla="*/ 2 w 191"/>
                <a:gd name="T3" fmla="*/ 1 h 128"/>
                <a:gd name="T4" fmla="*/ 4 w 191"/>
                <a:gd name="T5" fmla="*/ 3 h 128"/>
                <a:gd name="T6" fmla="*/ 3 w 191"/>
                <a:gd name="T7" fmla="*/ 3 h 128"/>
                <a:gd name="T8" fmla="*/ 0 w 191"/>
                <a:gd name="T9" fmla="*/ 0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"/>
                <a:gd name="T16" fmla="*/ 0 h 128"/>
                <a:gd name="T17" fmla="*/ 191 w 191"/>
                <a:gd name="T18" fmla="*/ 128 h 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" h="128">
                  <a:moveTo>
                    <a:pt x="0" y="0"/>
                  </a:moveTo>
                  <a:lnTo>
                    <a:pt x="103" y="27"/>
                  </a:lnTo>
                  <a:lnTo>
                    <a:pt x="191" y="128"/>
                  </a:lnTo>
                  <a:lnTo>
                    <a:pt x="140" y="10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" name="Freeform 258"/>
            <p:cNvSpPr/>
            <p:nvPr/>
          </p:nvSpPr>
          <p:spPr bwMode="auto">
            <a:xfrm>
              <a:off x="5704993" y="2098022"/>
              <a:ext cx="192058" cy="132068"/>
            </a:xfrm>
            <a:custGeom>
              <a:avLst/>
              <a:gdLst>
                <a:gd name="T0" fmla="*/ 0 w 399"/>
                <a:gd name="T1" fmla="*/ 5 h 289"/>
                <a:gd name="T2" fmla="*/ 0 w 399"/>
                <a:gd name="T3" fmla="*/ 4 h 289"/>
                <a:gd name="T4" fmla="*/ 2 w 399"/>
                <a:gd name="T5" fmla="*/ 1 h 289"/>
                <a:gd name="T6" fmla="*/ 1 w 399"/>
                <a:gd name="T7" fmla="*/ 0 h 289"/>
                <a:gd name="T8" fmla="*/ 4 w 399"/>
                <a:gd name="T9" fmla="*/ 0 h 289"/>
                <a:gd name="T10" fmla="*/ 6 w 399"/>
                <a:gd name="T11" fmla="*/ 1 h 289"/>
                <a:gd name="T12" fmla="*/ 7 w 399"/>
                <a:gd name="T13" fmla="*/ 1 h 289"/>
                <a:gd name="T14" fmla="*/ 9 w 399"/>
                <a:gd name="T15" fmla="*/ 2 h 289"/>
                <a:gd name="T16" fmla="*/ 5 w 399"/>
                <a:gd name="T17" fmla="*/ 5 h 289"/>
                <a:gd name="T18" fmla="*/ 5 w 399"/>
                <a:gd name="T19" fmla="*/ 6 h 289"/>
                <a:gd name="T20" fmla="*/ 3 w 399"/>
                <a:gd name="T21" fmla="*/ 7 h 289"/>
                <a:gd name="T22" fmla="*/ 2 w 399"/>
                <a:gd name="T23" fmla="*/ 6 h 289"/>
                <a:gd name="T24" fmla="*/ 0 w 399"/>
                <a:gd name="T25" fmla="*/ 5 h 2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99"/>
                <a:gd name="T40" fmla="*/ 0 h 289"/>
                <a:gd name="T41" fmla="*/ 399 w 399"/>
                <a:gd name="T42" fmla="*/ 289 h 28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99" h="289">
                  <a:moveTo>
                    <a:pt x="0" y="220"/>
                  </a:moveTo>
                  <a:lnTo>
                    <a:pt x="15" y="182"/>
                  </a:lnTo>
                  <a:lnTo>
                    <a:pt x="76" y="63"/>
                  </a:lnTo>
                  <a:lnTo>
                    <a:pt x="47" y="11"/>
                  </a:lnTo>
                  <a:lnTo>
                    <a:pt x="171" y="0"/>
                  </a:lnTo>
                  <a:lnTo>
                    <a:pt x="257" y="48"/>
                  </a:lnTo>
                  <a:lnTo>
                    <a:pt x="312" y="21"/>
                  </a:lnTo>
                  <a:lnTo>
                    <a:pt x="399" y="88"/>
                  </a:lnTo>
                  <a:lnTo>
                    <a:pt x="217" y="195"/>
                  </a:lnTo>
                  <a:lnTo>
                    <a:pt x="200" y="259"/>
                  </a:lnTo>
                  <a:lnTo>
                    <a:pt x="112" y="289"/>
                  </a:lnTo>
                  <a:lnTo>
                    <a:pt x="70" y="239"/>
                  </a:lnTo>
                  <a:lnTo>
                    <a:pt x="0" y="22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" name="Freeform 259"/>
            <p:cNvSpPr/>
            <p:nvPr/>
          </p:nvSpPr>
          <p:spPr bwMode="auto">
            <a:xfrm>
              <a:off x="5762274" y="1977093"/>
              <a:ext cx="133093" cy="73194"/>
            </a:xfrm>
            <a:custGeom>
              <a:avLst/>
              <a:gdLst>
                <a:gd name="T0" fmla="*/ 0 w 279"/>
                <a:gd name="T1" fmla="*/ 3 h 161"/>
                <a:gd name="T2" fmla="*/ 1 w 279"/>
                <a:gd name="T3" fmla="*/ 3 h 161"/>
                <a:gd name="T4" fmla="*/ 2 w 279"/>
                <a:gd name="T5" fmla="*/ 3 h 161"/>
                <a:gd name="T6" fmla="*/ 2 w 279"/>
                <a:gd name="T7" fmla="*/ 4 h 161"/>
                <a:gd name="T8" fmla="*/ 3 w 279"/>
                <a:gd name="T9" fmla="*/ 3 h 161"/>
                <a:gd name="T10" fmla="*/ 3 w 279"/>
                <a:gd name="T11" fmla="*/ 3 h 161"/>
                <a:gd name="T12" fmla="*/ 3 w 279"/>
                <a:gd name="T13" fmla="*/ 3 h 161"/>
                <a:gd name="T14" fmla="*/ 4 w 279"/>
                <a:gd name="T15" fmla="*/ 2 h 161"/>
                <a:gd name="T16" fmla="*/ 4 w 279"/>
                <a:gd name="T17" fmla="*/ 1 h 161"/>
                <a:gd name="T18" fmla="*/ 5 w 279"/>
                <a:gd name="T19" fmla="*/ 3 h 161"/>
                <a:gd name="T20" fmla="*/ 6 w 279"/>
                <a:gd name="T21" fmla="*/ 2 h 161"/>
                <a:gd name="T22" fmla="*/ 5 w 279"/>
                <a:gd name="T23" fmla="*/ 1 h 161"/>
                <a:gd name="T24" fmla="*/ 6 w 279"/>
                <a:gd name="T25" fmla="*/ 1 h 161"/>
                <a:gd name="T26" fmla="*/ 5 w 279"/>
                <a:gd name="T27" fmla="*/ 0 h 161"/>
                <a:gd name="T28" fmla="*/ 3 w 279"/>
                <a:gd name="T29" fmla="*/ 1 h 161"/>
                <a:gd name="T30" fmla="*/ 0 w 279"/>
                <a:gd name="T31" fmla="*/ 3 h 1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9"/>
                <a:gd name="T49" fmla="*/ 0 h 161"/>
                <a:gd name="T50" fmla="*/ 279 w 279"/>
                <a:gd name="T51" fmla="*/ 161 h 1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9" h="161">
                  <a:moveTo>
                    <a:pt x="0" y="125"/>
                  </a:moveTo>
                  <a:lnTo>
                    <a:pt x="62" y="148"/>
                  </a:lnTo>
                  <a:lnTo>
                    <a:pt x="78" y="122"/>
                  </a:lnTo>
                  <a:lnTo>
                    <a:pt x="93" y="161"/>
                  </a:lnTo>
                  <a:lnTo>
                    <a:pt x="122" y="146"/>
                  </a:lnTo>
                  <a:lnTo>
                    <a:pt x="116" y="108"/>
                  </a:lnTo>
                  <a:lnTo>
                    <a:pt x="147" y="130"/>
                  </a:lnTo>
                  <a:lnTo>
                    <a:pt x="164" y="72"/>
                  </a:lnTo>
                  <a:lnTo>
                    <a:pt x="189" y="67"/>
                  </a:lnTo>
                  <a:lnTo>
                    <a:pt x="198" y="121"/>
                  </a:lnTo>
                  <a:lnTo>
                    <a:pt x="258" y="80"/>
                  </a:lnTo>
                  <a:lnTo>
                    <a:pt x="241" y="33"/>
                  </a:lnTo>
                  <a:lnTo>
                    <a:pt x="279" y="23"/>
                  </a:lnTo>
                  <a:lnTo>
                    <a:pt x="240" y="0"/>
                  </a:lnTo>
                  <a:lnTo>
                    <a:pt x="136" y="23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" name="Freeform 260"/>
            <p:cNvSpPr/>
            <p:nvPr/>
          </p:nvSpPr>
          <p:spPr bwMode="auto">
            <a:xfrm>
              <a:off x="5833032" y="2145758"/>
              <a:ext cx="328521" cy="178212"/>
            </a:xfrm>
            <a:custGeom>
              <a:avLst/>
              <a:gdLst>
                <a:gd name="T0" fmla="*/ 0 w 688"/>
                <a:gd name="T1" fmla="*/ 3 h 394"/>
                <a:gd name="T2" fmla="*/ 1 w 688"/>
                <a:gd name="T3" fmla="*/ 2 h 394"/>
                <a:gd name="T4" fmla="*/ 0 w 688"/>
                <a:gd name="T5" fmla="*/ 2 h 394"/>
                <a:gd name="T6" fmla="*/ 2 w 688"/>
                <a:gd name="T7" fmla="*/ 1 h 394"/>
                <a:gd name="T8" fmla="*/ 4 w 688"/>
                <a:gd name="T9" fmla="*/ 0 h 394"/>
                <a:gd name="T10" fmla="*/ 4 w 688"/>
                <a:gd name="T11" fmla="*/ 1 h 394"/>
                <a:gd name="T12" fmla="*/ 4 w 688"/>
                <a:gd name="T13" fmla="*/ 1 h 394"/>
                <a:gd name="T14" fmla="*/ 5 w 688"/>
                <a:gd name="T15" fmla="*/ 1 h 394"/>
                <a:gd name="T16" fmla="*/ 7 w 688"/>
                <a:gd name="T17" fmla="*/ 1 h 394"/>
                <a:gd name="T18" fmla="*/ 6 w 688"/>
                <a:gd name="T19" fmla="*/ 2 h 394"/>
                <a:gd name="T20" fmla="*/ 8 w 688"/>
                <a:gd name="T21" fmla="*/ 2 h 394"/>
                <a:gd name="T22" fmla="*/ 7 w 688"/>
                <a:gd name="T23" fmla="*/ 1 h 394"/>
                <a:gd name="T24" fmla="*/ 8 w 688"/>
                <a:gd name="T25" fmla="*/ 1 h 394"/>
                <a:gd name="T26" fmla="*/ 9 w 688"/>
                <a:gd name="T27" fmla="*/ 3 h 394"/>
                <a:gd name="T28" fmla="*/ 10 w 688"/>
                <a:gd name="T29" fmla="*/ 3 h 394"/>
                <a:gd name="T30" fmla="*/ 9 w 688"/>
                <a:gd name="T31" fmla="*/ 0 h 394"/>
                <a:gd name="T32" fmla="*/ 10 w 688"/>
                <a:gd name="T33" fmla="*/ 0 h 394"/>
                <a:gd name="T34" fmla="*/ 12 w 688"/>
                <a:gd name="T35" fmla="*/ 1 h 394"/>
                <a:gd name="T36" fmla="*/ 12 w 688"/>
                <a:gd name="T37" fmla="*/ 4 h 394"/>
                <a:gd name="T38" fmla="*/ 16 w 688"/>
                <a:gd name="T39" fmla="*/ 6 h 394"/>
                <a:gd name="T40" fmla="*/ 16 w 688"/>
                <a:gd name="T41" fmla="*/ 7 h 394"/>
                <a:gd name="T42" fmla="*/ 15 w 688"/>
                <a:gd name="T43" fmla="*/ 7 h 394"/>
                <a:gd name="T44" fmla="*/ 14 w 688"/>
                <a:gd name="T45" fmla="*/ 7 h 394"/>
                <a:gd name="T46" fmla="*/ 15 w 688"/>
                <a:gd name="T47" fmla="*/ 8 h 394"/>
                <a:gd name="T48" fmla="*/ 14 w 688"/>
                <a:gd name="T49" fmla="*/ 9 h 394"/>
                <a:gd name="T50" fmla="*/ 12 w 688"/>
                <a:gd name="T51" fmla="*/ 8 h 394"/>
                <a:gd name="T52" fmla="*/ 11 w 688"/>
                <a:gd name="T53" fmla="*/ 7 h 394"/>
                <a:gd name="T54" fmla="*/ 8 w 688"/>
                <a:gd name="T55" fmla="*/ 9 h 394"/>
                <a:gd name="T56" fmla="*/ 5 w 688"/>
                <a:gd name="T57" fmla="*/ 9 h 394"/>
                <a:gd name="T58" fmla="*/ 4 w 688"/>
                <a:gd name="T59" fmla="*/ 8 h 394"/>
                <a:gd name="T60" fmla="*/ 3 w 688"/>
                <a:gd name="T61" fmla="*/ 8 h 394"/>
                <a:gd name="T62" fmla="*/ 1 w 688"/>
                <a:gd name="T63" fmla="*/ 6 h 394"/>
                <a:gd name="T64" fmla="*/ 6 w 688"/>
                <a:gd name="T65" fmla="*/ 6 h 394"/>
                <a:gd name="T66" fmla="*/ 1 w 688"/>
                <a:gd name="T67" fmla="*/ 5 h 394"/>
                <a:gd name="T68" fmla="*/ 1 w 688"/>
                <a:gd name="T69" fmla="*/ 5 h 394"/>
                <a:gd name="T70" fmla="*/ 3 w 688"/>
                <a:gd name="T71" fmla="*/ 4 h 394"/>
                <a:gd name="T72" fmla="*/ 1 w 688"/>
                <a:gd name="T73" fmla="*/ 4 h 394"/>
                <a:gd name="T74" fmla="*/ 1 w 688"/>
                <a:gd name="T75" fmla="*/ 3 h 394"/>
                <a:gd name="T76" fmla="*/ 0 w 688"/>
                <a:gd name="T77" fmla="*/ 3 h 39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88"/>
                <a:gd name="T118" fmla="*/ 0 h 394"/>
                <a:gd name="T119" fmla="*/ 688 w 688"/>
                <a:gd name="T120" fmla="*/ 394 h 39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88" h="394">
                  <a:moveTo>
                    <a:pt x="0" y="128"/>
                  </a:moveTo>
                  <a:lnTo>
                    <a:pt x="37" y="96"/>
                  </a:lnTo>
                  <a:lnTo>
                    <a:pt x="17" y="80"/>
                  </a:lnTo>
                  <a:lnTo>
                    <a:pt x="101" y="23"/>
                  </a:lnTo>
                  <a:lnTo>
                    <a:pt x="168" y="0"/>
                  </a:lnTo>
                  <a:lnTo>
                    <a:pt x="189" y="40"/>
                  </a:lnTo>
                  <a:lnTo>
                    <a:pt x="166" y="65"/>
                  </a:lnTo>
                  <a:lnTo>
                    <a:pt x="226" y="32"/>
                  </a:lnTo>
                  <a:lnTo>
                    <a:pt x="296" y="59"/>
                  </a:lnTo>
                  <a:lnTo>
                    <a:pt x="268" y="88"/>
                  </a:lnTo>
                  <a:lnTo>
                    <a:pt x="349" y="69"/>
                  </a:lnTo>
                  <a:lnTo>
                    <a:pt x="326" y="35"/>
                  </a:lnTo>
                  <a:lnTo>
                    <a:pt x="356" y="39"/>
                  </a:lnTo>
                  <a:lnTo>
                    <a:pt x="416" y="146"/>
                  </a:lnTo>
                  <a:lnTo>
                    <a:pt x="439" y="120"/>
                  </a:lnTo>
                  <a:lnTo>
                    <a:pt x="414" y="4"/>
                  </a:lnTo>
                  <a:lnTo>
                    <a:pt x="466" y="5"/>
                  </a:lnTo>
                  <a:lnTo>
                    <a:pt x="521" y="47"/>
                  </a:lnTo>
                  <a:lnTo>
                    <a:pt x="552" y="191"/>
                  </a:lnTo>
                  <a:lnTo>
                    <a:pt x="688" y="261"/>
                  </a:lnTo>
                  <a:lnTo>
                    <a:pt x="686" y="299"/>
                  </a:lnTo>
                  <a:lnTo>
                    <a:pt x="651" y="283"/>
                  </a:lnTo>
                  <a:lnTo>
                    <a:pt x="609" y="308"/>
                  </a:lnTo>
                  <a:lnTo>
                    <a:pt x="665" y="341"/>
                  </a:lnTo>
                  <a:lnTo>
                    <a:pt x="612" y="371"/>
                  </a:lnTo>
                  <a:lnTo>
                    <a:pt x="525" y="354"/>
                  </a:lnTo>
                  <a:lnTo>
                    <a:pt x="476" y="315"/>
                  </a:lnTo>
                  <a:lnTo>
                    <a:pt x="359" y="380"/>
                  </a:lnTo>
                  <a:lnTo>
                    <a:pt x="218" y="394"/>
                  </a:lnTo>
                  <a:lnTo>
                    <a:pt x="189" y="333"/>
                  </a:lnTo>
                  <a:lnTo>
                    <a:pt x="111" y="329"/>
                  </a:lnTo>
                  <a:lnTo>
                    <a:pt x="60" y="274"/>
                  </a:lnTo>
                  <a:lnTo>
                    <a:pt x="263" y="242"/>
                  </a:lnTo>
                  <a:lnTo>
                    <a:pt x="53" y="226"/>
                  </a:lnTo>
                  <a:lnTo>
                    <a:pt x="28" y="192"/>
                  </a:lnTo>
                  <a:lnTo>
                    <a:pt x="134" y="157"/>
                  </a:lnTo>
                  <a:lnTo>
                    <a:pt x="37" y="164"/>
                  </a:lnTo>
                  <a:lnTo>
                    <a:pt x="42" y="146"/>
                  </a:lnTo>
                  <a:lnTo>
                    <a:pt x="0" y="12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" name="Freeform 261"/>
            <p:cNvSpPr/>
            <p:nvPr/>
          </p:nvSpPr>
          <p:spPr bwMode="auto">
            <a:xfrm>
              <a:off x="5854934" y="2005734"/>
              <a:ext cx="225753" cy="98653"/>
            </a:xfrm>
            <a:custGeom>
              <a:avLst/>
              <a:gdLst>
                <a:gd name="T0" fmla="*/ 0 w 468"/>
                <a:gd name="T1" fmla="*/ 3 h 217"/>
                <a:gd name="T2" fmla="*/ 0 w 468"/>
                <a:gd name="T3" fmla="*/ 3 h 217"/>
                <a:gd name="T4" fmla="*/ 2 w 468"/>
                <a:gd name="T5" fmla="*/ 3 h 217"/>
                <a:gd name="T6" fmla="*/ 0 w 468"/>
                <a:gd name="T7" fmla="*/ 3 h 217"/>
                <a:gd name="T8" fmla="*/ 3 w 468"/>
                <a:gd name="T9" fmla="*/ 2 h 217"/>
                <a:gd name="T10" fmla="*/ 1 w 468"/>
                <a:gd name="T11" fmla="*/ 2 h 217"/>
                <a:gd name="T12" fmla="*/ 1 w 468"/>
                <a:gd name="T13" fmla="*/ 1 h 217"/>
                <a:gd name="T14" fmla="*/ 3 w 468"/>
                <a:gd name="T15" fmla="*/ 1 h 217"/>
                <a:gd name="T16" fmla="*/ 1 w 468"/>
                <a:gd name="T17" fmla="*/ 1 h 217"/>
                <a:gd name="T18" fmla="*/ 3 w 468"/>
                <a:gd name="T19" fmla="*/ 1 h 217"/>
                <a:gd name="T20" fmla="*/ 5 w 468"/>
                <a:gd name="T21" fmla="*/ 1 h 217"/>
                <a:gd name="T22" fmla="*/ 6 w 468"/>
                <a:gd name="T23" fmla="*/ 3 h 217"/>
                <a:gd name="T24" fmla="*/ 8 w 468"/>
                <a:gd name="T25" fmla="*/ 3 h 217"/>
                <a:gd name="T26" fmla="*/ 7 w 468"/>
                <a:gd name="T27" fmla="*/ 2 h 217"/>
                <a:gd name="T28" fmla="*/ 7 w 468"/>
                <a:gd name="T29" fmla="*/ 1 h 217"/>
                <a:gd name="T30" fmla="*/ 7 w 468"/>
                <a:gd name="T31" fmla="*/ 1 h 217"/>
                <a:gd name="T32" fmla="*/ 8 w 468"/>
                <a:gd name="T33" fmla="*/ 0 h 217"/>
                <a:gd name="T34" fmla="*/ 9 w 468"/>
                <a:gd name="T35" fmla="*/ 1 h 217"/>
                <a:gd name="T36" fmla="*/ 8 w 468"/>
                <a:gd name="T37" fmla="*/ 2 h 217"/>
                <a:gd name="T38" fmla="*/ 9 w 468"/>
                <a:gd name="T39" fmla="*/ 2 h 217"/>
                <a:gd name="T40" fmla="*/ 9 w 468"/>
                <a:gd name="T41" fmla="*/ 2 h 217"/>
                <a:gd name="T42" fmla="*/ 10 w 468"/>
                <a:gd name="T43" fmla="*/ 3 h 217"/>
                <a:gd name="T44" fmla="*/ 10 w 468"/>
                <a:gd name="T45" fmla="*/ 2 h 217"/>
                <a:gd name="T46" fmla="*/ 11 w 468"/>
                <a:gd name="T47" fmla="*/ 3 h 217"/>
                <a:gd name="T48" fmla="*/ 11 w 468"/>
                <a:gd name="T49" fmla="*/ 4 h 217"/>
                <a:gd name="T50" fmla="*/ 8 w 468"/>
                <a:gd name="T51" fmla="*/ 4 h 217"/>
                <a:gd name="T52" fmla="*/ 5 w 468"/>
                <a:gd name="T53" fmla="*/ 5 h 217"/>
                <a:gd name="T54" fmla="*/ 3 w 468"/>
                <a:gd name="T55" fmla="*/ 4 h 217"/>
                <a:gd name="T56" fmla="*/ 6 w 468"/>
                <a:gd name="T57" fmla="*/ 3 h 217"/>
                <a:gd name="T58" fmla="*/ 3 w 468"/>
                <a:gd name="T59" fmla="*/ 4 h 217"/>
                <a:gd name="T60" fmla="*/ 4 w 468"/>
                <a:gd name="T61" fmla="*/ 3 h 217"/>
                <a:gd name="T62" fmla="*/ 3 w 468"/>
                <a:gd name="T63" fmla="*/ 4 h 217"/>
                <a:gd name="T64" fmla="*/ 1 w 468"/>
                <a:gd name="T65" fmla="*/ 4 h 217"/>
                <a:gd name="T66" fmla="*/ 0 w 468"/>
                <a:gd name="T67" fmla="*/ 3 h 2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68"/>
                <a:gd name="T103" fmla="*/ 0 h 217"/>
                <a:gd name="T104" fmla="*/ 468 w 468"/>
                <a:gd name="T105" fmla="*/ 217 h 21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68" h="217">
                  <a:moveTo>
                    <a:pt x="0" y="143"/>
                  </a:moveTo>
                  <a:lnTo>
                    <a:pt x="18" y="125"/>
                  </a:lnTo>
                  <a:lnTo>
                    <a:pt x="100" y="105"/>
                  </a:lnTo>
                  <a:lnTo>
                    <a:pt x="18" y="109"/>
                  </a:lnTo>
                  <a:lnTo>
                    <a:pt x="113" y="88"/>
                  </a:lnTo>
                  <a:lnTo>
                    <a:pt x="36" y="88"/>
                  </a:lnTo>
                  <a:lnTo>
                    <a:pt x="44" y="64"/>
                  </a:lnTo>
                  <a:lnTo>
                    <a:pt x="115" y="63"/>
                  </a:lnTo>
                  <a:lnTo>
                    <a:pt x="64" y="57"/>
                  </a:lnTo>
                  <a:lnTo>
                    <a:pt x="106" y="36"/>
                  </a:lnTo>
                  <a:lnTo>
                    <a:pt x="200" y="63"/>
                  </a:lnTo>
                  <a:lnTo>
                    <a:pt x="247" y="117"/>
                  </a:lnTo>
                  <a:lnTo>
                    <a:pt x="334" y="120"/>
                  </a:lnTo>
                  <a:lnTo>
                    <a:pt x="300" y="88"/>
                  </a:lnTo>
                  <a:lnTo>
                    <a:pt x="317" y="65"/>
                  </a:lnTo>
                  <a:lnTo>
                    <a:pt x="280" y="40"/>
                  </a:lnTo>
                  <a:lnTo>
                    <a:pt x="342" y="0"/>
                  </a:lnTo>
                  <a:lnTo>
                    <a:pt x="366" y="48"/>
                  </a:lnTo>
                  <a:lnTo>
                    <a:pt x="349" y="69"/>
                  </a:lnTo>
                  <a:lnTo>
                    <a:pt x="384" y="76"/>
                  </a:lnTo>
                  <a:lnTo>
                    <a:pt x="369" y="99"/>
                  </a:lnTo>
                  <a:lnTo>
                    <a:pt x="414" y="107"/>
                  </a:lnTo>
                  <a:lnTo>
                    <a:pt x="439" y="75"/>
                  </a:lnTo>
                  <a:lnTo>
                    <a:pt x="468" y="111"/>
                  </a:lnTo>
                  <a:lnTo>
                    <a:pt x="446" y="161"/>
                  </a:lnTo>
                  <a:lnTo>
                    <a:pt x="344" y="157"/>
                  </a:lnTo>
                  <a:lnTo>
                    <a:pt x="191" y="217"/>
                  </a:lnTo>
                  <a:lnTo>
                    <a:pt x="129" y="187"/>
                  </a:lnTo>
                  <a:lnTo>
                    <a:pt x="259" y="137"/>
                  </a:lnTo>
                  <a:lnTo>
                    <a:pt x="146" y="167"/>
                  </a:lnTo>
                  <a:lnTo>
                    <a:pt x="165" y="128"/>
                  </a:lnTo>
                  <a:lnTo>
                    <a:pt x="108" y="170"/>
                  </a:lnTo>
                  <a:lnTo>
                    <a:pt x="44" y="157"/>
                  </a:lnTo>
                  <a:lnTo>
                    <a:pt x="0" y="14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" name="Freeform 262"/>
            <p:cNvSpPr/>
            <p:nvPr/>
          </p:nvSpPr>
          <p:spPr bwMode="auto">
            <a:xfrm>
              <a:off x="6080687" y="1902308"/>
              <a:ext cx="116246" cy="60465"/>
            </a:xfrm>
            <a:custGeom>
              <a:avLst/>
              <a:gdLst>
                <a:gd name="T0" fmla="*/ 0 w 244"/>
                <a:gd name="T1" fmla="*/ 0 h 134"/>
                <a:gd name="T2" fmla="*/ 1 w 244"/>
                <a:gd name="T3" fmla="*/ 1 h 134"/>
                <a:gd name="T4" fmla="*/ 2 w 244"/>
                <a:gd name="T5" fmla="*/ 1 h 134"/>
                <a:gd name="T6" fmla="*/ 1 w 244"/>
                <a:gd name="T7" fmla="*/ 1 h 134"/>
                <a:gd name="T8" fmla="*/ 2 w 244"/>
                <a:gd name="T9" fmla="*/ 2 h 134"/>
                <a:gd name="T10" fmla="*/ 1 w 244"/>
                <a:gd name="T11" fmla="*/ 2 h 134"/>
                <a:gd name="T12" fmla="*/ 2 w 244"/>
                <a:gd name="T13" fmla="*/ 2 h 134"/>
                <a:gd name="T14" fmla="*/ 6 w 244"/>
                <a:gd name="T15" fmla="*/ 3 h 134"/>
                <a:gd name="T16" fmla="*/ 5 w 244"/>
                <a:gd name="T17" fmla="*/ 1 h 134"/>
                <a:gd name="T18" fmla="*/ 3 w 244"/>
                <a:gd name="T19" fmla="*/ 0 h 134"/>
                <a:gd name="T20" fmla="*/ 2 w 244"/>
                <a:gd name="T21" fmla="*/ 1 h 134"/>
                <a:gd name="T22" fmla="*/ 2 w 244"/>
                <a:gd name="T23" fmla="*/ 0 h 134"/>
                <a:gd name="T24" fmla="*/ 0 w 244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4"/>
                <a:gd name="T40" fmla="*/ 0 h 134"/>
                <a:gd name="T41" fmla="*/ 244 w 244"/>
                <a:gd name="T42" fmla="*/ 134 h 1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4" h="134">
                  <a:moveTo>
                    <a:pt x="0" y="0"/>
                  </a:moveTo>
                  <a:lnTo>
                    <a:pt x="22" y="48"/>
                  </a:lnTo>
                  <a:lnTo>
                    <a:pt x="79" y="48"/>
                  </a:lnTo>
                  <a:lnTo>
                    <a:pt x="59" y="60"/>
                  </a:lnTo>
                  <a:lnTo>
                    <a:pt x="75" y="76"/>
                  </a:lnTo>
                  <a:lnTo>
                    <a:pt x="23" y="83"/>
                  </a:lnTo>
                  <a:lnTo>
                    <a:pt x="107" y="100"/>
                  </a:lnTo>
                  <a:lnTo>
                    <a:pt x="244" y="134"/>
                  </a:lnTo>
                  <a:lnTo>
                    <a:pt x="221" y="58"/>
                  </a:lnTo>
                  <a:lnTo>
                    <a:pt x="123" y="11"/>
                  </a:lnTo>
                  <a:lnTo>
                    <a:pt x="93" y="31"/>
                  </a:lnTo>
                  <a:lnTo>
                    <a:pt x="8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" name="Freeform 263"/>
            <p:cNvSpPr/>
            <p:nvPr/>
          </p:nvSpPr>
          <p:spPr bwMode="auto">
            <a:xfrm>
              <a:off x="6132913" y="2018464"/>
              <a:ext cx="94345" cy="62056"/>
            </a:xfrm>
            <a:custGeom>
              <a:avLst/>
              <a:gdLst>
                <a:gd name="T0" fmla="*/ 0 w 195"/>
                <a:gd name="T1" fmla="*/ 2 h 137"/>
                <a:gd name="T2" fmla="*/ 1 w 195"/>
                <a:gd name="T3" fmla="*/ 1 h 137"/>
                <a:gd name="T4" fmla="*/ 1 w 195"/>
                <a:gd name="T5" fmla="*/ 1 h 137"/>
                <a:gd name="T6" fmla="*/ 0 w 195"/>
                <a:gd name="T7" fmla="*/ 1 h 137"/>
                <a:gd name="T8" fmla="*/ 1 w 195"/>
                <a:gd name="T9" fmla="*/ 0 h 137"/>
                <a:gd name="T10" fmla="*/ 2 w 195"/>
                <a:gd name="T11" fmla="*/ 1 h 137"/>
                <a:gd name="T12" fmla="*/ 1 w 195"/>
                <a:gd name="T13" fmla="*/ 0 h 137"/>
                <a:gd name="T14" fmla="*/ 4 w 195"/>
                <a:gd name="T15" fmla="*/ 0 h 137"/>
                <a:gd name="T16" fmla="*/ 5 w 195"/>
                <a:gd name="T17" fmla="*/ 2 h 137"/>
                <a:gd name="T18" fmla="*/ 4 w 195"/>
                <a:gd name="T19" fmla="*/ 2 h 137"/>
                <a:gd name="T20" fmla="*/ 4 w 195"/>
                <a:gd name="T21" fmla="*/ 3 h 137"/>
                <a:gd name="T22" fmla="*/ 2 w 195"/>
                <a:gd name="T23" fmla="*/ 3 h 137"/>
                <a:gd name="T24" fmla="*/ 2 w 195"/>
                <a:gd name="T25" fmla="*/ 3 h 137"/>
                <a:gd name="T26" fmla="*/ 2 w 195"/>
                <a:gd name="T27" fmla="*/ 2 h 137"/>
                <a:gd name="T28" fmla="*/ 3 w 195"/>
                <a:gd name="T29" fmla="*/ 2 h 137"/>
                <a:gd name="T30" fmla="*/ 0 w 195"/>
                <a:gd name="T31" fmla="*/ 2 h 13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5"/>
                <a:gd name="T49" fmla="*/ 0 h 137"/>
                <a:gd name="T50" fmla="*/ 195 w 195"/>
                <a:gd name="T51" fmla="*/ 137 h 13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5" h="137">
                  <a:moveTo>
                    <a:pt x="0" y="90"/>
                  </a:moveTo>
                  <a:lnTo>
                    <a:pt x="23" y="58"/>
                  </a:lnTo>
                  <a:lnTo>
                    <a:pt x="58" y="64"/>
                  </a:lnTo>
                  <a:lnTo>
                    <a:pt x="11" y="30"/>
                  </a:lnTo>
                  <a:lnTo>
                    <a:pt x="24" y="10"/>
                  </a:lnTo>
                  <a:lnTo>
                    <a:pt x="99" y="54"/>
                  </a:lnTo>
                  <a:lnTo>
                    <a:pt x="57" y="7"/>
                  </a:lnTo>
                  <a:lnTo>
                    <a:pt x="175" y="0"/>
                  </a:lnTo>
                  <a:lnTo>
                    <a:pt x="195" y="100"/>
                  </a:lnTo>
                  <a:lnTo>
                    <a:pt x="171" y="83"/>
                  </a:lnTo>
                  <a:lnTo>
                    <a:pt x="170" y="137"/>
                  </a:lnTo>
                  <a:lnTo>
                    <a:pt x="76" y="131"/>
                  </a:lnTo>
                  <a:lnTo>
                    <a:pt x="92" y="117"/>
                  </a:lnTo>
                  <a:lnTo>
                    <a:pt x="69" y="98"/>
                  </a:lnTo>
                  <a:lnTo>
                    <a:pt x="138" y="69"/>
                  </a:lnTo>
                  <a:lnTo>
                    <a:pt x="0" y="9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" name="Freeform 264"/>
            <p:cNvSpPr/>
            <p:nvPr/>
          </p:nvSpPr>
          <p:spPr bwMode="auto">
            <a:xfrm>
              <a:off x="6134598" y="2126664"/>
              <a:ext cx="109507" cy="97062"/>
            </a:xfrm>
            <a:custGeom>
              <a:avLst/>
              <a:gdLst>
                <a:gd name="T0" fmla="*/ 0 w 228"/>
                <a:gd name="T1" fmla="*/ 3 h 214"/>
                <a:gd name="T2" fmla="*/ 0 w 228"/>
                <a:gd name="T3" fmla="*/ 2 h 214"/>
                <a:gd name="T4" fmla="*/ 2 w 228"/>
                <a:gd name="T5" fmla="*/ 2 h 214"/>
                <a:gd name="T6" fmla="*/ 2 w 228"/>
                <a:gd name="T7" fmla="*/ 1 h 214"/>
                <a:gd name="T8" fmla="*/ 2 w 228"/>
                <a:gd name="T9" fmla="*/ 1 h 214"/>
                <a:gd name="T10" fmla="*/ 1 w 228"/>
                <a:gd name="T11" fmla="*/ 1 h 214"/>
                <a:gd name="T12" fmla="*/ 2 w 228"/>
                <a:gd name="T13" fmla="*/ 1 h 214"/>
                <a:gd name="T14" fmla="*/ 1 w 228"/>
                <a:gd name="T15" fmla="*/ 0 h 214"/>
                <a:gd name="T16" fmla="*/ 5 w 228"/>
                <a:gd name="T17" fmla="*/ 0 h 214"/>
                <a:gd name="T18" fmla="*/ 5 w 228"/>
                <a:gd name="T19" fmla="*/ 1 h 214"/>
                <a:gd name="T20" fmla="*/ 4 w 228"/>
                <a:gd name="T21" fmla="*/ 2 h 214"/>
                <a:gd name="T22" fmla="*/ 5 w 228"/>
                <a:gd name="T23" fmla="*/ 2 h 214"/>
                <a:gd name="T24" fmla="*/ 5 w 228"/>
                <a:gd name="T25" fmla="*/ 4 h 214"/>
                <a:gd name="T26" fmla="*/ 3 w 228"/>
                <a:gd name="T27" fmla="*/ 5 h 214"/>
                <a:gd name="T28" fmla="*/ 2 w 228"/>
                <a:gd name="T29" fmla="*/ 4 h 214"/>
                <a:gd name="T30" fmla="*/ 0 w 228"/>
                <a:gd name="T31" fmla="*/ 3 h 2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8"/>
                <a:gd name="T49" fmla="*/ 0 h 214"/>
                <a:gd name="T50" fmla="*/ 228 w 228"/>
                <a:gd name="T51" fmla="*/ 214 h 2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8" h="214">
                  <a:moveTo>
                    <a:pt x="0" y="107"/>
                  </a:moveTo>
                  <a:lnTo>
                    <a:pt x="14" y="80"/>
                  </a:lnTo>
                  <a:lnTo>
                    <a:pt x="87" y="95"/>
                  </a:lnTo>
                  <a:lnTo>
                    <a:pt x="77" y="62"/>
                  </a:lnTo>
                  <a:lnTo>
                    <a:pt x="95" y="64"/>
                  </a:lnTo>
                  <a:lnTo>
                    <a:pt x="45" y="45"/>
                  </a:lnTo>
                  <a:lnTo>
                    <a:pt x="72" y="35"/>
                  </a:lnTo>
                  <a:lnTo>
                    <a:pt x="47" y="18"/>
                  </a:lnTo>
                  <a:lnTo>
                    <a:pt x="196" y="0"/>
                  </a:lnTo>
                  <a:lnTo>
                    <a:pt x="200" y="46"/>
                  </a:lnTo>
                  <a:lnTo>
                    <a:pt x="155" y="84"/>
                  </a:lnTo>
                  <a:lnTo>
                    <a:pt x="219" y="95"/>
                  </a:lnTo>
                  <a:lnTo>
                    <a:pt x="228" y="173"/>
                  </a:lnTo>
                  <a:lnTo>
                    <a:pt x="132" y="214"/>
                  </a:lnTo>
                  <a:lnTo>
                    <a:pt x="87" y="154"/>
                  </a:lnTo>
                  <a:lnTo>
                    <a:pt x="0" y="10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" name="Freeform 265"/>
            <p:cNvSpPr/>
            <p:nvPr/>
          </p:nvSpPr>
          <p:spPr bwMode="auto">
            <a:xfrm>
              <a:off x="6212095" y="1918219"/>
              <a:ext cx="65704" cy="49327"/>
            </a:xfrm>
            <a:custGeom>
              <a:avLst/>
              <a:gdLst>
                <a:gd name="T0" fmla="*/ 0 w 136"/>
                <a:gd name="T1" fmla="*/ 0 h 109"/>
                <a:gd name="T2" fmla="*/ 0 w 136"/>
                <a:gd name="T3" fmla="*/ 1 h 109"/>
                <a:gd name="T4" fmla="*/ 1 w 136"/>
                <a:gd name="T5" fmla="*/ 2 h 109"/>
                <a:gd name="T6" fmla="*/ 1 w 136"/>
                <a:gd name="T7" fmla="*/ 2 h 109"/>
                <a:gd name="T8" fmla="*/ 1 w 136"/>
                <a:gd name="T9" fmla="*/ 3 h 109"/>
                <a:gd name="T10" fmla="*/ 3 w 136"/>
                <a:gd name="T11" fmla="*/ 2 h 109"/>
                <a:gd name="T12" fmla="*/ 3 w 136"/>
                <a:gd name="T13" fmla="*/ 1 h 109"/>
                <a:gd name="T14" fmla="*/ 0 w 136"/>
                <a:gd name="T15" fmla="*/ 0 h 10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6"/>
                <a:gd name="T25" fmla="*/ 0 h 109"/>
                <a:gd name="T26" fmla="*/ 136 w 136"/>
                <a:gd name="T27" fmla="*/ 109 h 10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6" h="109">
                  <a:moveTo>
                    <a:pt x="0" y="0"/>
                  </a:moveTo>
                  <a:lnTo>
                    <a:pt x="18" y="65"/>
                  </a:lnTo>
                  <a:lnTo>
                    <a:pt x="59" y="71"/>
                  </a:lnTo>
                  <a:lnTo>
                    <a:pt x="23" y="79"/>
                  </a:lnTo>
                  <a:lnTo>
                    <a:pt x="42" y="109"/>
                  </a:lnTo>
                  <a:lnTo>
                    <a:pt x="127" y="91"/>
                  </a:lnTo>
                  <a:lnTo>
                    <a:pt x="136" y="5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" name="Freeform 266"/>
            <p:cNvSpPr/>
            <p:nvPr/>
          </p:nvSpPr>
          <p:spPr bwMode="auto">
            <a:xfrm>
              <a:off x="6235681" y="1994596"/>
              <a:ext cx="316728" cy="109791"/>
            </a:xfrm>
            <a:custGeom>
              <a:avLst/>
              <a:gdLst>
                <a:gd name="T0" fmla="*/ 0 w 659"/>
                <a:gd name="T1" fmla="*/ 1 h 241"/>
                <a:gd name="T2" fmla="*/ 1 w 659"/>
                <a:gd name="T3" fmla="*/ 0 h 241"/>
                <a:gd name="T4" fmla="*/ 2 w 659"/>
                <a:gd name="T5" fmla="*/ 0 h 241"/>
                <a:gd name="T6" fmla="*/ 3 w 659"/>
                <a:gd name="T7" fmla="*/ 1 h 241"/>
                <a:gd name="T8" fmla="*/ 3 w 659"/>
                <a:gd name="T9" fmla="*/ 1 h 241"/>
                <a:gd name="T10" fmla="*/ 5 w 659"/>
                <a:gd name="T11" fmla="*/ 1 h 241"/>
                <a:gd name="T12" fmla="*/ 6 w 659"/>
                <a:gd name="T13" fmla="*/ 1 h 241"/>
                <a:gd name="T14" fmla="*/ 5 w 659"/>
                <a:gd name="T15" fmla="*/ 1 h 241"/>
                <a:gd name="T16" fmla="*/ 7 w 659"/>
                <a:gd name="T17" fmla="*/ 2 h 241"/>
                <a:gd name="T18" fmla="*/ 5 w 659"/>
                <a:gd name="T19" fmla="*/ 2 h 241"/>
                <a:gd name="T20" fmla="*/ 6 w 659"/>
                <a:gd name="T21" fmla="*/ 3 h 241"/>
                <a:gd name="T22" fmla="*/ 5 w 659"/>
                <a:gd name="T23" fmla="*/ 3 h 241"/>
                <a:gd name="T24" fmla="*/ 6 w 659"/>
                <a:gd name="T25" fmla="*/ 3 h 241"/>
                <a:gd name="T26" fmla="*/ 7 w 659"/>
                <a:gd name="T27" fmla="*/ 4 h 241"/>
                <a:gd name="T28" fmla="*/ 7 w 659"/>
                <a:gd name="T29" fmla="*/ 3 h 241"/>
                <a:gd name="T30" fmla="*/ 10 w 659"/>
                <a:gd name="T31" fmla="*/ 4 h 241"/>
                <a:gd name="T32" fmla="*/ 13 w 659"/>
                <a:gd name="T33" fmla="*/ 3 h 241"/>
                <a:gd name="T34" fmla="*/ 15 w 659"/>
                <a:gd name="T35" fmla="*/ 4 h 241"/>
                <a:gd name="T36" fmla="*/ 15 w 659"/>
                <a:gd name="T37" fmla="*/ 5 h 241"/>
                <a:gd name="T38" fmla="*/ 15 w 659"/>
                <a:gd name="T39" fmla="*/ 5 h 241"/>
                <a:gd name="T40" fmla="*/ 13 w 659"/>
                <a:gd name="T41" fmla="*/ 6 h 241"/>
                <a:gd name="T42" fmla="*/ 12 w 659"/>
                <a:gd name="T43" fmla="*/ 5 h 241"/>
                <a:gd name="T44" fmla="*/ 12 w 659"/>
                <a:gd name="T45" fmla="*/ 5 h 241"/>
                <a:gd name="T46" fmla="*/ 11 w 659"/>
                <a:gd name="T47" fmla="*/ 5 h 241"/>
                <a:gd name="T48" fmla="*/ 8 w 659"/>
                <a:gd name="T49" fmla="*/ 6 h 241"/>
                <a:gd name="T50" fmla="*/ 7 w 659"/>
                <a:gd name="T51" fmla="*/ 5 h 241"/>
                <a:gd name="T52" fmla="*/ 6 w 659"/>
                <a:gd name="T53" fmla="*/ 5 h 241"/>
                <a:gd name="T54" fmla="*/ 5 w 659"/>
                <a:gd name="T55" fmla="*/ 5 h 241"/>
                <a:gd name="T56" fmla="*/ 5 w 659"/>
                <a:gd name="T57" fmla="*/ 5 h 241"/>
                <a:gd name="T58" fmla="*/ 3 w 659"/>
                <a:gd name="T59" fmla="*/ 2 h 241"/>
                <a:gd name="T60" fmla="*/ 2 w 659"/>
                <a:gd name="T61" fmla="*/ 2 h 241"/>
                <a:gd name="T62" fmla="*/ 0 w 659"/>
                <a:gd name="T63" fmla="*/ 1 h 24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59"/>
                <a:gd name="T97" fmla="*/ 0 h 241"/>
                <a:gd name="T98" fmla="*/ 659 w 659"/>
                <a:gd name="T99" fmla="*/ 241 h 24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59" h="241">
                  <a:moveTo>
                    <a:pt x="0" y="38"/>
                  </a:moveTo>
                  <a:lnTo>
                    <a:pt x="41" y="0"/>
                  </a:lnTo>
                  <a:lnTo>
                    <a:pt x="97" y="19"/>
                  </a:lnTo>
                  <a:lnTo>
                    <a:pt x="137" y="38"/>
                  </a:lnTo>
                  <a:lnTo>
                    <a:pt x="126" y="65"/>
                  </a:lnTo>
                  <a:lnTo>
                    <a:pt x="200" y="42"/>
                  </a:lnTo>
                  <a:lnTo>
                    <a:pt x="250" y="65"/>
                  </a:lnTo>
                  <a:lnTo>
                    <a:pt x="209" y="65"/>
                  </a:lnTo>
                  <a:lnTo>
                    <a:pt x="293" y="84"/>
                  </a:lnTo>
                  <a:lnTo>
                    <a:pt x="200" y="92"/>
                  </a:lnTo>
                  <a:lnTo>
                    <a:pt x="250" y="108"/>
                  </a:lnTo>
                  <a:lnTo>
                    <a:pt x="214" y="126"/>
                  </a:lnTo>
                  <a:lnTo>
                    <a:pt x="260" y="112"/>
                  </a:lnTo>
                  <a:lnTo>
                    <a:pt x="301" y="158"/>
                  </a:lnTo>
                  <a:lnTo>
                    <a:pt x="310" y="135"/>
                  </a:lnTo>
                  <a:lnTo>
                    <a:pt x="430" y="158"/>
                  </a:lnTo>
                  <a:lnTo>
                    <a:pt x="555" y="114"/>
                  </a:lnTo>
                  <a:lnTo>
                    <a:pt x="659" y="167"/>
                  </a:lnTo>
                  <a:lnTo>
                    <a:pt x="626" y="191"/>
                  </a:lnTo>
                  <a:lnTo>
                    <a:pt x="635" y="231"/>
                  </a:lnTo>
                  <a:lnTo>
                    <a:pt x="576" y="241"/>
                  </a:lnTo>
                  <a:lnTo>
                    <a:pt x="509" y="203"/>
                  </a:lnTo>
                  <a:lnTo>
                    <a:pt x="509" y="231"/>
                  </a:lnTo>
                  <a:lnTo>
                    <a:pt x="473" y="238"/>
                  </a:lnTo>
                  <a:lnTo>
                    <a:pt x="325" y="241"/>
                  </a:lnTo>
                  <a:lnTo>
                    <a:pt x="310" y="207"/>
                  </a:lnTo>
                  <a:lnTo>
                    <a:pt x="274" y="238"/>
                  </a:lnTo>
                  <a:lnTo>
                    <a:pt x="227" y="207"/>
                  </a:lnTo>
                  <a:lnTo>
                    <a:pt x="197" y="229"/>
                  </a:lnTo>
                  <a:lnTo>
                    <a:pt x="141" y="72"/>
                  </a:lnTo>
                  <a:lnTo>
                    <a:pt x="75" y="87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" name="Freeform 267"/>
            <p:cNvSpPr/>
            <p:nvPr/>
          </p:nvSpPr>
          <p:spPr bwMode="auto">
            <a:xfrm>
              <a:off x="6249159" y="1806837"/>
              <a:ext cx="203852" cy="146388"/>
            </a:xfrm>
            <a:custGeom>
              <a:avLst/>
              <a:gdLst>
                <a:gd name="T0" fmla="*/ 0 w 428"/>
                <a:gd name="T1" fmla="*/ 2 h 323"/>
                <a:gd name="T2" fmla="*/ 2 w 428"/>
                <a:gd name="T3" fmla="*/ 2 h 323"/>
                <a:gd name="T4" fmla="*/ 1 w 428"/>
                <a:gd name="T5" fmla="*/ 1 h 323"/>
                <a:gd name="T6" fmla="*/ 3 w 428"/>
                <a:gd name="T7" fmla="*/ 1 h 323"/>
                <a:gd name="T8" fmla="*/ 1 w 428"/>
                <a:gd name="T9" fmla="*/ 0 h 323"/>
                <a:gd name="T10" fmla="*/ 4 w 428"/>
                <a:gd name="T11" fmla="*/ 1 h 323"/>
                <a:gd name="T12" fmla="*/ 5 w 428"/>
                <a:gd name="T13" fmla="*/ 2 h 323"/>
                <a:gd name="T14" fmla="*/ 6 w 428"/>
                <a:gd name="T15" fmla="*/ 2 h 323"/>
                <a:gd name="T16" fmla="*/ 7 w 428"/>
                <a:gd name="T17" fmla="*/ 3 h 323"/>
                <a:gd name="T18" fmla="*/ 7 w 428"/>
                <a:gd name="T19" fmla="*/ 2 h 323"/>
                <a:gd name="T20" fmla="*/ 8 w 428"/>
                <a:gd name="T21" fmla="*/ 2 h 323"/>
                <a:gd name="T22" fmla="*/ 7 w 428"/>
                <a:gd name="T23" fmla="*/ 3 h 323"/>
                <a:gd name="T24" fmla="*/ 8 w 428"/>
                <a:gd name="T25" fmla="*/ 3 h 323"/>
                <a:gd name="T26" fmla="*/ 8 w 428"/>
                <a:gd name="T27" fmla="*/ 4 h 323"/>
                <a:gd name="T28" fmla="*/ 9 w 428"/>
                <a:gd name="T29" fmla="*/ 4 h 323"/>
                <a:gd name="T30" fmla="*/ 10 w 428"/>
                <a:gd name="T31" fmla="*/ 5 h 323"/>
                <a:gd name="T32" fmla="*/ 8 w 428"/>
                <a:gd name="T33" fmla="*/ 5 h 323"/>
                <a:gd name="T34" fmla="*/ 7 w 428"/>
                <a:gd name="T35" fmla="*/ 6 h 323"/>
                <a:gd name="T36" fmla="*/ 7 w 428"/>
                <a:gd name="T37" fmla="*/ 5 h 323"/>
                <a:gd name="T38" fmla="*/ 7 w 428"/>
                <a:gd name="T39" fmla="*/ 7 h 323"/>
                <a:gd name="T40" fmla="*/ 5 w 428"/>
                <a:gd name="T41" fmla="*/ 6 h 323"/>
                <a:gd name="T42" fmla="*/ 6 w 428"/>
                <a:gd name="T43" fmla="*/ 7 h 323"/>
                <a:gd name="T44" fmla="*/ 4 w 428"/>
                <a:gd name="T45" fmla="*/ 7 h 323"/>
                <a:gd name="T46" fmla="*/ 3 w 428"/>
                <a:gd name="T47" fmla="*/ 7 h 323"/>
                <a:gd name="T48" fmla="*/ 4 w 428"/>
                <a:gd name="T49" fmla="*/ 7 h 323"/>
                <a:gd name="T50" fmla="*/ 3 w 428"/>
                <a:gd name="T51" fmla="*/ 7 h 323"/>
                <a:gd name="T52" fmla="*/ 3 w 428"/>
                <a:gd name="T53" fmla="*/ 6 h 323"/>
                <a:gd name="T54" fmla="*/ 3 w 428"/>
                <a:gd name="T55" fmla="*/ 6 h 323"/>
                <a:gd name="T56" fmla="*/ 2 w 428"/>
                <a:gd name="T57" fmla="*/ 5 h 323"/>
                <a:gd name="T58" fmla="*/ 5 w 428"/>
                <a:gd name="T59" fmla="*/ 5 h 323"/>
                <a:gd name="T60" fmla="*/ 1 w 428"/>
                <a:gd name="T61" fmla="*/ 5 h 323"/>
                <a:gd name="T62" fmla="*/ 1 w 428"/>
                <a:gd name="T63" fmla="*/ 4 h 323"/>
                <a:gd name="T64" fmla="*/ 2 w 428"/>
                <a:gd name="T65" fmla="*/ 4 h 323"/>
                <a:gd name="T66" fmla="*/ 0 w 428"/>
                <a:gd name="T67" fmla="*/ 3 h 323"/>
                <a:gd name="T68" fmla="*/ 1 w 428"/>
                <a:gd name="T69" fmla="*/ 3 h 323"/>
                <a:gd name="T70" fmla="*/ 0 w 428"/>
                <a:gd name="T71" fmla="*/ 3 h 323"/>
                <a:gd name="T72" fmla="*/ 2 w 428"/>
                <a:gd name="T73" fmla="*/ 3 h 323"/>
                <a:gd name="T74" fmla="*/ 0 w 428"/>
                <a:gd name="T75" fmla="*/ 2 h 32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28"/>
                <a:gd name="T115" fmla="*/ 0 h 323"/>
                <a:gd name="T116" fmla="*/ 428 w 428"/>
                <a:gd name="T117" fmla="*/ 323 h 32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28" h="323">
                  <a:moveTo>
                    <a:pt x="0" y="103"/>
                  </a:moveTo>
                  <a:lnTo>
                    <a:pt x="103" y="84"/>
                  </a:lnTo>
                  <a:lnTo>
                    <a:pt x="52" y="39"/>
                  </a:lnTo>
                  <a:lnTo>
                    <a:pt x="140" y="20"/>
                  </a:lnTo>
                  <a:lnTo>
                    <a:pt x="67" y="0"/>
                  </a:lnTo>
                  <a:lnTo>
                    <a:pt x="184" y="25"/>
                  </a:lnTo>
                  <a:lnTo>
                    <a:pt x="217" y="85"/>
                  </a:lnTo>
                  <a:lnTo>
                    <a:pt x="277" y="87"/>
                  </a:lnTo>
                  <a:lnTo>
                    <a:pt x="299" y="130"/>
                  </a:lnTo>
                  <a:lnTo>
                    <a:pt x="305" y="100"/>
                  </a:lnTo>
                  <a:lnTo>
                    <a:pt x="332" y="103"/>
                  </a:lnTo>
                  <a:lnTo>
                    <a:pt x="320" y="130"/>
                  </a:lnTo>
                  <a:lnTo>
                    <a:pt x="354" y="150"/>
                  </a:lnTo>
                  <a:lnTo>
                    <a:pt x="332" y="177"/>
                  </a:lnTo>
                  <a:lnTo>
                    <a:pt x="401" y="175"/>
                  </a:lnTo>
                  <a:lnTo>
                    <a:pt x="428" y="217"/>
                  </a:lnTo>
                  <a:lnTo>
                    <a:pt x="350" y="230"/>
                  </a:lnTo>
                  <a:lnTo>
                    <a:pt x="327" y="271"/>
                  </a:lnTo>
                  <a:lnTo>
                    <a:pt x="310" y="229"/>
                  </a:lnTo>
                  <a:lnTo>
                    <a:pt x="290" y="322"/>
                  </a:lnTo>
                  <a:lnTo>
                    <a:pt x="237" y="273"/>
                  </a:lnTo>
                  <a:lnTo>
                    <a:pt x="265" y="323"/>
                  </a:lnTo>
                  <a:lnTo>
                    <a:pt x="162" y="317"/>
                  </a:lnTo>
                  <a:lnTo>
                    <a:pt x="133" y="290"/>
                  </a:lnTo>
                  <a:lnTo>
                    <a:pt x="180" y="287"/>
                  </a:lnTo>
                  <a:lnTo>
                    <a:pt x="129" y="277"/>
                  </a:lnTo>
                  <a:lnTo>
                    <a:pt x="113" y="263"/>
                  </a:lnTo>
                  <a:lnTo>
                    <a:pt x="140" y="261"/>
                  </a:lnTo>
                  <a:lnTo>
                    <a:pt x="100" y="240"/>
                  </a:lnTo>
                  <a:lnTo>
                    <a:pt x="235" y="211"/>
                  </a:lnTo>
                  <a:lnTo>
                    <a:pt x="67" y="217"/>
                  </a:lnTo>
                  <a:lnTo>
                    <a:pt x="39" y="184"/>
                  </a:lnTo>
                  <a:lnTo>
                    <a:pt x="100" y="171"/>
                  </a:lnTo>
                  <a:lnTo>
                    <a:pt x="7" y="150"/>
                  </a:lnTo>
                  <a:lnTo>
                    <a:pt x="27" y="148"/>
                  </a:lnTo>
                  <a:lnTo>
                    <a:pt x="3" y="127"/>
                  </a:lnTo>
                  <a:lnTo>
                    <a:pt x="103" y="127"/>
                  </a:lnTo>
                  <a:lnTo>
                    <a:pt x="0" y="10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" name="Freeform 268"/>
            <p:cNvSpPr/>
            <p:nvPr/>
          </p:nvSpPr>
          <p:spPr bwMode="auto">
            <a:xfrm>
              <a:off x="6249159" y="2058243"/>
              <a:ext cx="48857" cy="38188"/>
            </a:xfrm>
            <a:custGeom>
              <a:avLst/>
              <a:gdLst>
                <a:gd name="T0" fmla="*/ 0 w 103"/>
                <a:gd name="T1" fmla="*/ 1 h 82"/>
                <a:gd name="T2" fmla="*/ 0 w 103"/>
                <a:gd name="T3" fmla="*/ 0 h 82"/>
                <a:gd name="T4" fmla="*/ 2 w 103"/>
                <a:gd name="T5" fmla="*/ 0 h 82"/>
                <a:gd name="T6" fmla="*/ 2 w 103"/>
                <a:gd name="T7" fmla="*/ 2 h 82"/>
                <a:gd name="T8" fmla="*/ 0 w 103"/>
                <a:gd name="T9" fmla="*/ 1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55"/>
                  </a:moveTo>
                  <a:lnTo>
                    <a:pt x="18" y="0"/>
                  </a:lnTo>
                  <a:lnTo>
                    <a:pt x="86" y="16"/>
                  </a:lnTo>
                  <a:lnTo>
                    <a:pt x="103" y="82"/>
                  </a:lnTo>
                  <a:lnTo>
                    <a:pt x="0" y="5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6" name="Freeform 269"/>
            <p:cNvSpPr/>
            <p:nvPr/>
          </p:nvSpPr>
          <p:spPr bwMode="auto">
            <a:xfrm>
              <a:off x="6250844" y="1967546"/>
              <a:ext cx="53911" cy="12729"/>
            </a:xfrm>
            <a:custGeom>
              <a:avLst/>
              <a:gdLst>
                <a:gd name="T0" fmla="*/ 0 w 116"/>
                <a:gd name="T1" fmla="*/ 0 h 29"/>
                <a:gd name="T2" fmla="*/ 1 w 116"/>
                <a:gd name="T3" fmla="*/ 1 h 29"/>
                <a:gd name="T4" fmla="*/ 2 w 116"/>
                <a:gd name="T5" fmla="*/ 0 h 29"/>
                <a:gd name="T6" fmla="*/ 1 w 116"/>
                <a:gd name="T7" fmla="*/ 0 h 29"/>
                <a:gd name="T8" fmla="*/ 0 w 116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29"/>
                <a:gd name="T17" fmla="*/ 116 w 116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29">
                  <a:moveTo>
                    <a:pt x="0" y="12"/>
                  </a:moveTo>
                  <a:lnTo>
                    <a:pt x="26" y="29"/>
                  </a:lnTo>
                  <a:lnTo>
                    <a:pt x="116" y="12"/>
                  </a:lnTo>
                  <a:lnTo>
                    <a:pt x="31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7" name="Freeform 270"/>
            <p:cNvSpPr/>
            <p:nvPr/>
          </p:nvSpPr>
          <p:spPr bwMode="auto">
            <a:xfrm>
              <a:off x="6260952" y="2120299"/>
              <a:ext cx="97714" cy="79559"/>
            </a:xfrm>
            <a:custGeom>
              <a:avLst/>
              <a:gdLst>
                <a:gd name="T0" fmla="*/ 0 w 204"/>
                <a:gd name="T1" fmla="*/ 1 h 172"/>
                <a:gd name="T2" fmla="*/ 0 w 204"/>
                <a:gd name="T3" fmla="*/ 3 h 172"/>
                <a:gd name="T4" fmla="*/ 1 w 204"/>
                <a:gd name="T5" fmla="*/ 3 h 172"/>
                <a:gd name="T6" fmla="*/ 1 w 204"/>
                <a:gd name="T7" fmla="*/ 4 h 172"/>
                <a:gd name="T8" fmla="*/ 1 w 204"/>
                <a:gd name="T9" fmla="*/ 4 h 172"/>
                <a:gd name="T10" fmla="*/ 2 w 204"/>
                <a:gd name="T11" fmla="*/ 3 h 172"/>
                <a:gd name="T12" fmla="*/ 1 w 204"/>
                <a:gd name="T13" fmla="*/ 3 h 172"/>
                <a:gd name="T14" fmla="*/ 3 w 204"/>
                <a:gd name="T15" fmla="*/ 3 h 172"/>
                <a:gd name="T16" fmla="*/ 5 w 204"/>
                <a:gd name="T17" fmla="*/ 0 h 172"/>
                <a:gd name="T18" fmla="*/ 0 w 204"/>
                <a:gd name="T19" fmla="*/ 0 h 172"/>
                <a:gd name="T20" fmla="*/ 1 w 204"/>
                <a:gd name="T21" fmla="*/ 1 h 172"/>
                <a:gd name="T22" fmla="*/ 0 w 204"/>
                <a:gd name="T23" fmla="*/ 1 h 1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4"/>
                <a:gd name="T37" fmla="*/ 0 h 172"/>
                <a:gd name="T38" fmla="*/ 204 w 204"/>
                <a:gd name="T39" fmla="*/ 172 h 17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4" h="172">
                  <a:moveTo>
                    <a:pt x="0" y="30"/>
                  </a:moveTo>
                  <a:lnTo>
                    <a:pt x="3" y="107"/>
                  </a:lnTo>
                  <a:lnTo>
                    <a:pt x="28" y="123"/>
                  </a:lnTo>
                  <a:lnTo>
                    <a:pt x="21" y="168"/>
                  </a:lnTo>
                  <a:lnTo>
                    <a:pt x="48" y="172"/>
                  </a:lnTo>
                  <a:lnTo>
                    <a:pt x="81" y="134"/>
                  </a:lnTo>
                  <a:lnTo>
                    <a:pt x="48" y="107"/>
                  </a:lnTo>
                  <a:lnTo>
                    <a:pt x="131" y="107"/>
                  </a:lnTo>
                  <a:lnTo>
                    <a:pt x="204" y="12"/>
                  </a:lnTo>
                  <a:lnTo>
                    <a:pt x="15" y="0"/>
                  </a:lnTo>
                  <a:lnTo>
                    <a:pt x="38" y="31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8" name="Freeform 271"/>
            <p:cNvSpPr/>
            <p:nvPr/>
          </p:nvSpPr>
          <p:spPr bwMode="auto">
            <a:xfrm>
              <a:off x="6326656" y="1720913"/>
              <a:ext cx="562698" cy="315053"/>
            </a:xfrm>
            <a:custGeom>
              <a:avLst/>
              <a:gdLst>
                <a:gd name="T0" fmla="*/ 1 w 1173"/>
                <a:gd name="T1" fmla="*/ 4 h 695"/>
                <a:gd name="T2" fmla="*/ 3 w 1173"/>
                <a:gd name="T3" fmla="*/ 5 h 695"/>
                <a:gd name="T4" fmla="*/ 7 w 1173"/>
                <a:gd name="T5" fmla="*/ 5 h 695"/>
                <a:gd name="T6" fmla="*/ 6 w 1173"/>
                <a:gd name="T7" fmla="*/ 5 h 695"/>
                <a:gd name="T8" fmla="*/ 5 w 1173"/>
                <a:gd name="T9" fmla="*/ 6 h 695"/>
                <a:gd name="T10" fmla="*/ 7 w 1173"/>
                <a:gd name="T11" fmla="*/ 6 h 695"/>
                <a:gd name="T12" fmla="*/ 11 w 1173"/>
                <a:gd name="T13" fmla="*/ 5 h 695"/>
                <a:gd name="T14" fmla="*/ 15 w 1173"/>
                <a:gd name="T15" fmla="*/ 5 h 695"/>
                <a:gd name="T16" fmla="*/ 11 w 1173"/>
                <a:gd name="T17" fmla="*/ 8 h 695"/>
                <a:gd name="T18" fmla="*/ 5 w 1173"/>
                <a:gd name="T19" fmla="*/ 7 h 695"/>
                <a:gd name="T20" fmla="*/ 5 w 1173"/>
                <a:gd name="T21" fmla="*/ 8 h 695"/>
                <a:gd name="T22" fmla="*/ 9 w 1173"/>
                <a:gd name="T23" fmla="*/ 10 h 695"/>
                <a:gd name="T24" fmla="*/ 6 w 1173"/>
                <a:gd name="T25" fmla="*/ 10 h 695"/>
                <a:gd name="T26" fmla="*/ 5 w 1173"/>
                <a:gd name="T27" fmla="*/ 11 h 695"/>
                <a:gd name="T28" fmla="*/ 7 w 1173"/>
                <a:gd name="T29" fmla="*/ 11 h 695"/>
                <a:gd name="T30" fmla="*/ 5 w 1173"/>
                <a:gd name="T31" fmla="*/ 12 h 695"/>
                <a:gd name="T32" fmla="*/ 6 w 1173"/>
                <a:gd name="T33" fmla="*/ 13 h 695"/>
                <a:gd name="T34" fmla="*/ 7 w 1173"/>
                <a:gd name="T35" fmla="*/ 14 h 695"/>
                <a:gd name="T36" fmla="*/ 5 w 1173"/>
                <a:gd name="T37" fmla="*/ 14 h 695"/>
                <a:gd name="T38" fmla="*/ 3 w 1173"/>
                <a:gd name="T39" fmla="*/ 15 h 695"/>
                <a:gd name="T40" fmla="*/ 6 w 1173"/>
                <a:gd name="T41" fmla="*/ 16 h 695"/>
                <a:gd name="T42" fmla="*/ 7 w 1173"/>
                <a:gd name="T43" fmla="*/ 15 h 695"/>
                <a:gd name="T44" fmla="*/ 9 w 1173"/>
                <a:gd name="T45" fmla="*/ 15 h 695"/>
                <a:gd name="T46" fmla="*/ 10 w 1173"/>
                <a:gd name="T47" fmla="*/ 16 h 695"/>
                <a:gd name="T48" fmla="*/ 11 w 1173"/>
                <a:gd name="T49" fmla="*/ 15 h 695"/>
                <a:gd name="T50" fmla="*/ 12 w 1173"/>
                <a:gd name="T51" fmla="*/ 14 h 695"/>
                <a:gd name="T52" fmla="*/ 14 w 1173"/>
                <a:gd name="T53" fmla="*/ 12 h 695"/>
                <a:gd name="T54" fmla="*/ 15 w 1173"/>
                <a:gd name="T55" fmla="*/ 11 h 695"/>
                <a:gd name="T56" fmla="*/ 15 w 1173"/>
                <a:gd name="T57" fmla="*/ 10 h 695"/>
                <a:gd name="T58" fmla="*/ 13 w 1173"/>
                <a:gd name="T59" fmla="*/ 10 h 695"/>
                <a:gd name="T60" fmla="*/ 13 w 1173"/>
                <a:gd name="T61" fmla="*/ 9 h 695"/>
                <a:gd name="T62" fmla="*/ 18 w 1173"/>
                <a:gd name="T63" fmla="*/ 8 h 695"/>
                <a:gd name="T64" fmla="*/ 19 w 1173"/>
                <a:gd name="T65" fmla="*/ 7 h 695"/>
                <a:gd name="T66" fmla="*/ 24 w 1173"/>
                <a:gd name="T67" fmla="*/ 4 h 695"/>
                <a:gd name="T68" fmla="*/ 20 w 1173"/>
                <a:gd name="T69" fmla="*/ 4 h 695"/>
                <a:gd name="T70" fmla="*/ 27 w 1173"/>
                <a:gd name="T71" fmla="*/ 3 h 695"/>
                <a:gd name="T72" fmla="*/ 25 w 1173"/>
                <a:gd name="T73" fmla="*/ 1 h 695"/>
                <a:gd name="T74" fmla="*/ 16 w 1173"/>
                <a:gd name="T75" fmla="*/ 0 h 695"/>
                <a:gd name="T76" fmla="*/ 15 w 1173"/>
                <a:gd name="T77" fmla="*/ 0 h 695"/>
                <a:gd name="T78" fmla="*/ 13 w 1173"/>
                <a:gd name="T79" fmla="*/ 2 h 695"/>
                <a:gd name="T80" fmla="*/ 10 w 1173"/>
                <a:gd name="T81" fmla="*/ 1 h 695"/>
                <a:gd name="T82" fmla="*/ 8 w 1173"/>
                <a:gd name="T83" fmla="*/ 1 h 695"/>
                <a:gd name="T84" fmla="*/ 9 w 1173"/>
                <a:gd name="T85" fmla="*/ 3 h 695"/>
                <a:gd name="T86" fmla="*/ 6 w 1173"/>
                <a:gd name="T87" fmla="*/ 3 h 69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73"/>
                <a:gd name="T133" fmla="*/ 0 h 695"/>
                <a:gd name="T134" fmla="*/ 1173 w 1173"/>
                <a:gd name="T135" fmla="*/ 695 h 69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73" h="695">
                  <a:moveTo>
                    <a:pt x="0" y="165"/>
                  </a:moveTo>
                  <a:lnTo>
                    <a:pt x="104" y="165"/>
                  </a:lnTo>
                  <a:lnTo>
                    <a:pt x="67" y="189"/>
                  </a:lnTo>
                  <a:lnTo>
                    <a:pt x="211" y="170"/>
                  </a:lnTo>
                  <a:lnTo>
                    <a:pt x="87" y="189"/>
                  </a:lnTo>
                  <a:lnTo>
                    <a:pt x="126" y="201"/>
                  </a:lnTo>
                  <a:lnTo>
                    <a:pt x="84" y="204"/>
                  </a:lnTo>
                  <a:lnTo>
                    <a:pt x="102" y="223"/>
                  </a:lnTo>
                  <a:lnTo>
                    <a:pt x="287" y="195"/>
                  </a:lnTo>
                  <a:lnTo>
                    <a:pt x="104" y="238"/>
                  </a:lnTo>
                  <a:lnTo>
                    <a:pt x="183" y="272"/>
                  </a:lnTo>
                  <a:lnTo>
                    <a:pt x="255" y="222"/>
                  </a:lnTo>
                  <a:lnTo>
                    <a:pt x="379" y="214"/>
                  </a:lnTo>
                  <a:lnTo>
                    <a:pt x="249" y="232"/>
                  </a:lnTo>
                  <a:lnTo>
                    <a:pt x="219" y="272"/>
                  </a:lnTo>
                  <a:lnTo>
                    <a:pt x="294" y="276"/>
                  </a:lnTo>
                  <a:lnTo>
                    <a:pt x="379" y="237"/>
                  </a:lnTo>
                  <a:lnTo>
                    <a:pt x="322" y="273"/>
                  </a:lnTo>
                  <a:lnTo>
                    <a:pt x="379" y="273"/>
                  </a:lnTo>
                  <a:lnTo>
                    <a:pt x="467" y="246"/>
                  </a:lnTo>
                  <a:lnTo>
                    <a:pt x="456" y="205"/>
                  </a:lnTo>
                  <a:lnTo>
                    <a:pt x="551" y="176"/>
                  </a:lnTo>
                  <a:lnTo>
                    <a:pt x="481" y="241"/>
                  </a:lnTo>
                  <a:lnTo>
                    <a:pt x="631" y="228"/>
                  </a:lnTo>
                  <a:lnTo>
                    <a:pt x="328" y="293"/>
                  </a:lnTo>
                  <a:lnTo>
                    <a:pt x="396" y="360"/>
                  </a:lnTo>
                  <a:lnTo>
                    <a:pt x="458" y="360"/>
                  </a:lnTo>
                  <a:lnTo>
                    <a:pt x="427" y="373"/>
                  </a:lnTo>
                  <a:lnTo>
                    <a:pt x="307" y="304"/>
                  </a:lnTo>
                  <a:lnTo>
                    <a:pt x="209" y="293"/>
                  </a:lnTo>
                  <a:lnTo>
                    <a:pt x="207" y="322"/>
                  </a:lnTo>
                  <a:lnTo>
                    <a:pt x="253" y="337"/>
                  </a:lnTo>
                  <a:lnTo>
                    <a:pt x="208" y="346"/>
                  </a:lnTo>
                  <a:lnTo>
                    <a:pt x="328" y="423"/>
                  </a:lnTo>
                  <a:lnTo>
                    <a:pt x="279" y="426"/>
                  </a:lnTo>
                  <a:lnTo>
                    <a:pt x="399" y="431"/>
                  </a:lnTo>
                  <a:lnTo>
                    <a:pt x="332" y="448"/>
                  </a:lnTo>
                  <a:lnTo>
                    <a:pt x="368" y="473"/>
                  </a:lnTo>
                  <a:lnTo>
                    <a:pt x="260" y="434"/>
                  </a:lnTo>
                  <a:lnTo>
                    <a:pt x="198" y="450"/>
                  </a:lnTo>
                  <a:lnTo>
                    <a:pt x="172" y="512"/>
                  </a:lnTo>
                  <a:lnTo>
                    <a:pt x="235" y="491"/>
                  </a:lnTo>
                  <a:lnTo>
                    <a:pt x="222" y="514"/>
                  </a:lnTo>
                  <a:lnTo>
                    <a:pt x="245" y="514"/>
                  </a:lnTo>
                  <a:lnTo>
                    <a:pt x="283" y="466"/>
                  </a:lnTo>
                  <a:lnTo>
                    <a:pt x="269" y="506"/>
                  </a:lnTo>
                  <a:lnTo>
                    <a:pt x="304" y="511"/>
                  </a:lnTo>
                  <a:lnTo>
                    <a:pt x="239" y="530"/>
                  </a:lnTo>
                  <a:lnTo>
                    <a:pt x="279" y="531"/>
                  </a:lnTo>
                  <a:lnTo>
                    <a:pt x="245" y="542"/>
                  </a:lnTo>
                  <a:lnTo>
                    <a:pt x="273" y="568"/>
                  </a:lnTo>
                  <a:lnTo>
                    <a:pt x="322" y="568"/>
                  </a:lnTo>
                  <a:lnTo>
                    <a:pt x="368" y="521"/>
                  </a:lnTo>
                  <a:lnTo>
                    <a:pt x="287" y="590"/>
                  </a:lnTo>
                  <a:lnTo>
                    <a:pt x="208" y="535"/>
                  </a:lnTo>
                  <a:lnTo>
                    <a:pt x="143" y="545"/>
                  </a:lnTo>
                  <a:lnTo>
                    <a:pt x="199" y="602"/>
                  </a:lnTo>
                  <a:lnTo>
                    <a:pt x="102" y="632"/>
                  </a:lnTo>
                  <a:lnTo>
                    <a:pt x="112" y="673"/>
                  </a:lnTo>
                  <a:lnTo>
                    <a:pt x="129" y="637"/>
                  </a:lnTo>
                  <a:lnTo>
                    <a:pt x="134" y="673"/>
                  </a:lnTo>
                  <a:lnTo>
                    <a:pt x="200" y="656"/>
                  </a:lnTo>
                  <a:lnTo>
                    <a:pt x="249" y="690"/>
                  </a:lnTo>
                  <a:lnTo>
                    <a:pt x="284" y="687"/>
                  </a:lnTo>
                  <a:lnTo>
                    <a:pt x="259" y="660"/>
                  </a:lnTo>
                  <a:lnTo>
                    <a:pt x="328" y="668"/>
                  </a:lnTo>
                  <a:lnTo>
                    <a:pt x="322" y="642"/>
                  </a:lnTo>
                  <a:lnTo>
                    <a:pt x="352" y="673"/>
                  </a:lnTo>
                  <a:lnTo>
                    <a:pt x="371" y="667"/>
                  </a:lnTo>
                  <a:lnTo>
                    <a:pt x="360" y="648"/>
                  </a:lnTo>
                  <a:lnTo>
                    <a:pt x="417" y="667"/>
                  </a:lnTo>
                  <a:lnTo>
                    <a:pt x="418" y="695"/>
                  </a:lnTo>
                  <a:lnTo>
                    <a:pt x="517" y="667"/>
                  </a:lnTo>
                  <a:lnTo>
                    <a:pt x="536" y="627"/>
                  </a:lnTo>
                  <a:lnTo>
                    <a:pt x="489" y="637"/>
                  </a:lnTo>
                  <a:lnTo>
                    <a:pt x="489" y="598"/>
                  </a:lnTo>
                  <a:lnTo>
                    <a:pt x="379" y="596"/>
                  </a:lnTo>
                  <a:lnTo>
                    <a:pt x="526" y="588"/>
                  </a:lnTo>
                  <a:lnTo>
                    <a:pt x="549" y="560"/>
                  </a:lnTo>
                  <a:lnTo>
                    <a:pt x="526" y="526"/>
                  </a:lnTo>
                  <a:lnTo>
                    <a:pt x="610" y="530"/>
                  </a:lnTo>
                  <a:lnTo>
                    <a:pt x="628" y="514"/>
                  </a:lnTo>
                  <a:lnTo>
                    <a:pt x="571" y="506"/>
                  </a:lnTo>
                  <a:lnTo>
                    <a:pt x="647" y="500"/>
                  </a:lnTo>
                  <a:lnTo>
                    <a:pt x="597" y="477"/>
                  </a:lnTo>
                  <a:lnTo>
                    <a:pt x="656" y="462"/>
                  </a:lnTo>
                  <a:lnTo>
                    <a:pt x="653" y="444"/>
                  </a:lnTo>
                  <a:lnTo>
                    <a:pt x="543" y="434"/>
                  </a:lnTo>
                  <a:lnTo>
                    <a:pt x="605" y="418"/>
                  </a:lnTo>
                  <a:lnTo>
                    <a:pt x="541" y="414"/>
                  </a:lnTo>
                  <a:lnTo>
                    <a:pt x="656" y="426"/>
                  </a:lnTo>
                  <a:lnTo>
                    <a:pt x="660" y="407"/>
                  </a:lnTo>
                  <a:lnTo>
                    <a:pt x="541" y="400"/>
                  </a:lnTo>
                  <a:lnTo>
                    <a:pt x="700" y="373"/>
                  </a:lnTo>
                  <a:lnTo>
                    <a:pt x="654" y="349"/>
                  </a:lnTo>
                  <a:lnTo>
                    <a:pt x="774" y="360"/>
                  </a:lnTo>
                  <a:lnTo>
                    <a:pt x="808" y="322"/>
                  </a:lnTo>
                  <a:lnTo>
                    <a:pt x="751" y="319"/>
                  </a:lnTo>
                  <a:lnTo>
                    <a:pt x="825" y="316"/>
                  </a:lnTo>
                  <a:lnTo>
                    <a:pt x="817" y="287"/>
                  </a:lnTo>
                  <a:lnTo>
                    <a:pt x="853" y="293"/>
                  </a:lnTo>
                  <a:lnTo>
                    <a:pt x="1050" y="178"/>
                  </a:lnTo>
                  <a:lnTo>
                    <a:pt x="833" y="220"/>
                  </a:lnTo>
                  <a:lnTo>
                    <a:pt x="952" y="170"/>
                  </a:lnTo>
                  <a:lnTo>
                    <a:pt x="879" y="176"/>
                  </a:lnTo>
                  <a:lnTo>
                    <a:pt x="863" y="153"/>
                  </a:lnTo>
                  <a:lnTo>
                    <a:pt x="998" y="165"/>
                  </a:lnTo>
                  <a:lnTo>
                    <a:pt x="1173" y="107"/>
                  </a:lnTo>
                  <a:lnTo>
                    <a:pt x="1171" y="78"/>
                  </a:lnTo>
                  <a:lnTo>
                    <a:pt x="1099" y="78"/>
                  </a:lnTo>
                  <a:lnTo>
                    <a:pt x="1082" y="28"/>
                  </a:lnTo>
                  <a:lnTo>
                    <a:pt x="879" y="51"/>
                  </a:lnTo>
                  <a:lnTo>
                    <a:pt x="964" y="19"/>
                  </a:lnTo>
                  <a:lnTo>
                    <a:pt x="699" y="0"/>
                  </a:lnTo>
                  <a:lnTo>
                    <a:pt x="677" y="24"/>
                  </a:lnTo>
                  <a:lnTo>
                    <a:pt x="698" y="36"/>
                  </a:lnTo>
                  <a:lnTo>
                    <a:pt x="647" y="13"/>
                  </a:lnTo>
                  <a:lnTo>
                    <a:pt x="528" y="15"/>
                  </a:lnTo>
                  <a:lnTo>
                    <a:pt x="613" y="62"/>
                  </a:lnTo>
                  <a:lnTo>
                    <a:pt x="582" y="78"/>
                  </a:lnTo>
                  <a:lnTo>
                    <a:pt x="541" y="27"/>
                  </a:lnTo>
                  <a:lnTo>
                    <a:pt x="430" y="23"/>
                  </a:lnTo>
                  <a:lnTo>
                    <a:pt x="451" y="44"/>
                  </a:lnTo>
                  <a:lnTo>
                    <a:pt x="369" y="36"/>
                  </a:lnTo>
                  <a:lnTo>
                    <a:pt x="411" y="70"/>
                  </a:lnTo>
                  <a:lnTo>
                    <a:pt x="343" y="50"/>
                  </a:lnTo>
                  <a:lnTo>
                    <a:pt x="366" y="70"/>
                  </a:lnTo>
                  <a:lnTo>
                    <a:pt x="326" y="78"/>
                  </a:lnTo>
                  <a:lnTo>
                    <a:pt x="411" y="123"/>
                  </a:lnTo>
                  <a:lnTo>
                    <a:pt x="227" y="72"/>
                  </a:lnTo>
                  <a:lnTo>
                    <a:pt x="182" y="108"/>
                  </a:lnTo>
                  <a:lnTo>
                    <a:pt x="254" y="126"/>
                  </a:lnTo>
                  <a:lnTo>
                    <a:pt x="134" y="112"/>
                  </a:lnTo>
                  <a:lnTo>
                    <a:pt x="0" y="16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9" name="Freeform 272"/>
            <p:cNvSpPr/>
            <p:nvPr/>
          </p:nvSpPr>
          <p:spPr bwMode="auto">
            <a:xfrm>
              <a:off x="6362036" y="2128255"/>
              <a:ext cx="525634" cy="408933"/>
            </a:xfrm>
            <a:custGeom>
              <a:avLst/>
              <a:gdLst>
                <a:gd name="T0" fmla="*/ 0 w 1094"/>
                <a:gd name="T1" fmla="*/ 2 h 902"/>
                <a:gd name="T2" fmla="*/ 3 w 1094"/>
                <a:gd name="T3" fmla="*/ 0 h 902"/>
                <a:gd name="T4" fmla="*/ 3 w 1094"/>
                <a:gd name="T5" fmla="*/ 2 h 902"/>
                <a:gd name="T6" fmla="*/ 4 w 1094"/>
                <a:gd name="T7" fmla="*/ 5 h 902"/>
                <a:gd name="T8" fmla="*/ 5 w 1094"/>
                <a:gd name="T9" fmla="*/ 5 h 902"/>
                <a:gd name="T10" fmla="*/ 4 w 1094"/>
                <a:gd name="T11" fmla="*/ 4 h 902"/>
                <a:gd name="T12" fmla="*/ 4 w 1094"/>
                <a:gd name="T13" fmla="*/ 2 h 902"/>
                <a:gd name="T14" fmla="*/ 4 w 1094"/>
                <a:gd name="T15" fmla="*/ 1 h 902"/>
                <a:gd name="T16" fmla="*/ 4 w 1094"/>
                <a:gd name="T17" fmla="*/ 1 h 902"/>
                <a:gd name="T18" fmla="*/ 7 w 1094"/>
                <a:gd name="T19" fmla="*/ 0 h 902"/>
                <a:gd name="T20" fmla="*/ 8 w 1094"/>
                <a:gd name="T21" fmla="*/ 1 h 902"/>
                <a:gd name="T22" fmla="*/ 8 w 1094"/>
                <a:gd name="T23" fmla="*/ 4 h 902"/>
                <a:gd name="T24" fmla="*/ 10 w 1094"/>
                <a:gd name="T25" fmla="*/ 3 h 902"/>
                <a:gd name="T26" fmla="*/ 13 w 1094"/>
                <a:gd name="T27" fmla="*/ 3 h 902"/>
                <a:gd name="T28" fmla="*/ 13 w 1094"/>
                <a:gd name="T29" fmla="*/ 4 h 902"/>
                <a:gd name="T30" fmla="*/ 14 w 1094"/>
                <a:gd name="T31" fmla="*/ 5 h 902"/>
                <a:gd name="T32" fmla="*/ 15 w 1094"/>
                <a:gd name="T33" fmla="*/ 4 h 902"/>
                <a:gd name="T34" fmla="*/ 17 w 1094"/>
                <a:gd name="T35" fmla="*/ 5 h 902"/>
                <a:gd name="T36" fmla="*/ 17 w 1094"/>
                <a:gd name="T37" fmla="*/ 5 h 902"/>
                <a:gd name="T38" fmla="*/ 18 w 1094"/>
                <a:gd name="T39" fmla="*/ 6 h 902"/>
                <a:gd name="T40" fmla="*/ 19 w 1094"/>
                <a:gd name="T41" fmla="*/ 6 h 902"/>
                <a:gd name="T42" fmla="*/ 19 w 1094"/>
                <a:gd name="T43" fmla="*/ 7 h 902"/>
                <a:gd name="T44" fmla="*/ 19 w 1094"/>
                <a:gd name="T45" fmla="*/ 7 h 902"/>
                <a:gd name="T46" fmla="*/ 19 w 1094"/>
                <a:gd name="T47" fmla="*/ 8 h 902"/>
                <a:gd name="T48" fmla="*/ 19 w 1094"/>
                <a:gd name="T49" fmla="*/ 9 h 902"/>
                <a:gd name="T50" fmla="*/ 19 w 1094"/>
                <a:gd name="T51" fmla="*/ 10 h 902"/>
                <a:gd name="T52" fmla="*/ 23 w 1094"/>
                <a:gd name="T53" fmla="*/ 11 h 902"/>
                <a:gd name="T54" fmla="*/ 24 w 1094"/>
                <a:gd name="T55" fmla="*/ 12 h 902"/>
                <a:gd name="T56" fmla="*/ 25 w 1094"/>
                <a:gd name="T57" fmla="*/ 13 h 902"/>
                <a:gd name="T58" fmla="*/ 25 w 1094"/>
                <a:gd name="T59" fmla="*/ 14 h 902"/>
                <a:gd name="T60" fmla="*/ 25 w 1094"/>
                <a:gd name="T61" fmla="*/ 15 h 902"/>
                <a:gd name="T62" fmla="*/ 23 w 1094"/>
                <a:gd name="T63" fmla="*/ 16 h 902"/>
                <a:gd name="T64" fmla="*/ 19 w 1094"/>
                <a:gd name="T65" fmla="*/ 14 h 902"/>
                <a:gd name="T66" fmla="*/ 20 w 1094"/>
                <a:gd name="T67" fmla="*/ 15 h 902"/>
                <a:gd name="T68" fmla="*/ 21 w 1094"/>
                <a:gd name="T69" fmla="*/ 16 h 902"/>
                <a:gd name="T70" fmla="*/ 22 w 1094"/>
                <a:gd name="T71" fmla="*/ 17 h 902"/>
                <a:gd name="T72" fmla="*/ 23 w 1094"/>
                <a:gd name="T73" fmla="*/ 20 h 902"/>
                <a:gd name="T74" fmla="*/ 21 w 1094"/>
                <a:gd name="T75" fmla="*/ 21 h 902"/>
                <a:gd name="T76" fmla="*/ 16 w 1094"/>
                <a:gd name="T77" fmla="*/ 18 h 902"/>
                <a:gd name="T78" fmla="*/ 15 w 1094"/>
                <a:gd name="T79" fmla="*/ 18 h 902"/>
                <a:gd name="T80" fmla="*/ 14 w 1094"/>
                <a:gd name="T81" fmla="*/ 16 h 902"/>
                <a:gd name="T82" fmla="*/ 13 w 1094"/>
                <a:gd name="T83" fmla="*/ 17 h 902"/>
                <a:gd name="T84" fmla="*/ 11 w 1094"/>
                <a:gd name="T85" fmla="*/ 17 h 902"/>
                <a:gd name="T86" fmla="*/ 15 w 1094"/>
                <a:gd name="T87" fmla="*/ 15 h 902"/>
                <a:gd name="T88" fmla="*/ 16 w 1094"/>
                <a:gd name="T89" fmla="*/ 12 h 902"/>
                <a:gd name="T90" fmla="*/ 13 w 1094"/>
                <a:gd name="T91" fmla="*/ 9 h 902"/>
                <a:gd name="T92" fmla="*/ 12 w 1094"/>
                <a:gd name="T93" fmla="*/ 10 h 902"/>
                <a:gd name="T94" fmla="*/ 13 w 1094"/>
                <a:gd name="T95" fmla="*/ 9 h 902"/>
                <a:gd name="T96" fmla="*/ 11 w 1094"/>
                <a:gd name="T97" fmla="*/ 7 h 902"/>
                <a:gd name="T98" fmla="*/ 10 w 1094"/>
                <a:gd name="T99" fmla="*/ 7 h 902"/>
                <a:gd name="T100" fmla="*/ 8 w 1094"/>
                <a:gd name="T101" fmla="*/ 8 h 902"/>
                <a:gd name="T102" fmla="*/ 1 w 1094"/>
                <a:gd name="T103" fmla="*/ 5 h 902"/>
                <a:gd name="T104" fmla="*/ 0 w 1094"/>
                <a:gd name="T105" fmla="*/ 5 h 90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94"/>
                <a:gd name="T160" fmla="*/ 0 h 902"/>
                <a:gd name="T161" fmla="*/ 1094 w 1094"/>
                <a:gd name="T162" fmla="*/ 902 h 90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94" h="902">
                  <a:moveTo>
                    <a:pt x="0" y="202"/>
                  </a:moveTo>
                  <a:lnTo>
                    <a:pt x="9" y="103"/>
                  </a:lnTo>
                  <a:lnTo>
                    <a:pt x="54" y="31"/>
                  </a:lnTo>
                  <a:lnTo>
                    <a:pt x="130" y="0"/>
                  </a:lnTo>
                  <a:lnTo>
                    <a:pt x="191" y="14"/>
                  </a:lnTo>
                  <a:lnTo>
                    <a:pt x="125" y="103"/>
                  </a:lnTo>
                  <a:lnTo>
                    <a:pt x="144" y="158"/>
                  </a:lnTo>
                  <a:lnTo>
                    <a:pt x="191" y="212"/>
                  </a:lnTo>
                  <a:lnTo>
                    <a:pt x="130" y="231"/>
                  </a:lnTo>
                  <a:lnTo>
                    <a:pt x="195" y="230"/>
                  </a:lnTo>
                  <a:lnTo>
                    <a:pt x="204" y="184"/>
                  </a:lnTo>
                  <a:lnTo>
                    <a:pt x="155" y="156"/>
                  </a:lnTo>
                  <a:lnTo>
                    <a:pt x="195" y="123"/>
                  </a:lnTo>
                  <a:lnTo>
                    <a:pt x="166" y="78"/>
                  </a:lnTo>
                  <a:lnTo>
                    <a:pt x="229" y="89"/>
                  </a:lnTo>
                  <a:lnTo>
                    <a:pt x="170" y="68"/>
                  </a:lnTo>
                  <a:lnTo>
                    <a:pt x="236" y="73"/>
                  </a:lnTo>
                  <a:lnTo>
                    <a:pt x="190" y="42"/>
                  </a:lnTo>
                  <a:lnTo>
                    <a:pt x="242" y="43"/>
                  </a:lnTo>
                  <a:lnTo>
                    <a:pt x="279" y="14"/>
                  </a:lnTo>
                  <a:lnTo>
                    <a:pt x="324" y="11"/>
                  </a:lnTo>
                  <a:lnTo>
                    <a:pt x="326" y="51"/>
                  </a:lnTo>
                  <a:lnTo>
                    <a:pt x="358" y="68"/>
                  </a:lnTo>
                  <a:lnTo>
                    <a:pt x="348" y="158"/>
                  </a:lnTo>
                  <a:lnTo>
                    <a:pt x="392" y="115"/>
                  </a:lnTo>
                  <a:lnTo>
                    <a:pt x="414" y="134"/>
                  </a:lnTo>
                  <a:lnTo>
                    <a:pt x="476" y="91"/>
                  </a:lnTo>
                  <a:lnTo>
                    <a:pt x="564" y="115"/>
                  </a:lnTo>
                  <a:lnTo>
                    <a:pt x="603" y="158"/>
                  </a:lnTo>
                  <a:lnTo>
                    <a:pt x="575" y="184"/>
                  </a:lnTo>
                  <a:lnTo>
                    <a:pt x="630" y="173"/>
                  </a:lnTo>
                  <a:lnTo>
                    <a:pt x="614" y="199"/>
                  </a:lnTo>
                  <a:lnTo>
                    <a:pt x="646" y="212"/>
                  </a:lnTo>
                  <a:lnTo>
                    <a:pt x="671" y="180"/>
                  </a:lnTo>
                  <a:lnTo>
                    <a:pt x="711" y="196"/>
                  </a:lnTo>
                  <a:lnTo>
                    <a:pt x="724" y="222"/>
                  </a:lnTo>
                  <a:lnTo>
                    <a:pt x="690" y="230"/>
                  </a:lnTo>
                  <a:lnTo>
                    <a:pt x="742" y="230"/>
                  </a:lnTo>
                  <a:lnTo>
                    <a:pt x="733" y="265"/>
                  </a:lnTo>
                  <a:lnTo>
                    <a:pt x="772" y="246"/>
                  </a:lnTo>
                  <a:lnTo>
                    <a:pt x="748" y="276"/>
                  </a:lnTo>
                  <a:lnTo>
                    <a:pt x="826" y="268"/>
                  </a:lnTo>
                  <a:lnTo>
                    <a:pt x="782" y="299"/>
                  </a:lnTo>
                  <a:lnTo>
                    <a:pt x="820" y="299"/>
                  </a:lnTo>
                  <a:lnTo>
                    <a:pt x="804" y="321"/>
                  </a:lnTo>
                  <a:lnTo>
                    <a:pt x="838" y="291"/>
                  </a:lnTo>
                  <a:lnTo>
                    <a:pt x="874" y="322"/>
                  </a:lnTo>
                  <a:lnTo>
                    <a:pt x="810" y="348"/>
                  </a:lnTo>
                  <a:lnTo>
                    <a:pt x="900" y="371"/>
                  </a:lnTo>
                  <a:lnTo>
                    <a:pt x="825" y="379"/>
                  </a:lnTo>
                  <a:lnTo>
                    <a:pt x="853" y="391"/>
                  </a:lnTo>
                  <a:lnTo>
                    <a:pt x="829" y="419"/>
                  </a:lnTo>
                  <a:lnTo>
                    <a:pt x="921" y="473"/>
                  </a:lnTo>
                  <a:lnTo>
                    <a:pt x="968" y="464"/>
                  </a:lnTo>
                  <a:lnTo>
                    <a:pt x="986" y="529"/>
                  </a:lnTo>
                  <a:lnTo>
                    <a:pt x="1031" y="523"/>
                  </a:lnTo>
                  <a:lnTo>
                    <a:pt x="1029" y="551"/>
                  </a:lnTo>
                  <a:lnTo>
                    <a:pt x="1094" y="565"/>
                  </a:lnTo>
                  <a:lnTo>
                    <a:pt x="1086" y="599"/>
                  </a:lnTo>
                  <a:lnTo>
                    <a:pt x="1053" y="594"/>
                  </a:lnTo>
                  <a:lnTo>
                    <a:pt x="1068" y="614"/>
                  </a:lnTo>
                  <a:lnTo>
                    <a:pt x="1052" y="647"/>
                  </a:lnTo>
                  <a:lnTo>
                    <a:pt x="1020" y="632"/>
                  </a:lnTo>
                  <a:lnTo>
                    <a:pt x="1013" y="697"/>
                  </a:lnTo>
                  <a:lnTo>
                    <a:pt x="888" y="578"/>
                  </a:lnTo>
                  <a:lnTo>
                    <a:pt x="842" y="588"/>
                  </a:lnTo>
                  <a:lnTo>
                    <a:pt x="874" y="618"/>
                  </a:lnTo>
                  <a:lnTo>
                    <a:pt x="849" y="647"/>
                  </a:lnTo>
                  <a:lnTo>
                    <a:pt x="868" y="645"/>
                  </a:lnTo>
                  <a:lnTo>
                    <a:pt x="895" y="703"/>
                  </a:lnTo>
                  <a:lnTo>
                    <a:pt x="956" y="717"/>
                  </a:lnTo>
                  <a:lnTo>
                    <a:pt x="950" y="751"/>
                  </a:lnTo>
                  <a:lnTo>
                    <a:pt x="983" y="778"/>
                  </a:lnTo>
                  <a:lnTo>
                    <a:pt x="969" y="858"/>
                  </a:lnTo>
                  <a:lnTo>
                    <a:pt x="810" y="775"/>
                  </a:lnTo>
                  <a:lnTo>
                    <a:pt x="916" y="902"/>
                  </a:lnTo>
                  <a:lnTo>
                    <a:pt x="719" y="832"/>
                  </a:lnTo>
                  <a:lnTo>
                    <a:pt x="691" y="789"/>
                  </a:lnTo>
                  <a:lnTo>
                    <a:pt x="718" y="785"/>
                  </a:lnTo>
                  <a:lnTo>
                    <a:pt x="654" y="762"/>
                  </a:lnTo>
                  <a:lnTo>
                    <a:pt x="635" y="713"/>
                  </a:lnTo>
                  <a:lnTo>
                    <a:pt x="584" y="697"/>
                  </a:lnTo>
                  <a:lnTo>
                    <a:pt x="581" y="729"/>
                  </a:lnTo>
                  <a:lnTo>
                    <a:pt x="553" y="713"/>
                  </a:lnTo>
                  <a:lnTo>
                    <a:pt x="512" y="744"/>
                  </a:lnTo>
                  <a:lnTo>
                    <a:pt x="457" y="713"/>
                  </a:lnTo>
                  <a:lnTo>
                    <a:pt x="483" y="657"/>
                  </a:lnTo>
                  <a:lnTo>
                    <a:pt x="630" y="657"/>
                  </a:lnTo>
                  <a:lnTo>
                    <a:pt x="594" y="602"/>
                  </a:lnTo>
                  <a:lnTo>
                    <a:pt x="677" y="523"/>
                  </a:lnTo>
                  <a:lnTo>
                    <a:pt x="619" y="417"/>
                  </a:lnTo>
                  <a:lnTo>
                    <a:pt x="578" y="407"/>
                  </a:lnTo>
                  <a:lnTo>
                    <a:pt x="602" y="391"/>
                  </a:lnTo>
                  <a:lnTo>
                    <a:pt x="513" y="418"/>
                  </a:lnTo>
                  <a:lnTo>
                    <a:pt x="512" y="388"/>
                  </a:lnTo>
                  <a:lnTo>
                    <a:pt x="544" y="371"/>
                  </a:lnTo>
                  <a:lnTo>
                    <a:pt x="477" y="329"/>
                  </a:lnTo>
                  <a:lnTo>
                    <a:pt x="476" y="298"/>
                  </a:lnTo>
                  <a:lnTo>
                    <a:pt x="412" y="280"/>
                  </a:lnTo>
                  <a:lnTo>
                    <a:pt x="428" y="325"/>
                  </a:lnTo>
                  <a:lnTo>
                    <a:pt x="321" y="308"/>
                  </a:lnTo>
                  <a:lnTo>
                    <a:pt x="350" y="334"/>
                  </a:lnTo>
                  <a:lnTo>
                    <a:pt x="71" y="289"/>
                  </a:lnTo>
                  <a:lnTo>
                    <a:pt x="22" y="230"/>
                  </a:lnTo>
                  <a:lnTo>
                    <a:pt x="111" y="233"/>
                  </a:lnTo>
                  <a:lnTo>
                    <a:pt x="0" y="20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0" name="Freeform 273"/>
            <p:cNvSpPr/>
            <p:nvPr/>
          </p:nvSpPr>
          <p:spPr bwMode="auto">
            <a:xfrm>
              <a:off x="6415947" y="2409893"/>
              <a:ext cx="121300" cy="89106"/>
            </a:xfrm>
            <a:custGeom>
              <a:avLst/>
              <a:gdLst>
                <a:gd name="T0" fmla="*/ 0 w 254"/>
                <a:gd name="T1" fmla="*/ 4 h 197"/>
                <a:gd name="T2" fmla="*/ 1 w 254"/>
                <a:gd name="T3" fmla="*/ 3 h 197"/>
                <a:gd name="T4" fmla="*/ 1 w 254"/>
                <a:gd name="T5" fmla="*/ 0 h 197"/>
                <a:gd name="T6" fmla="*/ 2 w 254"/>
                <a:gd name="T7" fmla="*/ 1 h 197"/>
                <a:gd name="T8" fmla="*/ 3 w 254"/>
                <a:gd name="T9" fmla="*/ 1 h 197"/>
                <a:gd name="T10" fmla="*/ 6 w 254"/>
                <a:gd name="T11" fmla="*/ 3 h 197"/>
                <a:gd name="T12" fmla="*/ 5 w 254"/>
                <a:gd name="T13" fmla="*/ 4 h 197"/>
                <a:gd name="T14" fmla="*/ 3 w 254"/>
                <a:gd name="T15" fmla="*/ 3 h 197"/>
                <a:gd name="T16" fmla="*/ 2 w 254"/>
                <a:gd name="T17" fmla="*/ 5 h 197"/>
                <a:gd name="T18" fmla="*/ 1 w 254"/>
                <a:gd name="T19" fmla="*/ 3 h 197"/>
                <a:gd name="T20" fmla="*/ 0 w 254"/>
                <a:gd name="T21" fmla="*/ 4 h 1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4"/>
                <a:gd name="T34" fmla="*/ 0 h 197"/>
                <a:gd name="T35" fmla="*/ 254 w 254"/>
                <a:gd name="T36" fmla="*/ 197 h 1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4" h="197">
                  <a:moveTo>
                    <a:pt x="0" y="161"/>
                  </a:moveTo>
                  <a:lnTo>
                    <a:pt x="36" y="123"/>
                  </a:lnTo>
                  <a:lnTo>
                    <a:pt x="59" y="0"/>
                  </a:lnTo>
                  <a:lnTo>
                    <a:pt x="80" y="45"/>
                  </a:lnTo>
                  <a:lnTo>
                    <a:pt x="140" y="55"/>
                  </a:lnTo>
                  <a:lnTo>
                    <a:pt x="254" y="145"/>
                  </a:lnTo>
                  <a:lnTo>
                    <a:pt x="239" y="176"/>
                  </a:lnTo>
                  <a:lnTo>
                    <a:pt x="136" y="134"/>
                  </a:lnTo>
                  <a:lnTo>
                    <a:pt x="73" y="197"/>
                  </a:lnTo>
                  <a:lnTo>
                    <a:pt x="57" y="145"/>
                  </a:lnTo>
                  <a:lnTo>
                    <a:pt x="0" y="1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1" name="Freeform 274"/>
            <p:cNvSpPr/>
            <p:nvPr/>
          </p:nvSpPr>
          <p:spPr bwMode="auto">
            <a:xfrm>
              <a:off x="6926418" y="2829964"/>
              <a:ext cx="121300" cy="132068"/>
            </a:xfrm>
            <a:custGeom>
              <a:avLst/>
              <a:gdLst>
                <a:gd name="T0" fmla="*/ 0 w 255"/>
                <a:gd name="T1" fmla="*/ 6 h 286"/>
                <a:gd name="T2" fmla="*/ 2 w 255"/>
                <a:gd name="T3" fmla="*/ 0 h 286"/>
                <a:gd name="T4" fmla="*/ 3 w 255"/>
                <a:gd name="T5" fmla="*/ 0 h 286"/>
                <a:gd name="T6" fmla="*/ 2 w 255"/>
                <a:gd name="T7" fmla="*/ 3 h 286"/>
                <a:gd name="T8" fmla="*/ 3 w 255"/>
                <a:gd name="T9" fmla="*/ 2 h 286"/>
                <a:gd name="T10" fmla="*/ 3 w 255"/>
                <a:gd name="T11" fmla="*/ 3 h 286"/>
                <a:gd name="T12" fmla="*/ 5 w 255"/>
                <a:gd name="T13" fmla="*/ 3 h 286"/>
                <a:gd name="T14" fmla="*/ 5 w 255"/>
                <a:gd name="T15" fmla="*/ 4 h 286"/>
                <a:gd name="T16" fmla="*/ 5 w 255"/>
                <a:gd name="T17" fmla="*/ 4 h 286"/>
                <a:gd name="T18" fmla="*/ 5 w 255"/>
                <a:gd name="T19" fmla="*/ 6 h 286"/>
                <a:gd name="T20" fmla="*/ 6 w 255"/>
                <a:gd name="T21" fmla="*/ 5 h 286"/>
                <a:gd name="T22" fmla="*/ 6 w 255"/>
                <a:gd name="T23" fmla="*/ 6 h 286"/>
                <a:gd name="T24" fmla="*/ 5 w 255"/>
                <a:gd name="T25" fmla="*/ 7 h 286"/>
                <a:gd name="T26" fmla="*/ 5 w 255"/>
                <a:gd name="T27" fmla="*/ 6 h 286"/>
                <a:gd name="T28" fmla="*/ 5 w 255"/>
                <a:gd name="T29" fmla="*/ 7 h 286"/>
                <a:gd name="T30" fmla="*/ 5 w 255"/>
                <a:gd name="T31" fmla="*/ 5 h 286"/>
                <a:gd name="T32" fmla="*/ 3 w 255"/>
                <a:gd name="T33" fmla="*/ 7 h 286"/>
                <a:gd name="T34" fmla="*/ 4 w 255"/>
                <a:gd name="T35" fmla="*/ 6 h 286"/>
                <a:gd name="T36" fmla="*/ 3 w 255"/>
                <a:gd name="T37" fmla="*/ 6 h 286"/>
                <a:gd name="T38" fmla="*/ 3 w 255"/>
                <a:gd name="T39" fmla="*/ 5 h 286"/>
                <a:gd name="T40" fmla="*/ 0 w 255"/>
                <a:gd name="T41" fmla="*/ 6 h 28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5"/>
                <a:gd name="T64" fmla="*/ 0 h 286"/>
                <a:gd name="T65" fmla="*/ 255 w 255"/>
                <a:gd name="T66" fmla="*/ 286 h 28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5" h="286">
                  <a:moveTo>
                    <a:pt x="0" y="223"/>
                  </a:moveTo>
                  <a:lnTo>
                    <a:pt x="106" y="15"/>
                  </a:lnTo>
                  <a:lnTo>
                    <a:pt x="146" y="0"/>
                  </a:lnTo>
                  <a:lnTo>
                    <a:pt x="97" y="112"/>
                  </a:lnTo>
                  <a:lnTo>
                    <a:pt x="130" y="87"/>
                  </a:lnTo>
                  <a:lnTo>
                    <a:pt x="152" y="135"/>
                  </a:lnTo>
                  <a:lnTo>
                    <a:pt x="219" y="135"/>
                  </a:lnTo>
                  <a:lnTo>
                    <a:pt x="205" y="177"/>
                  </a:lnTo>
                  <a:lnTo>
                    <a:pt x="240" y="173"/>
                  </a:lnTo>
                  <a:lnTo>
                    <a:pt x="214" y="219"/>
                  </a:lnTo>
                  <a:lnTo>
                    <a:pt x="248" y="194"/>
                  </a:lnTo>
                  <a:lnTo>
                    <a:pt x="255" y="237"/>
                  </a:lnTo>
                  <a:lnTo>
                    <a:pt x="222" y="286"/>
                  </a:lnTo>
                  <a:lnTo>
                    <a:pt x="219" y="250"/>
                  </a:lnTo>
                  <a:lnTo>
                    <a:pt x="204" y="269"/>
                  </a:lnTo>
                  <a:lnTo>
                    <a:pt x="204" y="214"/>
                  </a:lnTo>
                  <a:lnTo>
                    <a:pt x="140" y="269"/>
                  </a:lnTo>
                  <a:lnTo>
                    <a:pt x="178" y="233"/>
                  </a:lnTo>
                  <a:lnTo>
                    <a:pt x="123" y="237"/>
                  </a:lnTo>
                  <a:lnTo>
                    <a:pt x="138" y="217"/>
                  </a:lnTo>
                  <a:lnTo>
                    <a:pt x="0" y="22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2" name="Freeform 275"/>
            <p:cNvSpPr/>
            <p:nvPr/>
          </p:nvSpPr>
          <p:spPr bwMode="auto">
            <a:xfrm>
              <a:off x="6629907" y="4316124"/>
              <a:ext cx="151625" cy="838551"/>
            </a:xfrm>
            <a:custGeom>
              <a:avLst/>
              <a:gdLst>
                <a:gd name="T0" fmla="*/ 0 w 317"/>
                <a:gd name="T1" fmla="*/ 33 h 1850"/>
                <a:gd name="T2" fmla="*/ 1 w 317"/>
                <a:gd name="T3" fmla="*/ 32 h 1850"/>
                <a:gd name="T4" fmla="*/ 1 w 317"/>
                <a:gd name="T5" fmla="*/ 33 h 1850"/>
                <a:gd name="T6" fmla="*/ 3 w 317"/>
                <a:gd name="T7" fmla="*/ 31 h 1850"/>
                <a:gd name="T8" fmla="*/ 2 w 317"/>
                <a:gd name="T9" fmla="*/ 30 h 1850"/>
                <a:gd name="T10" fmla="*/ 3 w 317"/>
                <a:gd name="T11" fmla="*/ 27 h 1850"/>
                <a:gd name="T12" fmla="*/ 1 w 317"/>
                <a:gd name="T13" fmla="*/ 27 h 1850"/>
                <a:gd name="T14" fmla="*/ 2 w 317"/>
                <a:gd name="T15" fmla="*/ 22 h 1850"/>
                <a:gd name="T16" fmla="*/ 3 w 317"/>
                <a:gd name="T17" fmla="*/ 17 h 1850"/>
                <a:gd name="T18" fmla="*/ 3 w 317"/>
                <a:gd name="T19" fmla="*/ 13 h 1850"/>
                <a:gd name="T20" fmla="*/ 5 w 317"/>
                <a:gd name="T21" fmla="*/ 4 h 1850"/>
                <a:gd name="T22" fmla="*/ 4 w 317"/>
                <a:gd name="T23" fmla="*/ 1 h 1850"/>
                <a:gd name="T24" fmla="*/ 5 w 317"/>
                <a:gd name="T25" fmla="*/ 0 h 1850"/>
                <a:gd name="T26" fmla="*/ 6 w 317"/>
                <a:gd name="T27" fmla="*/ 2 h 1850"/>
                <a:gd name="T28" fmla="*/ 7 w 317"/>
                <a:gd name="T29" fmla="*/ 6 h 1850"/>
                <a:gd name="T30" fmla="*/ 7 w 317"/>
                <a:gd name="T31" fmla="*/ 6 h 1850"/>
                <a:gd name="T32" fmla="*/ 7 w 317"/>
                <a:gd name="T33" fmla="*/ 7 h 1850"/>
                <a:gd name="T34" fmla="*/ 6 w 317"/>
                <a:gd name="T35" fmla="*/ 7 h 1850"/>
                <a:gd name="T36" fmla="*/ 6 w 317"/>
                <a:gd name="T37" fmla="*/ 10 h 1850"/>
                <a:gd name="T38" fmla="*/ 5 w 317"/>
                <a:gd name="T39" fmla="*/ 11 h 1850"/>
                <a:gd name="T40" fmla="*/ 5 w 317"/>
                <a:gd name="T41" fmla="*/ 15 h 1850"/>
                <a:gd name="T42" fmla="*/ 5 w 317"/>
                <a:gd name="T43" fmla="*/ 18 h 1850"/>
                <a:gd name="T44" fmla="*/ 4 w 317"/>
                <a:gd name="T45" fmla="*/ 21 h 1850"/>
                <a:gd name="T46" fmla="*/ 3 w 317"/>
                <a:gd name="T47" fmla="*/ 28 h 1850"/>
                <a:gd name="T48" fmla="*/ 4 w 317"/>
                <a:gd name="T49" fmla="*/ 31 h 1850"/>
                <a:gd name="T50" fmla="*/ 3 w 317"/>
                <a:gd name="T51" fmla="*/ 31 h 1850"/>
                <a:gd name="T52" fmla="*/ 3 w 317"/>
                <a:gd name="T53" fmla="*/ 33 h 1850"/>
                <a:gd name="T54" fmla="*/ 2 w 317"/>
                <a:gd name="T55" fmla="*/ 38 h 1850"/>
                <a:gd name="T56" fmla="*/ 2 w 317"/>
                <a:gd name="T57" fmla="*/ 39 h 1850"/>
                <a:gd name="T58" fmla="*/ 3 w 317"/>
                <a:gd name="T59" fmla="*/ 38 h 1850"/>
                <a:gd name="T60" fmla="*/ 3 w 317"/>
                <a:gd name="T61" fmla="*/ 40 h 1850"/>
                <a:gd name="T62" fmla="*/ 6 w 317"/>
                <a:gd name="T63" fmla="*/ 41 h 1850"/>
                <a:gd name="T64" fmla="*/ 4 w 317"/>
                <a:gd name="T65" fmla="*/ 41 h 1850"/>
                <a:gd name="T66" fmla="*/ 4 w 317"/>
                <a:gd name="T67" fmla="*/ 43 h 1850"/>
                <a:gd name="T68" fmla="*/ 3 w 317"/>
                <a:gd name="T69" fmla="*/ 42 h 1850"/>
                <a:gd name="T70" fmla="*/ 4 w 317"/>
                <a:gd name="T71" fmla="*/ 42 h 1850"/>
                <a:gd name="T72" fmla="*/ 3 w 317"/>
                <a:gd name="T73" fmla="*/ 41 h 1850"/>
                <a:gd name="T74" fmla="*/ 2 w 317"/>
                <a:gd name="T75" fmla="*/ 40 h 1850"/>
                <a:gd name="T76" fmla="*/ 2 w 317"/>
                <a:gd name="T77" fmla="*/ 40 h 1850"/>
                <a:gd name="T78" fmla="*/ 1 w 317"/>
                <a:gd name="T79" fmla="*/ 39 h 1850"/>
                <a:gd name="T80" fmla="*/ 1 w 317"/>
                <a:gd name="T81" fmla="*/ 38 h 1850"/>
                <a:gd name="T82" fmla="*/ 1 w 317"/>
                <a:gd name="T83" fmla="*/ 38 h 1850"/>
                <a:gd name="T84" fmla="*/ 1 w 317"/>
                <a:gd name="T85" fmla="*/ 37 h 1850"/>
                <a:gd name="T86" fmla="*/ 1 w 317"/>
                <a:gd name="T87" fmla="*/ 35 h 1850"/>
                <a:gd name="T88" fmla="*/ 2 w 317"/>
                <a:gd name="T89" fmla="*/ 35 h 1850"/>
                <a:gd name="T90" fmla="*/ 1 w 317"/>
                <a:gd name="T91" fmla="*/ 34 h 1850"/>
                <a:gd name="T92" fmla="*/ 1 w 317"/>
                <a:gd name="T93" fmla="*/ 33 h 1850"/>
                <a:gd name="T94" fmla="*/ 0 w 317"/>
                <a:gd name="T95" fmla="*/ 33 h 18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17"/>
                <a:gd name="T145" fmla="*/ 0 h 1850"/>
                <a:gd name="T146" fmla="*/ 317 w 317"/>
                <a:gd name="T147" fmla="*/ 1850 h 185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17" h="1850">
                  <a:moveTo>
                    <a:pt x="0" y="1447"/>
                  </a:moveTo>
                  <a:lnTo>
                    <a:pt x="22" y="1397"/>
                  </a:lnTo>
                  <a:lnTo>
                    <a:pt x="68" y="1434"/>
                  </a:lnTo>
                  <a:lnTo>
                    <a:pt x="108" y="1339"/>
                  </a:lnTo>
                  <a:lnTo>
                    <a:pt x="91" y="1302"/>
                  </a:lnTo>
                  <a:lnTo>
                    <a:pt x="124" y="1171"/>
                  </a:lnTo>
                  <a:lnTo>
                    <a:pt x="67" y="1160"/>
                  </a:lnTo>
                  <a:lnTo>
                    <a:pt x="74" y="948"/>
                  </a:lnTo>
                  <a:lnTo>
                    <a:pt x="153" y="726"/>
                  </a:lnTo>
                  <a:lnTo>
                    <a:pt x="152" y="541"/>
                  </a:lnTo>
                  <a:lnTo>
                    <a:pt x="207" y="188"/>
                  </a:lnTo>
                  <a:lnTo>
                    <a:pt x="188" y="32"/>
                  </a:lnTo>
                  <a:lnTo>
                    <a:pt x="226" y="0"/>
                  </a:lnTo>
                  <a:lnTo>
                    <a:pt x="266" y="81"/>
                  </a:lnTo>
                  <a:lnTo>
                    <a:pt x="289" y="246"/>
                  </a:lnTo>
                  <a:lnTo>
                    <a:pt x="317" y="249"/>
                  </a:lnTo>
                  <a:lnTo>
                    <a:pt x="312" y="304"/>
                  </a:lnTo>
                  <a:lnTo>
                    <a:pt x="270" y="327"/>
                  </a:lnTo>
                  <a:lnTo>
                    <a:pt x="271" y="435"/>
                  </a:lnTo>
                  <a:lnTo>
                    <a:pt x="226" y="496"/>
                  </a:lnTo>
                  <a:lnTo>
                    <a:pt x="192" y="648"/>
                  </a:lnTo>
                  <a:lnTo>
                    <a:pt x="218" y="791"/>
                  </a:lnTo>
                  <a:lnTo>
                    <a:pt x="168" y="913"/>
                  </a:lnTo>
                  <a:lnTo>
                    <a:pt x="135" y="1218"/>
                  </a:lnTo>
                  <a:lnTo>
                    <a:pt x="162" y="1329"/>
                  </a:lnTo>
                  <a:lnTo>
                    <a:pt x="137" y="1339"/>
                  </a:lnTo>
                  <a:lnTo>
                    <a:pt x="148" y="1438"/>
                  </a:lnTo>
                  <a:lnTo>
                    <a:pt x="83" y="1643"/>
                  </a:lnTo>
                  <a:lnTo>
                    <a:pt x="90" y="1677"/>
                  </a:lnTo>
                  <a:lnTo>
                    <a:pt x="121" y="1664"/>
                  </a:lnTo>
                  <a:lnTo>
                    <a:pt x="135" y="1743"/>
                  </a:lnTo>
                  <a:lnTo>
                    <a:pt x="271" y="1761"/>
                  </a:lnTo>
                  <a:lnTo>
                    <a:pt x="180" y="1792"/>
                  </a:lnTo>
                  <a:lnTo>
                    <a:pt x="168" y="1850"/>
                  </a:lnTo>
                  <a:lnTo>
                    <a:pt x="129" y="1834"/>
                  </a:lnTo>
                  <a:lnTo>
                    <a:pt x="171" y="1797"/>
                  </a:lnTo>
                  <a:lnTo>
                    <a:pt x="107" y="1780"/>
                  </a:lnTo>
                  <a:lnTo>
                    <a:pt x="98" y="1715"/>
                  </a:lnTo>
                  <a:lnTo>
                    <a:pt x="80" y="1746"/>
                  </a:lnTo>
                  <a:lnTo>
                    <a:pt x="56" y="1685"/>
                  </a:lnTo>
                  <a:lnTo>
                    <a:pt x="68" y="1668"/>
                  </a:lnTo>
                  <a:lnTo>
                    <a:pt x="36" y="1638"/>
                  </a:lnTo>
                  <a:lnTo>
                    <a:pt x="67" y="1607"/>
                  </a:lnTo>
                  <a:lnTo>
                    <a:pt x="38" y="1516"/>
                  </a:lnTo>
                  <a:lnTo>
                    <a:pt x="89" y="1526"/>
                  </a:lnTo>
                  <a:lnTo>
                    <a:pt x="38" y="1478"/>
                  </a:lnTo>
                  <a:lnTo>
                    <a:pt x="51" y="1446"/>
                  </a:lnTo>
                  <a:lnTo>
                    <a:pt x="0" y="14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3" name="Freeform 276"/>
            <p:cNvSpPr/>
            <p:nvPr/>
          </p:nvSpPr>
          <p:spPr bwMode="auto">
            <a:xfrm>
              <a:off x="6636645" y="5021016"/>
              <a:ext cx="11793" cy="31824"/>
            </a:xfrm>
            <a:custGeom>
              <a:avLst/>
              <a:gdLst>
                <a:gd name="T0" fmla="*/ 0 w 23"/>
                <a:gd name="T1" fmla="*/ 1 h 69"/>
                <a:gd name="T2" fmla="*/ 0 w 23"/>
                <a:gd name="T3" fmla="*/ 0 h 69"/>
                <a:gd name="T4" fmla="*/ 1 w 23"/>
                <a:gd name="T5" fmla="*/ 2 h 69"/>
                <a:gd name="T6" fmla="*/ 0 w 23"/>
                <a:gd name="T7" fmla="*/ 1 h 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69"/>
                <a:gd name="T14" fmla="*/ 23 w 23"/>
                <a:gd name="T15" fmla="*/ 69 h 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69">
                  <a:moveTo>
                    <a:pt x="0" y="31"/>
                  </a:moveTo>
                  <a:lnTo>
                    <a:pt x="7" y="0"/>
                  </a:lnTo>
                  <a:lnTo>
                    <a:pt x="23" y="69"/>
                  </a:lnTo>
                  <a:lnTo>
                    <a:pt x="0" y="3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4" name="Freeform 277"/>
            <p:cNvSpPr/>
            <p:nvPr/>
          </p:nvSpPr>
          <p:spPr bwMode="auto">
            <a:xfrm>
              <a:off x="6650123" y="4850760"/>
              <a:ext cx="10108" cy="38188"/>
            </a:xfrm>
            <a:custGeom>
              <a:avLst/>
              <a:gdLst>
                <a:gd name="T0" fmla="*/ 0 w 23"/>
                <a:gd name="T1" fmla="*/ 2 h 85"/>
                <a:gd name="T2" fmla="*/ 1 w 23"/>
                <a:gd name="T3" fmla="*/ 0 h 85"/>
                <a:gd name="T4" fmla="*/ 1 w 23"/>
                <a:gd name="T5" fmla="*/ 2 h 85"/>
                <a:gd name="T6" fmla="*/ 0 w 23"/>
                <a:gd name="T7" fmla="*/ 2 h 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85"/>
                <a:gd name="T14" fmla="*/ 23 w 23"/>
                <a:gd name="T15" fmla="*/ 85 h 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85">
                  <a:moveTo>
                    <a:pt x="0" y="75"/>
                  </a:moveTo>
                  <a:lnTo>
                    <a:pt x="23" y="0"/>
                  </a:lnTo>
                  <a:lnTo>
                    <a:pt x="23" y="85"/>
                  </a:lnTo>
                  <a:lnTo>
                    <a:pt x="0" y="7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5" name="Freeform 278"/>
            <p:cNvSpPr/>
            <p:nvPr/>
          </p:nvSpPr>
          <p:spPr bwMode="auto">
            <a:xfrm>
              <a:off x="6661916" y="5145128"/>
              <a:ext cx="25271" cy="17503"/>
            </a:xfrm>
            <a:custGeom>
              <a:avLst/>
              <a:gdLst>
                <a:gd name="T0" fmla="*/ 0 w 51"/>
                <a:gd name="T1" fmla="*/ 0 h 39"/>
                <a:gd name="T2" fmla="*/ 1 w 51"/>
                <a:gd name="T3" fmla="*/ 0 h 39"/>
                <a:gd name="T4" fmla="*/ 1 w 51"/>
                <a:gd name="T5" fmla="*/ 1 h 39"/>
                <a:gd name="T6" fmla="*/ 0 w 51"/>
                <a:gd name="T7" fmla="*/ 0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39"/>
                <a:gd name="T14" fmla="*/ 51 w 51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39">
                  <a:moveTo>
                    <a:pt x="0" y="0"/>
                  </a:moveTo>
                  <a:lnTo>
                    <a:pt x="49" y="9"/>
                  </a:lnTo>
                  <a:lnTo>
                    <a:pt x="51" y="3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6" name="Freeform 279"/>
            <p:cNvSpPr/>
            <p:nvPr/>
          </p:nvSpPr>
          <p:spPr bwMode="auto">
            <a:xfrm>
              <a:off x="6666970" y="5106940"/>
              <a:ext cx="35379" cy="39779"/>
            </a:xfrm>
            <a:custGeom>
              <a:avLst/>
              <a:gdLst>
                <a:gd name="T0" fmla="*/ 0 w 75"/>
                <a:gd name="T1" fmla="*/ 0 h 88"/>
                <a:gd name="T2" fmla="*/ 1 w 75"/>
                <a:gd name="T3" fmla="*/ 0 h 88"/>
                <a:gd name="T4" fmla="*/ 0 w 75"/>
                <a:gd name="T5" fmla="*/ 1 h 88"/>
                <a:gd name="T6" fmla="*/ 2 w 75"/>
                <a:gd name="T7" fmla="*/ 1 h 88"/>
                <a:gd name="T8" fmla="*/ 1 w 75"/>
                <a:gd name="T9" fmla="*/ 2 h 88"/>
                <a:gd name="T10" fmla="*/ 0 w 75"/>
                <a:gd name="T11" fmla="*/ 0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88"/>
                <a:gd name="T20" fmla="*/ 75 w 75"/>
                <a:gd name="T21" fmla="*/ 88 h 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88">
                  <a:moveTo>
                    <a:pt x="0" y="15"/>
                  </a:moveTo>
                  <a:lnTo>
                    <a:pt x="21" y="0"/>
                  </a:lnTo>
                  <a:lnTo>
                    <a:pt x="19" y="42"/>
                  </a:lnTo>
                  <a:lnTo>
                    <a:pt x="75" y="57"/>
                  </a:lnTo>
                  <a:lnTo>
                    <a:pt x="39" y="88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7" name="Freeform 280"/>
            <p:cNvSpPr/>
            <p:nvPr/>
          </p:nvSpPr>
          <p:spPr bwMode="auto">
            <a:xfrm>
              <a:off x="6693926" y="5157857"/>
              <a:ext cx="18532" cy="11138"/>
            </a:xfrm>
            <a:custGeom>
              <a:avLst/>
              <a:gdLst>
                <a:gd name="T0" fmla="*/ 0 w 40"/>
                <a:gd name="T1" fmla="*/ 1 h 23"/>
                <a:gd name="T2" fmla="*/ 0 w 40"/>
                <a:gd name="T3" fmla="*/ 0 h 23"/>
                <a:gd name="T4" fmla="*/ 1 w 40"/>
                <a:gd name="T5" fmla="*/ 1 h 23"/>
                <a:gd name="T6" fmla="*/ 0 w 40"/>
                <a:gd name="T7" fmla="*/ 1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23"/>
                <a:gd name="T14" fmla="*/ 40 w 40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23">
                  <a:moveTo>
                    <a:pt x="0" y="17"/>
                  </a:moveTo>
                  <a:lnTo>
                    <a:pt x="11" y="0"/>
                  </a:lnTo>
                  <a:lnTo>
                    <a:pt x="40" y="23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8" name="Freeform 281"/>
            <p:cNvSpPr/>
            <p:nvPr/>
          </p:nvSpPr>
          <p:spPr bwMode="auto">
            <a:xfrm>
              <a:off x="6707404" y="5126034"/>
              <a:ext cx="50542" cy="58874"/>
            </a:xfrm>
            <a:custGeom>
              <a:avLst/>
              <a:gdLst>
                <a:gd name="T0" fmla="*/ 0 w 104"/>
                <a:gd name="T1" fmla="*/ 2 h 134"/>
                <a:gd name="T2" fmla="*/ 0 w 104"/>
                <a:gd name="T3" fmla="*/ 2 h 134"/>
                <a:gd name="T4" fmla="*/ 2 w 104"/>
                <a:gd name="T5" fmla="*/ 2 h 134"/>
                <a:gd name="T6" fmla="*/ 1 w 104"/>
                <a:gd name="T7" fmla="*/ 1 h 134"/>
                <a:gd name="T8" fmla="*/ 2 w 104"/>
                <a:gd name="T9" fmla="*/ 1 h 134"/>
                <a:gd name="T10" fmla="*/ 1 w 104"/>
                <a:gd name="T11" fmla="*/ 1 h 134"/>
                <a:gd name="T12" fmla="*/ 1 w 104"/>
                <a:gd name="T13" fmla="*/ 0 h 134"/>
                <a:gd name="T14" fmla="*/ 2 w 104"/>
                <a:gd name="T15" fmla="*/ 0 h 134"/>
                <a:gd name="T16" fmla="*/ 3 w 104"/>
                <a:gd name="T17" fmla="*/ 3 h 134"/>
                <a:gd name="T18" fmla="*/ 0 w 104"/>
                <a:gd name="T19" fmla="*/ 2 h 1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4"/>
                <a:gd name="T31" fmla="*/ 0 h 134"/>
                <a:gd name="T32" fmla="*/ 104 w 104"/>
                <a:gd name="T33" fmla="*/ 134 h 1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4" h="134">
                  <a:moveTo>
                    <a:pt x="0" y="108"/>
                  </a:moveTo>
                  <a:lnTo>
                    <a:pt x="15" y="88"/>
                  </a:lnTo>
                  <a:lnTo>
                    <a:pt x="73" y="100"/>
                  </a:lnTo>
                  <a:lnTo>
                    <a:pt x="47" y="65"/>
                  </a:lnTo>
                  <a:lnTo>
                    <a:pt x="74" y="44"/>
                  </a:lnTo>
                  <a:lnTo>
                    <a:pt x="32" y="40"/>
                  </a:lnTo>
                  <a:lnTo>
                    <a:pt x="32" y="7"/>
                  </a:lnTo>
                  <a:lnTo>
                    <a:pt x="102" y="0"/>
                  </a:lnTo>
                  <a:lnTo>
                    <a:pt x="104" y="134"/>
                  </a:lnTo>
                  <a:lnTo>
                    <a:pt x="0" y="10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39" name="Freeform 282"/>
            <p:cNvSpPr/>
            <p:nvPr/>
          </p:nvSpPr>
          <p:spPr bwMode="auto">
            <a:xfrm>
              <a:off x="6732675" y="5194455"/>
              <a:ext cx="37064" cy="12729"/>
            </a:xfrm>
            <a:custGeom>
              <a:avLst/>
              <a:gdLst>
                <a:gd name="T0" fmla="*/ 0 w 78"/>
                <a:gd name="T1" fmla="*/ 0 h 28"/>
                <a:gd name="T2" fmla="*/ 2 w 78"/>
                <a:gd name="T3" fmla="*/ 0 h 28"/>
                <a:gd name="T4" fmla="*/ 2 w 78"/>
                <a:gd name="T5" fmla="*/ 1 h 28"/>
                <a:gd name="T6" fmla="*/ 0 w 78"/>
                <a:gd name="T7" fmla="*/ 0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28"/>
                <a:gd name="T14" fmla="*/ 78 w 78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28">
                  <a:moveTo>
                    <a:pt x="0" y="0"/>
                  </a:moveTo>
                  <a:lnTo>
                    <a:pt x="71" y="7"/>
                  </a:lnTo>
                  <a:lnTo>
                    <a:pt x="78" y="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0" name="Freeform 283"/>
            <p:cNvSpPr/>
            <p:nvPr/>
          </p:nvSpPr>
          <p:spPr bwMode="auto">
            <a:xfrm>
              <a:off x="6768054" y="5186499"/>
              <a:ext cx="18532" cy="7956"/>
            </a:xfrm>
            <a:custGeom>
              <a:avLst/>
              <a:gdLst>
                <a:gd name="T0" fmla="*/ 0 w 37"/>
                <a:gd name="T1" fmla="*/ 0 h 18"/>
                <a:gd name="T2" fmla="*/ 0 w 37"/>
                <a:gd name="T3" fmla="*/ 0 h 18"/>
                <a:gd name="T4" fmla="*/ 1 w 37"/>
                <a:gd name="T5" fmla="*/ 0 h 18"/>
                <a:gd name="T6" fmla="*/ 0 w 37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"/>
                <a:gd name="T13" fmla="*/ 0 h 18"/>
                <a:gd name="T14" fmla="*/ 37 w 37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" h="18">
                  <a:moveTo>
                    <a:pt x="0" y="18"/>
                  </a:moveTo>
                  <a:lnTo>
                    <a:pt x="8" y="0"/>
                  </a:lnTo>
                  <a:lnTo>
                    <a:pt x="37" y="18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1" name="Freeform 284"/>
            <p:cNvSpPr/>
            <p:nvPr/>
          </p:nvSpPr>
          <p:spPr bwMode="auto">
            <a:xfrm>
              <a:off x="6569256" y="3716250"/>
              <a:ext cx="219014" cy="330965"/>
            </a:xfrm>
            <a:custGeom>
              <a:avLst/>
              <a:gdLst>
                <a:gd name="T0" fmla="*/ 0 w 459"/>
                <a:gd name="T1" fmla="*/ 11 h 730"/>
                <a:gd name="T2" fmla="*/ 1 w 459"/>
                <a:gd name="T3" fmla="*/ 13 h 730"/>
                <a:gd name="T4" fmla="*/ 3 w 459"/>
                <a:gd name="T5" fmla="*/ 13 h 730"/>
                <a:gd name="T6" fmla="*/ 5 w 459"/>
                <a:gd name="T7" fmla="*/ 15 h 730"/>
                <a:gd name="T8" fmla="*/ 7 w 459"/>
                <a:gd name="T9" fmla="*/ 15 h 730"/>
                <a:gd name="T10" fmla="*/ 7 w 459"/>
                <a:gd name="T11" fmla="*/ 17 h 730"/>
                <a:gd name="T12" fmla="*/ 8 w 459"/>
                <a:gd name="T13" fmla="*/ 17 h 730"/>
                <a:gd name="T14" fmla="*/ 8 w 459"/>
                <a:gd name="T15" fmla="*/ 14 h 730"/>
                <a:gd name="T16" fmla="*/ 8 w 459"/>
                <a:gd name="T17" fmla="*/ 12 h 730"/>
                <a:gd name="T18" fmla="*/ 8 w 459"/>
                <a:gd name="T19" fmla="*/ 12 h 730"/>
                <a:gd name="T20" fmla="*/ 8 w 459"/>
                <a:gd name="T21" fmla="*/ 11 h 730"/>
                <a:gd name="T22" fmla="*/ 10 w 459"/>
                <a:gd name="T23" fmla="*/ 11 h 730"/>
                <a:gd name="T24" fmla="*/ 10 w 459"/>
                <a:gd name="T25" fmla="*/ 11 h 730"/>
                <a:gd name="T26" fmla="*/ 10 w 459"/>
                <a:gd name="T27" fmla="*/ 10 h 730"/>
                <a:gd name="T28" fmla="*/ 10 w 459"/>
                <a:gd name="T29" fmla="*/ 6 h 730"/>
                <a:gd name="T30" fmla="*/ 8 w 459"/>
                <a:gd name="T31" fmla="*/ 7 h 730"/>
                <a:gd name="T32" fmla="*/ 8 w 459"/>
                <a:gd name="T33" fmla="*/ 6 h 730"/>
                <a:gd name="T34" fmla="*/ 6 w 459"/>
                <a:gd name="T35" fmla="*/ 5 h 730"/>
                <a:gd name="T36" fmla="*/ 5 w 459"/>
                <a:gd name="T37" fmla="*/ 3 h 730"/>
                <a:gd name="T38" fmla="*/ 7 w 459"/>
                <a:gd name="T39" fmla="*/ 1 h 730"/>
                <a:gd name="T40" fmla="*/ 6 w 459"/>
                <a:gd name="T41" fmla="*/ 0 h 730"/>
                <a:gd name="T42" fmla="*/ 3 w 459"/>
                <a:gd name="T43" fmla="*/ 1 h 730"/>
                <a:gd name="T44" fmla="*/ 2 w 459"/>
                <a:gd name="T45" fmla="*/ 5 h 730"/>
                <a:gd name="T46" fmla="*/ 1 w 459"/>
                <a:gd name="T47" fmla="*/ 4 h 730"/>
                <a:gd name="T48" fmla="*/ 1 w 459"/>
                <a:gd name="T49" fmla="*/ 5 h 730"/>
                <a:gd name="T50" fmla="*/ 1 w 459"/>
                <a:gd name="T51" fmla="*/ 9 h 730"/>
                <a:gd name="T52" fmla="*/ 2 w 459"/>
                <a:gd name="T53" fmla="*/ 9 h 730"/>
                <a:gd name="T54" fmla="*/ 0 w 459"/>
                <a:gd name="T55" fmla="*/ 11 h 73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59"/>
                <a:gd name="T85" fmla="*/ 0 h 730"/>
                <a:gd name="T86" fmla="*/ 459 w 459"/>
                <a:gd name="T87" fmla="*/ 730 h 73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59" h="730">
                  <a:moveTo>
                    <a:pt x="0" y="488"/>
                  </a:moveTo>
                  <a:lnTo>
                    <a:pt x="56" y="540"/>
                  </a:lnTo>
                  <a:lnTo>
                    <a:pt x="138" y="552"/>
                  </a:lnTo>
                  <a:lnTo>
                    <a:pt x="220" y="653"/>
                  </a:lnTo>
                  <a:lnTo>
                    <a:pt x="330" y="663"/>
                  </a:lnTo>
                  <a:lnTo>
                    <a:pt x="314" y="713"/>
                  </a:lnTo>
                  <a:lnTo>
                    <a:pt x="342" y="730"/>
                  </a:lnTo>
                  <a:lnTo>
                    <a:pt x="359" y="604"/>
                  </a:lnTo>
                  <a:lnTo>
                    <a:pt x="338" y="525"/>
                  </a:lnTo>
                  <a:lnTo>
                    <a:pt x="375" y="522"/>
                  </a:lnTo>
                  <a:lnTo>
                    <a:pt x="349" y="477"/>
                  </a:lnTo>
                  <a:lnTo>
                    <a:pt x="437" y="461"/>
                  </a:lnTo>
                  <a:lnTo>
                    <a:pt x="459" y="491"/>
                  </a:lnTo>
                  <a:lnTo>
                    <a:pt x="424" y="427"/>
                  </a:lnTo>
                  <a:lnTo>
                    <a:pt x="436" y="274"/>
                  </a:lnTo>
                  <a:lnTo>
                    <a:pt x="362" y="280"/>
                  </a:lnTo>
                  <a:lnTo>
                    <a:pt x="338" y="242"/>
                  </a:lnTo>
                  <a:lnTo>
                    <a:pt x="264" y="231"/>
                  </a:lnTo>
                  <a:lnTo>
                    <a:pt x="216" y="143"/>
                  </a:lnTo>
                  <a:lnTo>
                    <a:pt x="289" y="27"/>
                  </a:lnTo>
                  <a:lnTo>
                    <a:pt x="279" y="0"/>
                  </a:lnTo>
                  <a:lnTo>
                    <a:pt x="148" y="63"/>
                  </a:lnTo>
                  <a:lnTo>
                    <a:pt x="78" y="195"/>
                  </a:lnTo>
                  <a:lnTo>
                    <a:pt x="54" y="165"/>
                  </a:lnTo>
                  <a:lnTo>
                    <a:pt x="39" y="228"/>
                  </a:lnTo>
                  <a:lnTo>
                    <a:pt x="54" y="373"/>
                  </a:lnTo>
                  <a:lnTo>
                    <a:pt x="71" y="373"/>
                  </a:lnTo>
                  <a:lnTo>
                    <a:pt x="0" y="48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2" name="Freeform 285"/>
            <p:cNvSpPr/>
            <p:nvPr/>
          </p:nvSpPr>
          <p:spPr bwMode="auto">
            <a:xfrm>
              <a:off x="6442902" y="3743300"/>
              <a:ext cx="57281" cy="54100"/>
            </a:xfrm>
            <a:custGeom>
              <a:avLst/>
              <a:gdLst>
                <a:gd name="T0" fmla="*/ 0 w 118"/>
                <a:gd name="T1" fmla="*/ 0 h 118"/>
                <a:gd name="T2" fmla="*/ 0 w 118"/>
                <a:gd name="T3" fmla="*/ 1 h 118"/>
                <a:gd name="T4" fmla="*/ 1 w 118"/>
                <a:gd name="T5" fmla="*/ 1 h 118"/>
                <a:gd name="T6" fmla="*/ 2 w 118"/>
                <a:gd name="T7" fmla="*/ 3 h 118"/>
                <a:gd name="T8" fmla="*/ 3 w 118"/>
                <a:gd name="T9" fmla="*/ 1 h 118"/>
                <a:gd name="T10" fmla="*/ 2 w 118"/>
                <a:gd name="T11" fmla="*/ 0 h 118"/>
                <a:gd name="T12" fmla="*/ 0 w 118"/>
                <a:gd name="T13" fmla="*/ 0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8"/>
                <a:gd name="T22" fmla="*/ 0 h 118"/>
                <a:gd name="T23" fmla="*/ 118 w 118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8" h="118">
                  <a:moveTo>
                    <a:pt x="0" y="0"/>
                  </a:moveTo>
                  <a:lnTo>
                    <a:pt x="1" y="46"/>
                  </a:lnTo>
                  <a:lnTo>
                    <a:pt x="26" y="39"/>
                  </a:lnTo>
                  <a:lnTo>
                    <a:pt x="100" y="118"/>
                  </a:lnTo>
                  <a:lnTo>
                    <a:pt x="118" y="58"/>
                  </a:lnTo>
                  <a:lnTo>
                    <a:pt x="79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3" name="Freeform 286"/>
            <p:cNvSpPr/>
            <p:nvPr/>
          </p:nvSpPr>
          <p:spPr bwMode="auto">
            <a:xfrm>
              <a:off x="6456380" y="3495077"/>
              <a:ext cx="197113" cy="66829"/>
            </a:xfrm>
            <a:custGeom>
              <a:avLst/>
              <a:gdLst>
                <a:gd name="T0" fmla="*/ 0 w 412"/>
                <a:gd name="T1" fmla="*/ 1 h 149"/>
                <a:gd name="T2" fmla="*/ 1 w 412"/>
                <a:gd name="T3" fmla="*/ 0 h 149"/>
                <a:gd name="T4" fmla="*/ 4 w 412"/>
                <a:gd name="T5" fmla="*/ 0 h 149"/>
                <a:gd name="T6" fmla="*/ 9 w 412"/>
                <a:gd name="T7" fmla="*/ 3 h 149"/>
                <a:gd name="T8" fmla="*/ 6 w 412"/>
                <a:gd name="T9" fmla="*/ 3 h 149"/>
                <a:gd name="T10" fmla="*/ 7 w 412"/>
                <a:gd name="T11" fmla="*/ 3 h 149"/>
                <a:gd name="T12" fmla="*/ 5 w 412"/>
                <a:gd name="T13" fmla="*/ 2 h 149"/>
                <a:gd name="T14" fmla="*/ 3 w 412"/>
                <a:gd name="T15" fmla="*/ 1 h 149"/>
                <a:gd name="T16" fmla="*/ 3 w 412"/>
                <a:gd name="T17" fmla="*/ 1 h 149"/>
                <a:gd name="T18" fmla="*/ 0 w 412"/>
                <a:gd name="T19" fmla="*/ 1 h 1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2"/>
                <a:gd name="T31" fmla="*/ 0 h 149"/>
                <a:gd name="T32" fmla="*/ 412 w 412"/>
                <a:gd name="T33" fmla="*/ 149 h 1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2" h="149">
                  <a:moveTo>
                    <a:pt x="0" y="58"/>
                  </a:moveTo>
                  <a:lnTo>
                    <a:pt x="56" y="7"/>
                  </a:lnTo>
                  <a:lnTo>
                    <a:pt x="161" y="0"/>
                  </a:lnTo>
                  <a:lnTo>
                    <a:pt x="412" y="127"/>
                  </a:lnTo>
                  <a:lnTo>
                    <a:pt x="279" y="149"/>
                  </a:lnTo>
                  <a:lnTo>
                    <a:pt x="301" y="120"/>
                  </a:lnTo>
                  <a:lnTo>
                    <a:pt x="236" y="72"/>
                  </a:lnTo>
                  <a:lnTo>
                    <a:pt x="115" y="43"/>
                  </a:lnTo>
                  <a:lnTo>
                    <a:pt x="119" y="24"/>
                  </a:lnTo>
                  <a:lnTo>
                    <a:pt x="0" y="5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4" name="Freeform 287"/>
            <p:cNvSpPr/>
            <p:nvPr/>
          </p:nvSpPr>
          <p:spPr bwMode="auto">
            <a:xfrm>
              <a:off x="6698980" y="3561906"/>
              <a:ext cx="58965" cy="36597"/>
            </a:xfrm>
            <a:custGeom>
              <a:avLst/>
              <a:gdLst>
                <a:gd name="T0" fmla="*/ 0 w 127"/>
                <a:gd name="T1" fmla="*/ 0 h 82"/>
                <a:gd name="T2" fmla="*/ 0 w 127"/>
                <a:gd name="T3" fmla="*/ 2 h 82"/>
                <a:gd name="T4" fmla="*/ 3 w 127"/>
                <a:gd name="T5" fmla="*/ 1 h 82"/>
                <a:gd name="T6" fmla="*/ 2 w 127"/>
                <a:gd name="T7" fmla="*/ 0 h 82"/>
                <a:gd name="T8" fmla="*/ 0 w 127"/>
                <a:gd name="T9" fmla="*/ 0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7"/>
                <a:gd name="T16" fmla="*/ 0 h 82"/>
                <a:gd name="T17" fmla="*/ 127 w 127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7" h="82">
                  <a:moveTo>
                    <a:pt x="0" y="0"/>
                  </a:moveTo>
                  <a:lnTo>
                    <a:pt x="0" y="82"/>
                  </a:lnTo>
                  <a:lnTo>
                    <a:pt x="127" y="58"/>
                  </a:lnTo>
                  <a:lnTo>
                    <a:pt x="72" y="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5" name="Freeform 288"/>
            <p:cNvSpPr/>
            <p:nvPr/>
          </p:nvSpPr>
          <p:spPr bwMode="auto">
            <a:xfrm>
              <a:off x="6532193" y="3935833"/>
              <a:ext cx="102768" cy="125703"/>
            </a:xfrm>
            <a:custGeom>
              <a:avLst/>
              <a:gdLst>
                <a:gd name="T0" fmla="*/ 0 w 212"/>
                <a:gd name="T1" fmla="*/ 3 h 275"/>
                <a:gd name="T2" fmla="*/ 0 w 212"/>
                <a:gd name="T3" fmla="*/ 4 h 275"/>
                <a:gd name="T4" fmla="*/ 1 w 212"/>
                <a:gd name="T5" fmla="*/ 4 h 275"/>
                <a:gd name="T6" fmla="*/ 0 w 212"/>
                <a:gd name="T7" fmla="*/ 5 h 275"/>
                <a:gd name="T8" fmla="*/ 0 w 212"/>
                <a:gd name="T9" fmla="*/ 6 h 275"/>
                <a:gd name="T10" fmla="*/ 1 w 212"/>
                <a:gd name="T11" fmla="*/ 7 h 275"/>
                <a:gd name="T12" fmla="*/ 3 w 212"/>
                <a:gd name="T13" fmla="*/ 5 h 275"/>
                <a:gd name="T14" fmla="*/ 5 w 212"/>
                <a:gd name="T15" fmla="*/ 3 h 275"/>
                <a:gd name="T16" fmla="*/ 5 w 212"/>
                <a:gd name="T17" fmla="*/ 1 h 275"/>
                <a:gd name="T18" fmla="*/ 3 w 212"/>
                <a:gd name="T19" fmla="*/ 1 h 275"/>
                <a:gd name="T20" fmla="*/ 2 w 212"/>
                <a:gd name="T21" fmla="*/ 0 h 275"/>
                <a:gd name="T22" fmla="*/ 1 w 212"/>
                <a:gd name="T23" fmla="*/ 1 h 275"/>
                <a:gd name="T24" fmla="*/ 0 w 212"/>
                <a:gd name="T25" fmla="*/ 3 h 2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2"/>
                <a:gd name="T40" fmla="*/ 0 h 275"/>
                <a:gd name="T41" fmla="*/ 212 w 212"/>
                <a:gd name="T42" fmla="*/ 275 h 2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2" h="275">
                  <a:moveTo>
                    <a:pt x="0" y="106"/>
                  </a:moveTo>
                  <a:lnTo>
                    <a:pt x="1" y="160"/>
                  </a:lnTo>
                  <a:lnTo>
                    <a:pt x="42" y="175"/>
                  </a:lnTo>
                  <a:lnTo>
                    <a:pt x="18" y="215"/>
                  </a:lnTo>
                  <a:lnTo>
                    <a:pt x="12" y="263"/>
                  </a:lnTo>
                  <a:lnTo>
                    <a:pt x="62" y="275"/>
                  </a:lnTo>
                  <a:lnTo>
                    <a:pt x="107" y="196"/>
                  </a:lnTo>
                  <a:lnTo>
                    <a:pt x="194" y="139"/>
                  </a:lnTo>
                  <a:lnTo>
                    <a:pt x="212" y="64"/>
                  </a:lnTo>
                  <a:lnTo>
                    <a:pt x="130" y="52"/>
                  </a:lnTo>
                  <a:lnTo>
                    <a:pt x="74" y="0"/>
                  </a:lnTo>
                  <a:lnTo>
                    <a:pt x="28" y="26"/>
                  </a:lnTo>
                  <a:lnTo>
                    <a:pt x="0" y="10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6" name="Freeform 289"/>
            <p:cNvSpPr/>
            <p:nvPr/>
          </p:nvSpPr>
          <p:spPr bwMode="auto">
            <a:xfrm>
              <a:off x="6362036" y="3673289"/>
              <a:ext cx="43803" cy="20685"/>
            </a:xfrm>
            <a:custGeom>
              <a:avLst/>
              <a:gdLst>
                <a:gd name="T0" fmla="*/ 0 w 89"/>
                <a:gd name="T1" fmla="*/ 1 h 44"/>
                <a:gd name="T2" fmla="*/ 1 w 89"/>
                <a:gd name="T3" fmla="*/ 0 h 44"/>
                <a:gd name="T4" fmla="*/ 2 w 89"/>
                <a:gd name="T5" fmla="*/ 1 h 44"/>
                <a:gd name="T6" fmla="*/ 0 w 89"/>
                <a:gd name="T7" fmla="*/ 1 h 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44"/>
                <a:gd name="T14" fmla="*/ 89 w 89"/>
                <a:gd name="T15" fmla="*/ 44 h 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44">
                  <a:moveTo>
                    <a:pt x="0" y="32"/>
                  </a:moveTo>
                  <a:lnTo>
                    <a:pt x="27" y="0"/>
                  </a:lnTo>
                  <a:lnTo>
                    <a:pt x="89" y="44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7" name="Freeform 290"/>
            <p:cNvSpPr/>
            <p:nvPr/>
          </p:nvSpPr>
          <p:spPr bwMode="auto">
            <a:xfrm>
              <a:off x="6897778" y="5089437"/>
              <a:ext cx="28640" cy="19094"/>
            </a:xfrm>
            <a:custGeom>
              <a:avLst/>
              <a:gdLst>
                <a:gd name="T0" fmla="*/ 0 w 59"/>
                <a:gd name="T1" fmla="*/ 1 h 41"/>
                <a:gd name="T2" fmla="*/ 1 w 59"/>
                <a:gd name="T3" fmla="*/ 1 h 41"/>
                <a:gd name="T4" fmla="*/ 0 w 59"/>
                <a:gd name="T5" fmla="*/ 0 h 41"/>
                <a:gd name="T6" fmla="*/ 1 w 59"/>
                <a:gd name="T7" fmla="*/ 0 h 41"/>
                <a:gd name="T8" fmla="*/ 0 w 59"/>
                <a:gd name="T9" fmla="*/ 1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41"/>
                <a:gd name="T17" fmla="*/ 59 w 59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41">
                  <a:moveTo>
                    <a:pt x="0" y="41"/>
                  </a:moveTo>
                  <a:lnTo>
                    <a:pt x="32" y="19"/>
                  </a:lnTo>
                  <a:lnTo>
                    <a:pt x="19" y="0"/>
                  </a:lnTo>
                  <a:lnTo>
                    <a:pt x="59" y="6"/>
                  </a:lnTo>
                  <a:lnTo>
                    <a:pt x="0" y="4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8" name="Freeform 291"/>
            <p:cNvSpPr/>
            <p:nvPr/>
          </p:nvSpPr>
          <p:spPr bwMode="auto">
            <a:xfrm>
              <a:off x="6919679" y="5089437"/>
              <a:ext cx="32010" cy="19094"/>
            </a:xfrm>
            <a:custGeom>
              <a:avLst/>
              <a:gdLst>
                <a:gd name="T0" fmla="*/ 0 w 68"/>
                <a:gd name="T1" fmla="*/ 1 h 47"/>
                <a:gd name="T2" fmla="*/ 1 w 68"/>
                <a:gd name="T3" fmla="*/ 0 h 47"/>
                <a:gd name="T4" fmla="*/ 1 w 68"/>
                <a:gd name="T5" fmla="*/ 0 h 47"/>
                <a:gd name="T6" fmla="*/ 0 w 68"/>
                <a:gd name="T7" fmla="*/ 1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"/>
                <a:gd name="T13" fmla="*/ 0 h 47"/>
                <a:gd name="T14" fmla="*/ 68 w 68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" h="47">
                  <a:moveTo>
                    <a:pt x="0" y="47"/>
                  </a:moveTo>
                  <a:lnTo>
                    <a:pt x="34" y="0"/>
                  </a:lnTo>
                  <a:lnTo>
                    <a:pt x="68" y="16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49" name="Freeform 292"/>
            <p:cNvSpPr/>
            <p:nvPr/>
          </p:nvSpPr>
          <p:spPr bwMode="auto">
            <a:xfrm>
              <a:off x="7017393" y="3853092"/>
              <a:ext cx="52226" cy="70012"/>
            </a:xfrm>
            <a:custGeom>
              <a:avLst/>
              <a:gdLst>
                <a:gd name="T0" fmla="*/ 0 w 107"/>
                <a:gd name="T1" fmla="*/ 3 h 154"/>
                <a:gd name="T2" fmla="*/ 0 w 107"/>
                <a:gd name="T3" fmla="*/ 0 h 154"/>
                <a:gd name="T4" fmla="*/ 3 w 107"/>
                <a:gd name="T5" fmla="*/ 1 h 154"/>
                <a:gd name="T6" fmla="*/ 1 w 107"/>
                <a:gd name="T7" fmla="*/ 4 h 154"/>
                <a:gd name="T8" fmla="*/ 0 w 107"/>
                <a:gd name="T9" fmla="*/ 3 h 1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154"/>
                <a:gd name="T17" fmla="*/ 107 w 107"/>
                <a:gd name="T18" fmla="*/ 154 h 1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154">
                  <a:moveTo>
                    <a:pt x="0" y="149"/>
                  </a:moveTo>
                  <a:lnTo>
                    <a:pt x="13" y="0"/>
                  </a:lnTo>
                  <a:lnTo>
                    <a:pt x="107" y="67"/>
                  </a:lnTo>
                  <a:lnTo>
                    <a:pt x="52" y="154"/>
                  </a:lnTo>
                  <a:lnTo>
                    <a:pt x="0" y="14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0" name="Freeform 293"/>
            <p:cNvSpPr/>
            <p:nvPr/>
          </p:nvSpPr>
          <p:spPr bwMode="auto">
            <a:xfrm>
              <a:off x="6677079" y="1700228"/>
              <a:ext cx="1113602" cy="891060"/>
            </a:xfrm>
            <a:custGeom>
              <a:avLst/>
              <a:gdLst>
                <a:gd name="T0" fmla="*/ 6 w 2319"/>
                <a:gd name="T1" fmla="*/ 11 h 1964"/>
                <a:gd name="T2" fmla="*/ 7 w 2319"/>
                <a:gd name="T3" fmla="*/ 9 h 1964"/>
                <a:gd name="T4" fmla="*/ 5 w 2319"/>
                <a:gd name="T5" fmla="*/ 8 h 1964"/>
                <a:gd name="T6" fmla="*/ 10 w 2319"/>
                <a:gd name="T7" fmla="*/ 4 h 1964"/>
                <a:gd name="T8" fmla="*/ 15 w 2319"/>
                <a:gd name="T9" fmla="*/ 3 h 1964"/>
                <a:gd name="T10" fmla="*/ 20 w 2319"/>
                <a:gd name="T11" fmla="*/ 5 h 1964"/>
                <a:gd name="T12" fmla="*/ 19 w 2319"/>
                <a:gd name="T13" fmla="*/ 3 h 1964"/>
                <a:gd name="T14" fmla="*/ 25 w 2319"/>
                <a:gd name="T15" fmla="*/ 4 h 1964"/>
                <a:gd name="T16" fmla="*/ 29 w 2319"/>
                <a:gd name="T17" fmla="*/ 3 h 1964"/>
                <a:gd name="T18" fmla="*/ 24 w 2319"/>
                <a:gd name="T19" fmla="*/ 1 h 1964"/>
                <a:gd name="T20" fmla="*/ 29 w 2319"/>
                <a:gd name="T21" fmla="*/ 2 h 1964"/>
                <a:gd name="T22" fmla="*/ 29 w 2319"/>
                <a:gd name="T23" fmla="*/ 0 h 1964"/>
                <a:gd name="T24" fmla="*/ 40 w 2319"/>
                <a:gd name="T25" fmla="*/ 1 h 1964"/>
                <a:gd name="T26" fmla="*/ 41 w 2319"/>
                <a:gd name="T27" fmla="*/ 1 h 1964"/>
                <a:gd name="T28" fmla="*/ 45 w 2319"/>
                <a:gd name="T29" fmla="*/ 3 h 1964"/>
                <a:gd name="T30" fmla="*/ 34 w 2319"/>
                <a:gd name="T31" fmla="*/ 4 h 1964"/>
                <a:gd name="T32" fmla="*/ 40 w 2319"/>
                <a:gd name="T33" fmla="*/ 5 h 1964"/>
                <a:gd name="T34" fmla="*/ 46 w 2319"/>
                <a:gd name="T35" fmla="*/ 5 h 1964"/>
                <a:gd name="T36" fmla="*/ 51 w 2319"/>
                <a:gd name="T37" fmla="*/ 4 h 1964"/>
                <a:gd name="T38" fmla="*/ 46 w 2319"/>
                <a:gd name="T39" fmla="*/ 7 h 1964"/>
                <a:gd name="T40" fmla="*/ 49 w 2319"/>
                <a:gd name="T41" fmla="*/ 9 h 1964"/>
                <a:gd name="T42" fmla="*/ 46 w 2319"/>
                <a:gd name="T43" fmla="*/ 11 h 1964"/>
                <a:gd name="T44" fmla="*/ 46 w 2319"/>
                <a:gd name="T45" fmla="*/ 14 h 1964"/>
                <a:gd name="T46" fmla="*/ 45 w 2319"/>
                <a:gd name="T47" fmla="*/ 15 h 1964"/>
                <a:gd name="T48" fmla="*/ 47 w 2319"/>
                <a:gd name="T49" fmla="*/ 17 h 1964"/>
                <a:gd name="T50" fmla="*/ 45 w 2319"/>
                <a:gd name="T51" fmla="*/ 19 h 1964"/>
                <a:gd name="T52" fmla="*/ 46 w 2319"/>
                <a:gd name="T53" fmla="*/ 20 h 1964"/>
                <a:gd name="T54" fmla="*/ 46 w 2319"/>
                <a:gd name="T55" fmla="*/ 22 h 1964"/>
                <a:gd name="T56" fmla="*/ 41 w 2319"/>
                <a:gd name="T57" fmla="*/ 23 h 1964"/>
                <a:gd name="T58" fmla="*/ 42 w 2319"/>
                <a:gd name="T59" fmla="*/ 25 h 1964"/>
                <a:gd name="T60" fmla="*/ 45 w 2319"/>
                <a:gd name="T61" fmla="*/ 26 h 1964"/>
                <a:gd name="T62" fmla="*/ 44 w 2319"/>
                <a:gd name="T63" fmla="*/ 28 h 1964"/>
                <a:gd name="T64" fmla="*/ 40 w 2319"/>
                <a:gd name="T65" fmla="*/ 26 h 1964"/>
                <a:gd name="T66" fmla="*/ 41 w 2319"/>
                <a:gd name="T67" fmla="*/ 29 h 1964"/>
                <a:gd name="T68" fmla="*/ 41 w 2319"/>
                <a:gd name="T69" fmla="*/ 32 h 1964"/>
                <a:gd name="T70" fmla="*/ 36 w 2319"/>
                <a:gd name="T71" fmla="*/ 33 h 1964"/>
                <a:gd name="T72" fmla="*/ 32 w 2319"/>
                <a:gd name="T73" fmla="*/ 36 h 1964"/>
                <a:gd name="T74" fmla="*/ 31 w 2319"/>
                <a:gd name="T75" fmla="*/ 36 h 1964"/>
                <a:gd name="T76" fmla="*/ 28 w 2319"/>
                <a:gd name="T77" fmla="*/ 38 h 1964"/>
                <a:gd name="T78" fmla="*/ 28 w 2319"/>
                <a:gd name="T79" fmla="*/ 40 h 1964"/>
                <a:gd name="T80" fmla="*/ 28 w 2319"/>
                <a:gd name="T81" fmla="*/ 41 h 1964"/>
                <a:gd name="T82" fmla="*/ 26 w 2319"/>
                <a:gd name="T83" fmla="*/ 45 h 1964"/>
                <a:gd name="T84" fmla="*/ 22 w 2319"/>
                <a:gd name="T85" fmla="*/ 44 h 1964"/>
                <a:gd name="T86" fmla="*/ 21 w 2319"/>
                <a:gd name="T87" fmla="*/ 43 h 1964"/>
                <a:gd name="T88" fmla="*/ 19 w 2319"/>
                <a:gd name="T89" fmla="*/ 39 h 1964"/>
                <a:gd name="T90" fmla="*/ 19 w 2319"/>
                <a:gd name="T91" fmla="*/ 37 h 1964"/>
                <a:gd name="T92" fmla="*/ 18 w 2319"/>
                <a:gd name="T93" fmla="*/ 33 h 1964"/>
                <a:gd name="T94" fmla="*/ 18 w 2319"/>
                <a:gd name="T95" fmla="*/ 32 h 1964"/>
                <a:gd name="T96" fmla="*/ 18 w 2319"/>
                <a:gd name="T97" fmla="*/ 29 h 1964"/>
                <a:gd name="T98" fmla="*/ 20 w 2319"/>
                <a:gd name="T99" fmla="*/ 28 h 1964"/>
                <a:gd name="T100" fmla="*/ 19 w 2319"/>
                <a:gd name="T101" fmla="*/ 27 h 1964"/>
                <a:gd name="T102" fmla="*/ 17 w 2319"/>
                <a:gd name="T103" fmla="*/ 27 h 1964"/>
                <a:gd name="T104" fmla="*/ 15 w 2319"/>
                <a:gd name="T105" fmla="*/ 25 h 1964"/>
                <a:gd name="T106" fmla="*/ 14 w 2319"/>
                <a:gd name="T107" fmla="*/ 21 h 1964"/>
                <a:gd name="T108" fmla="*/ 11 w 2319"/>
                <a:gd name="T109" fmla="*/ 17 h 1964"/>
                <a:gd name="T110" fmla="*/ 6 w 2319"/>
                <a:gd name="T111" fmla="*/ 18 h 1964"/>
                <a:gd name="T112" fmla="*/ 1 w 2319"/>
                <a:gd name="T113" fmla="*/ 15 h 1964"/>
                <a:gd name="T114" fmla="*/ 6 w 2319"/>
                <a:gd name="T115" fmla="*/ 14 h 19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319"/>
                <a:gd name="T175" fmla="*/ 0 h 1964"/>
                <a:gd name="T176" fmla="*/ 2319 w 2319"/>
                <a:gd name="T177" fmla="*/ 1964 h 196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319" h="1964">
                  <a:moveTo>
                    <a:pt x="0" y="551"/>
                  </a:moveTo>
                  <a:lnTo>
                    <a:pt x="13" y="521"/>
                  </a:lnTo>
                  <a:lnTo>
                    <a:pt x="162" y="463"/>
                  </a:lnTo>
                  <a:lnTo>
                    <a:pt x="261" y="463"/>
                  </a:lnTo>
                  <a:lnTo>
                    <a:pt x="315" y="418"/>
                  </a:lnTo>
                  <a:lnTo>
                    <a:pt x="296" y="405"/>
                  </a:lnTo>
                  <a:lnTo>
                    <a:pt x="329" y="390"/>
                  </a:lnTo>
                  <a:lnTo>
                    <a:pt x="302" y="380"/>
                  </a:lnTo>
                  <a:lnTo>
                    <a:pt x="354" y="363"/>
                  </a:lnTo>
                  <a:lnTo>
                    <a:pt x="335" y="346"/>
                  </a:lnTo>
                  <a:lnTo>
                    <a:pt x="267" y="376"/>
                  </a:lnTo>
                  <a:lnTo>
                    <a:pt x="200" y="338"/>
                  </a:lnTo>
                  <a:lnTo>
                    <a:pt x="284" y="317"/>
                  </a:lnTo>
                  <a:lnTo>
                    <a:pt x="332" y="254"/>
                  </a:lnTo>
                  <a:lnTo>
                    <a:pt x="437" y="250"/>
                  </a:lnTo>
                  <a:lnTo>
                    <a:pt x="432" y="185"/>
                  </a:lnTo>
                  <a:lnTo>
                    <a:pt x="507" y="184"/>
                  </a:lnTo>
                  <a:lnTo>
                    <a:pt x="586" y="230"/>
                  </a:lnTo>
                  <a:lnTo>
                    <a:pt x="493" y="168"/>
                  </a:lnTo>
                  <a:lnTo>
                    <a:pt x="669" y="126"/>
                  </a:lnTo>
                  <a:lnTo>
                    <a:pt x="713" y="156"/>
                  </a:lnTo>
                  <a:lnTo>
                    <a:pt x="719" y="214"/>
                  </a:lnTo>
                  <a:lnTo>
                    <a:pt x="740" y="165"/>
                  </a:lnTo>
                  <a:lnTo>
                    <a:pt x="854" y="199"/>
                  </a:lnTo>
                  <a:lnTo>
                    <a:pt x="814" y="172"/>
                  </a:lnTo>
                  <a:lnTo>
                    <a:pt x="868" y="176"/>
                  </a:lnTo>
                  <a:lnTo>
                    <a:pt x="821" y="142"/>
                  </a:lnTo>
                  <a:lnTo>
                    <a:pt x="808" y="115"/>
                  </a:lnTo>
                  <a:lnTo>
                    <a:pt x="832" y="108"/>
                  </a:lnTo>
                  <a:lnTo>
                    <a:pt x="1056" y="192"/>
                  </a:lnTo>
                  <a:lnTo>
                    <a:pt x="1039" y="165"/>
                  </a:lnTo>
                  <a:lnTo>
                    <a:pt x="1086" y="161"/>
                  </a:lnTo>
                  <a:lnTo>
                    <a:pt x="1056" y="137"/>
                  </a:lnTo>
                  <a:lnTo>
                    <a:pt x="1132" y="142"/>
                  </a:lnTo>
                  <a:lnTo>
                    <a:pt x="1012" y="81"/>
                  </a:lnTo>
                  <a:lnTo>
                    <a:pt x="1228" y="115"/>
                  </a:lnTo>
                  <a:lnTo>
                    <a:pt x="1181" y="80"/>
                  </a:lnTo>
                  <a:lnTo>
                    <a:pt x="1054" y="73"/>
                  </a:lnTo>
                  <a:lnTo>
                    <a:pt x="1096" y="71"/>
                  </a:lnTo>
                  <a:lnTo>
                    <a:pt x="1017" y="42"/>
                  </a:lnTo>
                  <a:lnTo>
                    <a:pt x="1110" y="48"/>
                  </a:lnTo>
                  <a:lnTo>
                    <a:pt x="1073" y="35"/>
                  </a:lnTo>
                  <a:lnTo>
                    <a:pt x="1112" y="26"/>
                  </a:lnTo>
                  <a:lnTo>
                    <a:pt x="1272" y="81"/>
                  </a:lnTo>
                  <a:lnTo>
                    <a:pt x="1253" y="61"/>
                  </a:lnTo>
                  <a:lnTo>
                    <a:pt x="1326" y="42"/>
                  </a:lnTo>
                  <a:lnTo>
                    <a:pt x="1264" y="35"/>
                  </a:lnTo>
                  <a:lnTo>
                    <a:pt x="1262" y="8"/>
                  </a:lnTo>
                  <a:lnTo>
                    <a:pt x="1303" y="0"/>
                  </a:lnTo>
                  <a:lnTo>
                    <a:pt x="1732" y="10"/>
                  </a:lnTo>
                  <a:lnTo>
                    <a:pt x="1762" y="25"/>
                  </a:lnTo>
                  <a:lnTo>
                    <a:pt x="1746" y="35"/>
                  </a:lnTo>
                  <a:lnTo>
                    <a:pt x="1462" y="38"/>
                  </a:lnTo>
                  <a:lnTo>
                    <a:pt x="1495" y="54"/>
                  </a:lnTo>
                  <a:lnTo>
                    <a:pt x="1384" y="71"/>
                  </a:lnTo>
                  <a:lnTo>
                    <a:pt x="1789" y="42"/>
                  </a:lnTo>
                  <a:lnTo>
                    <a:pt x="1802" y="68"/>
                  </a:lnTo>
                  <a:lnTo>
                    <a:pt x="1746" y="83"/>
                  </a:lnTo>
                  <a:lnTo>
                    <a:pt x="1842" y="72"/>
                  </a:lnTo>
                  <a:lnTo>
                    <a:pt x="1951" y="104"/>
                  </a:lnTo>
                  <a:lnTo>
                    <a:pt x="1789" y="156"/>
                  </a:lnTo>
                  <a:lnTo>
                    <a:pt x="1529" y="152"/>
                  </a:lnTo>
                  <a:lnTo>
                    <a:pt x="1591" y="161"/>
                  </a:lnTo>
                  <a:lnTo>
                    <a:pt x="1482" y="184"/>
                  </a:lnTo>
                  <a:lnTo>
                    <a:pt x="1482" y="207"/>
                  </a:lnTo>
                  <a:lnTo>
                    <a:pt x="1767" y="168"/>
                  </a:lnTo>
                  <a:lnTo>
                    <a:pt x="1790" y="185"/>
                  </a:lnTo>
                  <a:lnTo>
                    <a:pt x="1732" y="223"/>
                  </a:lnTo>
                  <a:lnTo>
                    <a:pt x="1912" y="161"/>
                  </a:lnTo>
                  <a:lnTo>
                    <a:pt x="1923" y="221"/>
                  </a:lnTo>
                  <a:lnTo>
                    <a:pt x="1833" y="328"/>
                  </a:lnTo>
                  <a:lnTo>
                    <a:pt x="2009" y="204"/>
                  </a:lnTo>
                  <a:lnTo>
                    <a:pt x="2006" y="223"/>
                  </a:lnTo>
                  <a:lnTo>
                    <a:pt x="2090" y="222"/>
                  </a:lnTo>
                  <a:lnTo>
                    <a:pt x="2116" y="184"/>
                  </a:lnTo>
                  <a:lnTo>
                    <a:pt x="2206" y="176"/>
                  </a:lnTo>
                  <a:lnTo>
                    <a:pt x="2319" y="211"/>
                  </a:lnTo>
                  <a:lnTo>
                    <a:pt x="2207" y="265"/>
                  </a:lnTo>
                  <a:lnTo>
                    <a:pt x="2214" y="286"/>
                  </a:lnTo>
                  <a:lnTo>
                    <a:pt x="1963" y="317"/>
                  </a:lnTo>
                  <a:lnTo>
                    <a:pt x="2166" y="319"/>
                  </a:lnTo>
                  <a:lnTo>
                    <a:pt x="2002" y="364"/>
                  </a:lnTo>
                  <a:lnTo>
                    <a:pt x="2013" y="394"/>
                  </a:lnTo>
                  <a:lnTo>
                    <a:pt x="2122" y="364"/>
                  </a:lnTo>
                  <a:lnTo>
                    <a:pt x="2043" y="405"/>
                  </a:lnTo>
                  <a:lnTo>
                    <a:pt x="2033" y="459"/>
                  </a:lnTo>
                  <a:lnTo>
                    <a:pt x="2056" y="445"/>
                  </a:lnTo>
                  <a:lnTo>
                    <a:pt x="1981" y="493"/>
                  </a:lnTo>
                  <a:lnTo>
                    <a:pt x="1954" y="593"/>
                  </a:lnTo>
                  <a:lnTo>
                    <a:pt x="1996" y="571"/>
                  </a:lnTo>
                  <a:lnTo>
                    <a:pt x="2050" y="593"/>
                  </a:lnTo>
                  <a:lnTo>
                    <a:pt x="1998" y="593"/>
                  </a:lnTo>
                  <a:lnTo>
                    <a:pt x="1998" y="622"/>
                  </a:lnTo>
                  <a:lnTo>
                    <a:pt x="2088" y="635"/>
                  </a:lnTo>
                  <a:lnTo>
                    <a:pt x="2090" y="672"/>
                  </a:lnTo>
                  <a:lnTo>
                    <a:pt x="1959" y="664"/>
                  </a:lnTo>
                  <a:lnTo>
                    <a:pt x="1996" y="682"/>
                  </a:lnTo>
                  <a:lnTo>
                    <a:pt x="1919" y="693"/>
                  </a:lnTo>
                  <a:lnTo>
                    <a:pt x="1959" y="732"/>
                  </a:lnTo>
                  <a:lnTo>
                    <a:pt x="2027" y="735"/>
                  </a:lnTo>
                  <a:lnTo>
                    <a:pt x="1986" y="758"/>
                  </a:lnTo>
                  <a:lnTo>
                    <a:pt x="2039" y="779"/>
                  </a:lnTo>
                  <a:lnTo>
                    <a:pt x="2037" y="829"/>
                  </a:lnTo>
                  <a:lnTo>
                    <a:pt x="1941" y="800"/>
                  </a:lnTo>
                  <a:lnTo>
                    <a:pt x="1997" y="827"/>
                  </a:lnTo>
                  <a:lnTo>
                    <a:pt x="1961" y="844"/>
                  </a:lnTo>
                  <a:lnTo>
                    <a:pt x="1996" y="842"/>
                  </a:lnTo>
                  <a:lnTo>
                    <a:pt x="1986" y="874"/>
                  </a:lnTo>
                  <a:lnTo>
                    <a:pt x="2054" y="890"/>
                  </a:lnTo>
                  <a:lnTo>
                    <a:pt x="1947" y="881"/>
                  </a:lnTo>
                  <a:lnTo>
                    <a:pt x="1923" y="900"/>
                  </a:lnTo>
                  <a:lnTo>
                    <a:pt x="2009" y="942"/>
                  </a:lnTo>
                  <a:lnTo>
                    <a:pt x="1997" y="974"/>
                  </a:lnTo>
                  <a:lnTo>
                    <a:pt x="1926" y="994"/>
                  </a:lnTo>
                  <a:lnTo>
                    <a:pt x="1861" y="947"/>
                  </a:lnTo>
                  <a:lnTo>
                    <a:pt x="1758" y="986"/>
                  </a:lnTo>
                  <a:lnTo>
                    <a:pt x="1830" y="1013"/>
                  </a:lnTo>
                  <a:lnTo>
                    <a:pt x="1762" y="1038"/>
                  </a:lnTo>
                  <a:lnTo>
                    <a:pt x="1837" y="1040"/>
                  </a:lnTo>
                  <a:lnTo>
                    <a:pt x="1813" y="1090"/>
                  </a:lnTo>
                  <a:lnTo>
                    <a:pt x="1842" y="1061"/>
                  </a:lnTo>
                  <a:lnTo>
                    <a:pt x="1923" y="1101"/>
                  </a:lnTo>
                  <a:lnTo>
                    <a:pt x="1897" y="1135"/>
                  </a:lnTo>
                  <a:lnTo>
                    <a:pt x="1947" y="1122"/>
                  </a:lnTo>
                  <a:lnTo>
                    <a:pt x="1923" y="1155"/>
                  </a:lnTo>
                  <a:lnTo>
                    <a:pt x="1957" y="1139"/>
                  </a:lnTo>
                  <a:lnTo>
                    <a:pt x="1961" y="1223"/>
                  </a:lnTo>
                  <a:lnTo>
                    <a:pt x="1923" y="1192"/>
                  </a:lnTo>
                  <a:lnTo>
                    <a:pt x="1923" y="1223"/>
                  </a:lnTo>
                  <a:lnTo>
                    <a:pt x="1889" y="1220"/>
                  </a:lnTo>
                  <a:lnTo>
                    <a:pt x="1842" y="1151"/>
                  </a:lnTo>
                  <a:lnTo>
                    <a:pt x="1732" y="1113"/>
                  </a:lnTo>
                  <a:lnTo>
                    <a:pt x="1808" y="1158"/>
                  </a:lnTo>
                  <a:lnTo>
                    <a:pt x="1706" y="1182"/>
                  </a:lnTo>
                  <a:lnTo>
                    <a:pt x="1678" y="1223"/>
                  </a:lnTo>
                  <a:lnTo>
                    <a:pt x="1774" y="1232"/>
                  </a:lnTo>
                  <a:lnTo>
                    <a:pt x="1692" y="1255"/>
                  </a:lnTo>
                  <a:lnTo>
                    <a:pt x="1814" y="1227"/>
                  </a:lnTo>
                  <a:lnTo>
                    <a:pt x="1932" y="1264"/>
                  </a:lnTo>
                  <a:lnTo>
                    <a:pt x="1779" y="1360"/>
                  </a:lnTo>
                  <a:lnTo>
                    <a:pt x="1631" y="1402"/>
                  </a:lnTo>
                  <a:lnTo>
                    <a:pt x="1579" y="1406"/>
                  </a:lnTo>
                  <a:lnTo>
                    <a:pt x="1543" y="1361"/>
                  </a:lnTo>
                  <a:lnTo>
                    <a:pt x="1559" y="1406"/>
                  </a:lnTo>
                  <a:lnTo>
                    <a:pt x="1516" y="1431"/>
                  </a:lnTo>
                  <a:lnTo>
                    <a:pt x="1462" y="1535"/>
                  </a:lnTo>
                  <a:lnTo>
                    <a:pt x="1417" y="1531"/>
                  </a:lnTo>
                  <a:lnTo>
                    <a:pt x="1407" y="1564"/>
                  </a:lnTo>
                  <a:lnTo>
                    <a:pt x="1365" y="1571"/>
                  </a:lnTo>
                  <a:lnTo>
                    <a:pt x="1339" y="1557"/>
                  </a:lnTo>
                  <a:lnTo>
                    <a:pt x="1372" y="1537"/>
                  </a:lnTo>
                  <a:lnTo>
                    <a:pt x="1338" y="1531"/>
                  </a:lnTo>
                  <a:lnTo>
                    <a:pt x="1324" y="1587"/>
                  </a:lnTo>
                  <a:lnTo>
                    <a:pt x="1251" y="1591"/>
                  </a:lnTo>
                  <a:lnTo>
                    <a:pt x="1253" y="1634"/>
                  </a:lnTo>
                  <a:lnTo>
                    <a:pt x="1213" y="1637"/>
                  </a:lnTo>
                  <a:lnTo>
                    <a:pt x="1247" y="1672"/>
                  </a:lnTo>
                  <a:lnTo>
                    <a:pt x="1199" y="1680"/>
                  </a:lnTo>
                  <a:lnTo>
                    <a:pt x="1236" y="1717"/>
                  </a:lnTo>
                  <a:lnTo>
                    <a:pt x="1204" y="1717"/>
                  </a:lnTo>
                  <a:lnTo>
                    <a:pt x="1230" y="1726"/>
                  </a:lnTo>
                  <a:lnTo>
                    <a:pt x="1204" y="1768"/>
                  </a:lnTo>
                  <a:lnTo>
                    <a:pt x="1181" y="1761"/>
                  </a:lnTo>
                  <a:lnTo>
                    <a:pt x="1199" y="1779"/>
                  </a:lnTo>
                  <a:lnTo>
                    <a:pt x="1152" y="1797"/>
                  </a:lnTo>
                  <a:lnTo>
                    <a:pt x="1181" y="1856"/>
                  </a:lnTo>
                  <a:lnTo>
                    <a:pt x="1152" y="1935"/>
                  </a:lnTo>
                  <a:lnTo>
                    <a:pt x="1118" y="1936"/>
                  </a:lnTo>
                  <a:lnTo>
                    <a:pt x="1143" y="1964"/>
                  </a:lnTo>
                  <a:lnTo>
                    <a:pt x="1065" y="1964"/>
                  </a:lnTo>
                  <a:lnTo>
                    <a:pt x="1056" y="1910"/>
                  </a:lnTo>
                  <a:lnTo>
                    <a:pt x="945" y="1918"/>
                  </a:lnTo>
                  <a:lnTo>
                    <a:pt x="973" y="1903"/>
                  </a:lnTo>
                  <a:lnTo>
                    <a:pt x="917" y="1883"/>
                  </a:lnTo>
                  <a:lnTo>
                    <a:pt x="941" y="1874"/>
                  </a:lnTo>
                  <a:lnTo>
                    <a:pt x="901" y="1874"/>
                  </a:lnTo>
                  <a:lnTo>
                    <a:pt x="918" y="1832"/>
                  </a:lnTo>
                  <a:lnTo>
                    <a:pt x="892" y="1840"/>
                  </a:lnTo>
                  <a:lnTo>
                    <a:pt x="821" y="1726"/>
                  </a:lnTo>
                  <a:lnTo>
                    <a:pt x="821" y="1694"/>
                  </a:lnTo>
                  <a:lnTo>
                    <a:pt x="877" y="1656"/>
                  </a:lnTo>
                  <a:lnTo>
                    <a:pt x="854" y="1645"/>
                  </a:lnTo>
                  <a:lnTo>
                    <a:pt x="798" y="1687"/>
                  </a:lnTo>
                  <a:lnTo>
                    <a:pt x="798" y="1602"/>
                  </a:lnTo>
                  <a:lnTo>
                    <a:pt x="747" y="1557"/>
                  </a:lnTo>
                  <a:lnTo>
                    <a:pt x="763" y="1492"/>
                  </a:lnTo>
                  <a:lnTo>
                    <a:pt x="729" y="1466"/>
                  </a:lnTo>
                  <a:lnTo>
                    <a:pt x="774" y="1410"/>
                  </a:lnTo>
                  <a:lnTo>
                    <a:pt x="747" y="1402"/>
                  </a:lnTo>
                  <a:lnTo>
                    <a:pt x="839" y="1402"/>
                  </a:lnTo>
                  <a:lnTo>
                    <a:pt x="830" y="1379"/>
                  </a:lnTo>
                  <a:lnTo>
                    <a:pt x="769" y="1381"/>
                  </a:lnTo>
                  <a:lnTo>
                    <a:pt x="861" y="1331"/>
                  </a:lnTo>
                  <a:lnTo>
                    <a:pt x="839" y="1314"/>
                  </a:lnTo>
                  <a:lnTo>
                    <a:pt x="861" y="1255"/>
                  </a:lnTo>
                  <a:lnTo>
                    <a:pt x="785" y="1254"/>
                  </a:lnTo>
                  <a:lnTo>
                    <a:pt x="703" y="1207"/>
                  </a:lnTo>
                  <a:lnTo>
                    <a:pt x="854" y="1232"/>
                  </a:lnTo>
                  <a:lnTo>
                    <a:pt x="828" y="1211"/>
                  </a:lnTo>
                  <a:lnTo>
                    <a:pt x="854" y="1203"/>
                  </a:lnTo>
                  <a:lnTo>
                    <a:pt x="793" y="1168"/>
                  </a:lnTo>
                  <a:lnTo>
                    <a:pt x="814" y="1151"/>
                  </a:lnTo>
                  <a:lnTo>
                    <a:pt x="782" y="1163"/>
                  </a:lnTo>
                  <a:lnTo>
                    <a:pt x="804" y="1142"/>
                  </a:lnTo>
                  <a:lnTo>
                    <a:pt x="765" y="1145"/>
                  </a:lnTo>
                  <a:lnTo>
                    <a:pt x="808" y="1126"/>
                  </a:lnTo>
                  <a:lnTo>
                    <a:pt x="740" y="1099"/>
                  </a:lnTo>
                  <a:lnTo>
                    <a:pt x="726" y="1142"/>
                  </a:lnTo>
                  <a:lnTo>
                    <a:pt x="669" y="1145"/>
                  </a:lnTo>
                  <a:lnTo>
                    <a:pt x="659" y="1126"/>
                  </a:lnTo>
                  <a:lnTo>
                    <a:pt x="698" y="1099"/>
                  </a:lnTo>
                  <a:lnTo>
                    <a:pt x="667" y="1099"/>
                  </a:lnTo>
                  <a:lnTo>
                    <a:pt x="703" y="1023"/>
                  </a:lnTo>
                  <a:lnTo>
                    <a:pt x="661" y="1011"/>
                  </a:lnTo>
                  <a:lnTo>
                    <a:pt x="680" y="978"/>
                  </a:lnTo>
                  <a:lnTo>
                    <a:pt x="618" y="889"/>
                  </a:lnTo>
                  <a:lnTo>
                    <a:pt x="637" y="888"/>
                  </a:lnTo>
                  <a:lnTo>
                    <a:pt x="554" y="808"/>
                  </a:lnTo>
                  <a:lnTo>
                    <a:pt x="554" y="779"/>
                  </a:lnTo>
                  <a:lnTo>
                    <a:pt x="461" y="741"/>
                  </a:lnTo>
                  <a:lnTo>
                    <a:pt x="376" y="720"/>
                  </a:lnTo>
                  <a:lnTo>
                    <a:pt x="293" y="756"/>
                  </a:lnTo>
                  <a:lnTo>
                    <a:pt x="230" y="732"/>
                  </a:lnTo>
                  <a:lnTo>
                    <a:pt x="254" y="762"/>
                  </a:lnTo>
                  <a:lnTo>
                    <a:pt x="188" y="748"/>
                  </a:lnTo>
                  <a:lnTo>
                    <a:pt x="128" y="718"/>
                  </a:lnTo>
                  <a:lnTo>
                    <a:pt x="188" y="693"/>
                  </a:lnTo>
                  <a:lnTo>
                    <a:pt x="57" y="664"/>
                  </a:lnTo>
                  <a:lnTo>
                    <a:pt x="105" y="639"/>
                  </a:lnTo>
                  <a:lnTo>
                    <a:pt x="261" y="647"/>
                  </a:lnTo>
                  <a:lnTo>
                    <a:pt x="275" y="637"/>
                  </a:lnTo>
                  <a:lnTo>
                    <a:pt x="251" y="620"/>
                  </a:lnTo>
                  <a:lnTo>
                    <a:pt x="274" y="605"/>
                  </a:lnTo>
                  <a:lnTo>
                    <a:pt x="138" y="616"/>
                  </a:lnTo>
                  <a:lnTo>
                    <a:pt x="0" y="55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1" name="Freeform 294"/>
            <p:cNvSpPr/>
            <p:nvPr/>
          </p:nvSpPr>
          <p:spPr bwMode="auto">
            <a:xfrm>
              <a:off x="6321602" y="3601686"/>
              <a:ext cx="72443" cy="87515"/>
            </a:xfrm>
            <a:custGeom>
              <a:avLst/>
              <a:gdLst>
                <a:gd name="T0" fmla="*/ 0 w 154"/>
                <a:gd name="T1" fmla="*/ 4 h 190"/>
                <a:gd name="T2" fmla="*/ 1 w 154"/>
                <a:gd name="T3" fmla="*/ 2 h 190"/>
                <a:gd name="T4" fmla="*/ 2 w 154"/>
                <a:gd name="T5" fmla="*/ 2 h 190"/>
                <a:gd name="T6" fmla="*/ 1 w 154"/>
                <a:gd name="T7" fmla="*/ 1 h 190"/>
                <a:gd name="T8" fmla="*/ 3 w 154"/>
                <a:gd name="T9" fmla="*/ 0 h 190"/>
                <a:gd name="T10" fmla="*/ 3 w 154"/>
                <a:gd name="T11" fmla="*/ 2 h 190"/>
                <a:gd name="T12" fmla="*/ 3 w 154"/>
                <a:gd name="T13" fmla="*/ 2 h 190"/>
                <a:gd name="T14" fmla="*/ 3 w 154"/>
                <a:gd name="T15" fmla="*/ 4 h 190"/>
                <a:gd name="T16" fmla="*/ 2 w 154"/>
                <a:gd name="T17" fmla="*/ 5 h 190"/>
                <a:gd name="T18" fmla="*/ 0 w 154"/>
                <a:gd name="T19" fmla="*/ 4 h 1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4"/>
                <a:gd name="T31" fmla="*/ 0 h 190"/>
                <a:gd name="T32" fmla="*/ 154 w 154"/>
                <a:gd name="T33" fmla="*/ 190 h 19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4" h="190">
                  <a:moveTo>
                    <a:pt x="0" y="154"/>
                  </a:moveTo>
                  <a:lnTo>
                    <a:pt x="35" y="83"/>
                  </a:lnTo>
                  <a:lnTo>
                    <a:pt x="74" y="82"/>
                  </a:lnTo>
                  <a:lnTo>
                    <a:pt x="33" y="24"/>
                  </a:lnTo>
                  <a:lnTo>
                    <a:pt x="123" y="0"/>
                  </a:lnTo>
                  <a:lnTo>
                    <a:pt x="134" y="90"/>
                  </a:lnTo>
                  <a:lnTo>
                    <a:pt x="154" y="98"/>
                  </a:lnTo>
                  <a:lnTo>
                    <a:pt x="114" y="158"/>
                  </a:lnTo>
                  <a:lnTo>
                    <a:pt x="87" y="190"/>
                  </a:lnTo>
                  <a:lnTo>
                    <a:pt x="0" y="15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2" name="Freeform 295"/>
            <p:cNvSpPr/>
            <p:nvPr/>
          </p:nvSpPr>
          <p:spPr bwMode="auto">
            <a:xfrm>
              <a:off x="6891039" y="3797400"/>
              <a:ext cx="85921" cy="136841"/>
            </a:xfrm>
            <a:custGeom>
              <a:avLst/>
              <a:gdLst>
                <a:gd name="T0" fmla="*/ 0 w 181"/>
                <a:gd name="T1" fmla="*/ 2 h 301"/>
                <a:gd name="T2" fmla="*/ 1 w 181"/>
                <a:gd name="T3" fmla="*/ 3 h 301"/>
                <a:gd name="T4" fmla="*/ 1 w 181"/>
                <a:gd name="T5" fmla="*/ 4 h 301"/>
                <a:gd name="T6" fmla="*/ 1 w 181"/>
                <a:gd name="T7" fmla="*/ 6 h 301"/>
                <a:gd name="T8" fmla="*/ 2 w 181"/>
                <a:gd name="T9" fmla="*/ 7 h 301"/>
                <a:gd name="T10" fmla="*/ 4 w 181"/>
                <a:gd name="T11" fmla="*/ 7 h 301"/>
                <a:gd name="T12" fmla="*/ 3 w 181"/>
                <a:gd name="T13" fmla="*/ 4 h 301"/>
                <a:gd name="T14" fmla="*/ 4 w 181"/>
                <a:gd name="T15" fmla="*/ 3 h 301"/>
                <a:gd name="T16" fmla="*/ 1 w 181"/>
                <a:gd name="T17" fmla="*/ 0 h 301"/>
                <a:gd name="T18" fmla="*/ 1 w 181"/>
                <a:gd name="T19" fmla="*/ 1 h 301"/>
                <a:gd name="T20" fmla="*/ 1 w 181"/>
                <a:gd name="T21" fmla="*/ 1 h 301"/>
                <a:gd name="T22" fmla="*/ 0 w 181"/>
                <a:gd name="T23" fmla="*/ 2 h 3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1"/>
                <a:gd name="T37" fmla="*/ 0 h 301"/>
                <a:gd name="T38" fmla="*/ 181 w 181"/>
                <a:gd name="T39" fmla="*/ 301 h 3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1" h="301">
                  <a:moveTo>
                    <a:pt x="0" y="100"/>
                  </a:moveTo>
                  <a:lnTo>
                    <a:pt x="30" y="140"/>
                  </a:lnTo>
                  <a:lnTo>
                    <a:pt x="59" y="171"/>
                  </a:lnTo>
                  <a:lnTo>
                    <a:pt x="52" y="255"/>
                  </a:lnTo>
                  <a:lnTo>
                    <a:pt x="75" y="301"/>
                  </a:lnTo>
                  <a:lnTo>
                    <a:pt x="181" y="284"/>
                  </a:lnTo>
                  <a:lnTo>
                    <a:pt x="119" y="190"/>
                  </a:lnTo>
                  <a:lnTo>
                    <a:pt x="163" y="111"/>
                  </a:lnTo>
                  <a:lnTo>
                    <a:pt x="53" y="0"/>
                  </a:lnTo>
                  <a:lnTo>
                    <a:pt x="20" y="32"/>
                  </a:lnTo>
                  <a:lnTo>
                    <a:pt x="34" y="61"/>
                  </a:lnTo>
                  <a:lnTo>
                    <a:pt x="0" y="10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3" name="Freeform 296"/>
            <p:cNvSpPr/>
            <p:nvPr/>
          </p:nvSpPr>
          <p:spPr bwMode="auto">
            <a:xfrm>
              <a:off x="6650123" y="3561906"/>
              <a:ext cx="48857" cy="36597"/>
            </a:xfrm>
            <a:custGeom>
              <a:avLst/>
              <a:gdLst>
                <a:gd name="T0" fmla="*/ 0 w 99"/>
                <a:gd name="T1" fmla="*/ 1 h 82"/>
                <a:gd name="T2" fmla="*/ 2 w 99"/>
                <a:gd name="T3" fmla="*/ 1 h 82"/>
                <a:gd name="T4" fmla="*/ 1 w 99"/>
                <a:gd name="T5" fmla="*/ 0 h 82"/>
                <a:gd name="T6" fmla="*/ 2 w 99"/>
                <a:gd name="T7" fmla="*/ 0 h 82"/>
                <a:gd name="T8" fmla="*/ 2 w 99"/>
                <a:gd name="T9" fmla="*/ 2 h 82"/>
                <a:gd name="T10" fmla="*/ 0 w 99"/>
                <a:gd name="T11" fmla="*/ 1 h 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"/>
                <a:gd name="T19" fmla="*/ 0 h 82"/>
                <a:gd name="T20" fmla="*/ 99 w 99"/>
                <a:gd name="T21" fmla="*/ 82 h 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" h="82">
                  <a:moveTo>
                    <a:pt x="0" y="63"/>
                  </a:moveTo>
                  <a:lnTo>
                    <a:pt x="74" y="60"/>
                  </a:lnTo>
                  <a:lnTo>
                    <a:pt x="37" y="6"/>
                  </a:lnTo>
                  <a:lnTo>
                    <a:pt x="99" y="0"/>
                  </a:lnTo>
                  <a:lnTo>
                    <a:pt x="99" y="82"/>
                  </a:lnTo>
                  <a:lnTo>
                    <a:pt x="0" y="6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4" name="Freeform 297"/>
            <p:cNvSpPr/>
            <p:nvPr/>
          </p:nvSpPr>
          <p:spPr bwMode="auto">
            <a:xfrm>
              <a:off x="6375513" y="3643056"/>
              <a:ext cx="111192" cy="60465"/>
            </a:xfrm>
            <a:custGeom>
              <a:avLst/>
              <a:gdLst>
                <a:gd name="T0" fmla="*/ 0 w 231"/>
                <a:gd name="T1" fmla="*/ 1 h 133"/>
                <a:gd name="T2" fmla="*/ 1 w 231"/>
                <a:gd name="T3" fmla="*/ 0 h 133"/>
                <a:gd name="T4" fmla="*/ 4 w 231"/>
                <a:gd name="T5" fmla="*/ 0 h 133"/>
                <a:gd name="T6" fmla="*/ 5 w 231"/>
                <a:gd name="T7" fmla="*/ 1 h 133"/>
                <a:gd name="T8" fmla="*/ 4 w 231"/>
                <a:gd name="T9" fmla="*/ 1 h 133"/>
                <a:gd name="T10" fmla="*/ 2 w 231"/>
                <a:gd name="T11" fmla="*/ 3 h 133"/>
                <a:gd name="T12" fmla="*/ 1 w 231"/>
                <a:gd name="T13" fmla="*/ 3 h 133"/>
                <a:gd name="T14" fmla="*/ 0 w 231"/>
                <a:gd name="T15" fmla="*/ 1 h 1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1"/>
                <a:gd name="T25" fmla="*/ 0 h 133"/>
                <a:gd name="T26" fmla="*/ 231 w 231"/>
                <a:gd name="T27" fmla="*/ 133 h 1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1" h="133">
                  <a:moveTo>
                    <a:pt x="0" y="68"/>
                  </a:moveTo>
                  <a:lnTo>
                    <a:pt x="40" y="8"/>
                  </a:lnTo>
                  <a:lnTo>
                    <a:pt x="163" y="0"/>
                  </a:lnTo>
                  <a:lnTo>
                    <a:pt x="231" y="42"/>
                  </a:lnTo>
                  <a:lnTo>
                    <a:pt x="176" y="52"/>
                  </a:lnTo>
                  <a:lnTo>
                    <a:pt x="79" y="133"/>
                  </a:lnTo>
                  <a:lnTo>
                    <a:pt x="62" y="11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5" name="Freeform 298"/>
            <p:cNvSpPr/>
            <p:nvPr/>
          </p:nvSpPr>
          <p:spPr bwMode="auto">
            <a:xfrm>
              <a:off x="7563243" y="2389208"/>
              <a:ext cx="202167" cy="103427"/>
            </a:xfrm>
            <a:custGeom>
              <a:avLst/>
              <a:gdLst>
                <a:gd name="T0" fmla="*/ 0 w 420"/>
                <a:gd name="T1" fmla="*/ 2 h 223"/>
                <a:gd name="T2" fmla="*/ 1 w 420"/>
                <a:gd name="T3" fmla="*/ 2 h 223"/>
                <a:gd name="T4" fmla="*/ 0 w 420"/>
                <a:gd name="T5" fmla="*/ 1 h 223"/>
                <a:gd name="T6" fmla="*/ 1 w 420"/>
                <a:gd name="T7" fmla="*/ 1 h 223"/>
                <a:gd name="T8" fmla="*/ 1 w 420"/>
                <a:gd name="T9" fmla="*/ 1 h 223"/>
                <a:gd name="T10" fmla="*/ 2 w 420"/>
                <a:gd name="T11" fmla="*/ 1 h 223"/>
                <a:gd name="T12" fmla="*/ 1 w 420"/>
                <a:gd name="T13" fmla="*/ 0 h 223"/>
                <a:gd name="T14" fmla="*/ 3 w 420"/>
                <a:gd name="T15" fmla="*/ 1 h 223"/>
                <a:gd name="T16" fmla="*/ 3 w 420"/>
                <a:gd name="T17" fmla="*/ 2 h 223"/>
                <a:gd name="T18" fmla="*/ 4 w 420"/>
                <a:gd name="T19" fmla="*/ 1 h 223"/>
                <a:gd name="T20" fmla="*/ 5 w 420"/>
                <a:gd name="T21" fmla="*/ 1 h 223"/>
                <a:gd name="T22" fmla="*/ 5 w 420"/>
                <a:gd name="T23" fmla="*/ 1 h 223"/>
                <a:gd name="T24" fmla="*/ 6 w 420"/>
                <a:gd name="T25" fmla="*/ 1 h 223"/>
                <a:gd name="T26" fmla="*/ 5 w 420"/>
                <a:gd name="T27" fmla="*/ 1 h 223"/>
                <a:gd name="T28" fmla="*/ 7 w 420"/>
                <a:gd name="T29" fmla="*/ 1 h 223"/>
                <a:gd name="T30" fmla="*/ 7 w 420"/>
                <a:gd name="T31" fmla="*/ 0 h 223"/>
                <a:gd name="T32" fmla="*/ 8 w 420"/>
                <a:gd name="T33" fmla="*/ 1 h 223"/>
                <a:gd name="T34" fmla="*/ 9 w 420"/>
                <a:gd name="T35" fmla="*/ 0 h 223"/>
                <a:gd name="T36" fmla="*/ 8 w 420"/>
                <a:gd name="T37" fmla="*/ 1 h 223"/>
                <a:gd name="T38" fmla="*/ 10 w 420"/>
                <a:gd name="T39" fmla="*/ 3 h 223"/>
                <a:gd name="T40" fmla="*/ 9 w 420"/>
                <a:gd name="T41" fmla="*/ 4 h 223"/>
                <a:gd name="T42" fmla="*/ 5 w 420"/>
                <a:gd name="T43" fmla="*/ 6 h 223"/>
                <a:gd name="T44" fmla="*/ 2 w 420"/>
                <a:gd name="T45" fmla="*/ 5 h 223"/>
                <a:gd name="T46" fmla="*/ 3 w 420"/>
                <a:gd name="T47" fmla="*/ 3 h 223"/>
                <a:gd name="T48" fmla="*/ 1 w 420"/>
                <a:gd name="T49" fmla="*/ 3 h 223"/>
                <a:gd name="T50" fmla="*/ 3 w 420"/>
                <a:gd name="T51" fmla="*/ 3 h 223"/>
                <a:gd name="T52" fmla="*/ 2 w 420"/>
                <a:gd name="T53" fmla="*/ 2 h 223"/>
                <a:gd name="T54" fmla="*/ 3 w 420"/>
                <a:gd name="T55" fmla="*/ 2 h 223"/>
                <a:gd name="T56" fmla="*/ 0 w 420"/>
                <a:gd name="T57" fmla="*/ 2 h 22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20"/>
                <a:gd name="T88" fmla="*/ 0 h 223"/>
                <a:gd name="T89" fmla="*/ 420 w 420"/>
                <a:gd name="T90" fmla="*/ 223 h 22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20" h="223">
                  <a:moveTo>
                    <a:pt x="0" y="79"/>
                  </a:moveTo>
                  <a:lnTo>
                    <a:pt x="29" y="69"/>
                  </a:lnTo>
                  <a:lnTo>
                    <a:pt x="12" y="50"/>
                  </a:lnTo>
                  <a:lnTo>
                    <a:pt x="47" y="62"/>
                  </a:lnTo>
                  <a:lnTo>
                    <a:pt x="31" y="24"/>
                  </a:lnTo>
                  <a:lnTo>
                    <a:pt x="73" y="46"/>
                  </a:lnTo>
                  <a:lnTo>
                    <a:pt x="52" y="2"/>
                  </a:lnTo>
                  <a:lnTo>
                    <a:pt x="116" y="36"/>
                  </a:lnTo>
                  <a:lnTo>
                    <a:pt x="124" y="94"/>
                  </a:lnTo>
                  <a:lnTo>
                    <a:pt x="159" y="31"/>
                  </a:lnTo>
                  <a:lnTo>
                    <a:pt x="193" y="54"/>
                  </a:lnTo>
                  <a:lnTo>
                    <a:pt x="220" y="23"/>
                  </a:lnTo>
                  <a:lnTo>
                    <a:pt x="245" y="63"/>
                  </a:lnTo>
                  <a:lnTo>
                    <a:pt x="238" y="24"/>
                  </a:lnTo>
                  <a:lnTo>
                    <a:pt x="305" y="24"/>
                  </a:lnTo>
                  <a:lnTo>
                    <a:pt x="316" y="0"/>
                  </a:lnTo>
                  <a:lnTo>
                    <a:pt x="346" y="23"/>
                  </a:lnTo>
                  <a:lnTo>
                    <a:pt x="383" y="14"/>
                  </a:lnTo>
                  <a:lnTo>
                    <a:pt x="356" y="31"/>
                  </a:lnTo>
                  <a:lnTo>
                    <a:pt x="420" y="102"/>
                  </a:lnTo>
                  <a:lnTo>
                    <a:pt x="364" y="165"/>
                  </a:lnTo>
                  <a:lnTo>
                    <a:pt x="209" y="223"/>
                  </a:lnTo>
                  <a:lnTo>
                    <a:pt x="70" y="196"/>
                  </a:lnTo>
                  <a:lnTo>
                    <a:pt x="107" y="139"/>
                  </a:lnTo>
                  <a:lnTo>
                    <a:pt x="23" y="119"/>
                  </a:lnTo>
                  <a:lnTo>
                    <a:pt x="104" y="113"/>
                  </a:lnTo>
                  <a:lnTo>
                    <a:pt x="73" y="97"/>
                  </a:lnTo>
                  <a:lnTo>
                    <a:pt x="105" y="79"/>
                  </a:lnTo>
                  <a:lnTo>
                    <a:pt x="0" y="7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6" name="Freeform 299"/>
            <p:cNvSpPr/>
            <p:nvPr/>
          </p:nvSpPr>
          <p:spPr bwMode="auto">
            <a:xfrm>
              <a:off x="5868412" y="3288224"/>
              <a:ext cx="552589" cy="385065"/>
            </a:xfrm>
            <a:custGeom>
              <a:avLst/>
              <a:gdLst>
                <a:gd name="T0" fmla="*/ 0 w 1151"/>
                <a:gd name="T1" fmla="*/ 0 h 847"/>
                <a:gd name="T2" fmla="*/ 1 w 1151"/>
                <a:gd name="T3" fmla="*/ 3 h 847"/>
                <a:gd name="T4" fmla="*/ 3 w 1151"/>
                <a:gd name="T5" fmla="*/ 5 h 847"/>
                <a:gd name="T6" fmla="*/ 3 w 1151"/>
                <a:gd name="T7" fmla="*/ 5 h 847"/>
                <a:gd name="T8" fmla="*/ 2 w 1151"/>
                <a:gd name="T9" fmla="*/ 6 h 847"/>
                <a:gd name="T10" fmla="*/ 3 w 1151"/>
                <a:gd name="T11" fmla="*/ 7 h 847"/>
                <a:gd name="T12" fmla="*/ 4 w 1151"/>
                <a:gd name="T13" fmla="*/ 8 h 847"/>
                <a:gd name="T14" fmla="*/ 4 w 1151"/>
                <a:gd name="T15" fmla="*/ 9 h 847"/>
                <a:gd name="T16" fmla="*/ 6 w 1151"/>
                <a:gd name="T17" fmla="*/ 11 h 847"/>
                <a:gd name="T18" fmla="*/ 7 w 1151"/>
                <a:gd name="T19" fmla="*/ 10 h 847"/>
                <a:gd name="T20" fmla="*/ 2 w 1151"/>
                <a:gd name="T21" fmla="*/ 3 h 847"/>
                <a:gd name="T22" fmla="*/ 2 w 1151"/>
                <a:gd name="T23" fmla="*/ 1 h 847"/>
                <a:gd name="T24" fmla="*/ 3 w 1151"/>
                <a:gd name="T25" fmla="*/ 1 h 847"/>
                <a:gd name="T26" fmla="*/ 5 w 1151"/>
                <a:gd name="T27" fmla="*/ 5 h 847"/>
                <a:gd name="T28" fmla="*/ 7 w 1151"/>
                <a:gd name="T29" fmla="*/ 7 h 847"/>
                <a:gd name="T30" fmla="*/ 7 w 1151"/>
                <a:gd name="T31" fmla="*/ 8 h 847"/>
                <a:gd name="T32" fmla="*/ 10 w 1151"/>
                <a:gd name="T33" fmla="*/ 11 h 847"/>
                <a:gd name="T34" fmla="*/ 11 w 1151"/>
                <a:gd name="T35" fmla="*/ 13 h 847"/>
                <a:gd name="T36" fmla="*/ 10 w 1151"/>
                <a:gd name="T37" fmla="*/ 14 h 847"/>
                <a:gd name="T38" fmla="*/ 11 w 1151"/>
                <a:gd name="T39" fmla="*/ 15 h 847"/>
                <a:gd name="T40" fmla="*/ 17 w 1151"/>
                <a:gd name="T41" fmla="*/ 18 h 847"/>
                <a:gd name="T42" fmla="*/ 20 w 1151"/>
                <a:gd name="T43" fmla="*/ 18 h 847"/>
                <a:gd name="T44" fmla="*/ 22 w 1151"/>
                <a:gd name="T45" fmla="*/ 20 h 847"/>
                <a:gd name="T46" fmla="*/ 23 w 1151"/>
                <a:gd name="T47" fmla="*/ 18 h 847"/>
                <a:gd name="T48" fmla="*/ 23 w 1151"/>
                <a:gd name="T49" fmla="*/ 18 h 847"/>
                <a:gd name="T50" fmla="*/ 23 w 1151"/>
                <a:gd name="T51" fmla="*/ 17 h 847"/>
                <a:gd name="T52" fmla="*/ 25 w 1151"/>
                <a:gd name="T53" fmla="*/ 16 h 847"/>
                <a:gd name="T54" fmla="*/ 25 w 1151"/>
                <a:gd name="T55" fmla="*/ 16 h 847"/>
                <a:gd name="T56" fmla="*/ 25 w 1151"/>
                <a:gd name="T57" fmla="*/ 15 h 847"/>
                <a:gd name="T58" fmla="*/ 26 w 1151"/>
                <a:gd name="T59" fmla="*/ 16 h 847"/>
                <a:gd name="T60" fmla="*/ 27 w 1151"/>
                <a:gd name="T61" fmla="*/ 13 h 847"/>
                <a:gd name="T62" fmla="*/ 25 w 1151"/>
                <a:gd name="T63" fmla="*/ 12 h 847"/>
                <a:gd name="T64" fmla="*/ 24 w 1151"/>
                <a:gd name="T65" fmla="*/ 13 h 847"/>
                <a:gd name="T66" fmla="*/ 23 w 1151"/>
                <a:gd name="T67" fmla="*/ 16 h 847"/>
                <a:gd name="T68" fmla="*/ 20 w 1151"/>
                <a:gd name="T69" fmla="*/ 16 h 847"/>
                <a:gd name="T70" fmla="*/ 19 w 1151"/>
                <a:gd name="T71" fmla="*/ 15 h 847"/>
                <a:gd name="T72" fmla="*/ 17 w 1151"/>
                <a:gd name="T73" fmla="*/ 12 h 847"/>
                <a:gd name="T74" fmla="*/ 17 w 1151"/>
                <a:gd name="T75" fmla="*/ 9 h 847"/>
                <a:gd name="T76" fmla="*/ 18 w 1151"/>
                <a:gd name="T77" fmla="*/ 8 h 847"/>
                <a:gd name="T78" fmla="*/ 16 w 1151"/>
                <a:gd name="T79" fmla="*/ 7 h 847"/>
                <a:gd name="T80" fmla="*/ 14 w 1151"/>
                <a:gd name="T81" fmla="*/ 3 h 847"/>
                <a:gd name="T82" fmla="*/ 12 w 1151"/>
                <a:gd name="T83" fmla="*/ 4 h 847"/>
                <a:gd name="T84" fmla="*/ 9 w 1151"/>
                <a:gd name="T85" fmla="*/ 1 h 847"/>
                <a:gd name="T86" fmla="*/ 5 w 1151"/>
                <a:gd name="T87" fmla="*/ 2 h 847"/>
                <a:gd name="T88" fmla="*/ 2 w 1151"/>
                <a:gd name="T89" fmla="*/ 0 h 847"/>
                <a:gd name="T90" fmla="*/ 0 w 1151"/>
                <a:gd name="T91" fmla="*/ 0 h 84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51"/>
                <a:gd name="T139" fmla="*/ 0 h 847"/>
                <a:gd name="T140" fmla="*/ 1151 w 1151"/>
                <a:gd name="T141" fmla="*/ 847 h 84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51" h="847">
                  <a:moveTo>
                    <a:pt x="0" y="9"/>
                  </a:moveTo>
                  <a:lnTo>
                    <a:pt x="55" y="141"/>
                  </a:lnTo>
                  <a:lnTo>
                    <a:pt x="118" y="202"/>
                  </a:lnTo>
                  <a:lnTo>
                    <a:pt x="112" y="238"/>
                  </a:lnTo>
                  <a:lnTo>
                    <a:pt x="80" y="246"/>
                  </a:lnTo>
                  <a:lnTo>
                    <a:pt x="152" y="275"/>
                  </a:lnTo>
                  <a:lnTo>
                    <a:pt x="191" y="334"/>
                  </a:lnTo>
                  <a:lnTo>
                    <a:pt x="190" y="384"/>
                  </a:lnTo>
                  <a:lnTo>
                    <a:pt x="272" y="468"/>
                  </a:lnTo>
                  <a:lnTo>
                    <a:pt x="289" y="438"/>
                  </a:lnTo>
                  <a:lnTo>
                    <a:pt x="97" y="120"/>
                  </a:lnTo>
                  <a:lnTo>
                    <a:pt x="85" y="35"/>
                  </a:lnTo>
                  <a:lnTo>
                    <a:pt x="128" y="58"/>
                  </a:lnTo>
                  <a:lnTo>
                    <a:pt x="196" y="196"/>
                  </a:lnTo>
                  <a:lnTo>
                    <a:pt x="299" y="300"/>
                  </a:lnTo>
                  <a:lnTo>
                    <a:pt x="297" y="339"/>
                  </a:lnTo>
                  <a:lnTo>
                    <a:pt x="439" y="483"/>
                  </a:lnTo>
                  <a:lnTo>
                    <a:pt x="456" y="542"/>
                  </a:lnTo>
                  <a:lnTo>
                    <a:pt x="439" y="583"/>
                  </a:lnTo>
                  <a:lnTo>
                    <a:pt x="473" y="638"/>
                  </a:lnTo>
                  <a:lnTo>
                    <a:pt x="746" y="785"/>
                  </a:lnTo>
                  <a:lnTo>
                    <a:pt x="863" y="775"/>
                  </a:lnTo>
                  <a:lnTo>
                    <a:pt x="941" y="847"/>
                  </a:lnTo>
                  <a:lnTo>
                    <a:pt x="976" y="776"/>
                  </a:lnTo>
                  <a:lnTo>
                    <a:pt x="1015" y="775"/>
                  </a:lnTo>
                  <a:lnTo>
                    <a:pt x="974" y="717"/>
                  </a:lnTo>
                  <a:lnTo>
                    <a:pt x="1064" y="693"/>
                  </a:lnTo>
                  <a:lnTo>
                    <a:pt x="1095" y="668"/>
                  </a:lnTo>
                  <a:lnTo>
                    <a:pt x="1103" y="653"/>
                  </a:lnTo>
                  <a:lnTo>
                    <a:pt x="1112" y="684"/>
                  </a:lnTo>
                  <a:lnTo>
                    <a:pt x="1151" y="544"/>
                  </a:lnTo>
                  <a:lnTo>
                    <a:pt x="1101" y="522"/>
                  </a:lnTo>
                  <a:lnTo>
                    <a:pt x="1016" y="544"/>
                  </a:lnTo>
                  <a:lnTo>
                    <a:pt x="971" y="668"/>
                  </a:lnTo>
                  <a:lnTo>
                    <a:pt x="857" y="678"/>
                  </a:lnTo>
                  <a:lnTo>
                    <a:pt x="814" y="649"/>
                  </a:lnTo>
                  <a:lnTo>
                    <a:pt x="738" y="498"/>
                  </a:lnTo>
                  <a:lnTo>
                    <a:pt x="737" y="384"/>
                  </a:lnTo>
                  <a:lnTo>
                    <a:pt x="762" y="327"/>
                  </a:lnTo>
                  <a:lnTo>
                    <a:pt x="687" y="300"/>
                  </a:lnTo>
                  <a:lnTo>
                    <a:pt x="588" y="139"/>
                  </a:lnTo>
                  <a:lnTo>
                    <a:pt x="509" y="174"/>
                  </a:lnTo>
                  <a:lnTo>
                    <a:pt x="407" y="43"/>
                  </a:lnTo>
                  <a:lnTo>
                    <a:pt x="233" y="70"/>
                  </a:lnTo>
                  <a:lnTo>
                    <a:pt x="87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7" name="Freeform 300"/>
            <p:cNvSpPr/>
            <p:nvPr/>
          </p:nvSpPr>
          <p:spPr bwMode="auto">
            <a:xfrm>
              <a:off x="6412577" y="3662150"/>
              <a:ext cx="74128" cy="84332"/>
            </a:xfrm>
            <a:custGeom>
              <a:avLst/>
              <a:gdLst>
                <a:gd name="T0" fmla="*/ 0 w 152"/>
                <a:gd name="T1" fmla="*/ 2 h 184"/>
                <a:gd name="T2" fmla="*/ 1 w 152"/>
                <a:gd name="T3" fmla="*/ 4 h 184"/>
                <a:gd name="T4" fmla="*/ 3 w 152"/>
                <a:gd name="T5" fmla="*/ 4 h 184"/>
                <a:gd name="T6" fmla="*/ 4 w 152"/>
                <a:gd name="T7" fmla="*/ 0 h 184"/>
                <a:gd name="T8" fmla="*/ 2 w 152"/>
                <a:gd name="T9" fmla="*/ 0 h 184"/>
                <a:gd name="T10" fmla="*/ 0 w 152"/>
                <a:gd name="T11" fmla="*/ 2 h 1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2"/>
                <a:gd name="T19" fmla="*/ 0 h 184"/>
                <a:gd name="T20" fmla="*/ 152 w 152"/>
                <a:gd name="T21" fmla="*/ 184 h 1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2" h="184">
                  <a:moveTo>
                    <a:pt x="0" y="91"/>
                  </a:moveTo>
                  <a:lnTo>
                    <a:pt x="61" y="180"/>
                  </a:lnTo>
                  <a:lnTo>
                    <a:pt x="140" y="184"/>
                  </a:lnTo>
                  <a:lnTo>
                    <a:pt x="152" y="0"/>
                  </a:lnTo>
                  <a:lnTo>
                    <a:pt x="97" y="10"/>
                  </a:lnTo>
                  <a:lnTo>
                    <a:pt x="0" y="9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8" name="Freeform 301"/>
            <p:cNvSpPr/>
            <p:nvPr/>
          </p:nvSpPr>
          <p:spPr bwMode="auto">
            <a:xfrm>
              <a:off x="6490074" y="3770350"/>
              <a:ext cx="104453" cy="50918"/>
            </a:xfrm>
            <a:custGeom>
              <a:avLst/>
              <a:gdLst>
                <a:gd name="T0" fmla="*/ 0 w 215"/>
                <a:gd name="T1" fmla="*/ 1 h 111"/>
                <a:gd name="T2" fmla="*/ 0 w 215"/>
                <a:gd name="T3" fmla="*/ 0 h 111"/>
                <a:gd name="T4" fmla="*/ 1 w 215"/>
                <a:gd name="T5" fmla="*/ 1 h 111"/>
                <a:gd name="T6" fmla="*/ 3 w 215"/>
                <a:gd name="T7" fmla="*/ 0 h 111"/>
                <a:gd name="T8" fmla="*/ 5 w 215"/>
                <a:gd name="T9" fmla="*/ 1 h 111"/>
                <a:gd name="T10" fmla="*/ 5 w 215"/>
                <a:gd name="T11" fmla="*/ 3 h 111"/>
                <a:gd name="T12" fmla="*/ 5 w 215"/>
                <a:gd name="T13" fmla="*/ 1 h 111"/>
                <a:gd name="T14" fmla="*/ 3 w 215"/>
                <a:gd name="T15" fmla="*/ 1 h 111"/>
                <a:gd name="T16" fmla="*/ 3 w 215"/>
                <a:gd name="T17" fmla="*/ 1 h 111"/>
                <a:gd name="T18" fmla="*/ 3 w 215"/>
                <a:gd name="T19" fmla="*/ 2 h 111"/>
                <a:gd name="T20" fmla="*/ 2 w 215"/>
                <a:gd name="T21" fmla="*/ 3 h 111"/>
                <a:gd name="T22" fmla="*/ 0 w 215"/>
                <a:gd name="T23" fmla="*/ 1 h 1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5"/>
                <a:gd name="T37" fmla="*/ 0 h 111"/>
                <a:gd name="T38" fmla="*/ 215 w 215"/>
                <a:gd name="T39" fmla="*/ 111 h 1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5" h="111">
                  <a:moveTo>
                    <a:pt x="0" y="60"/>
                  </a:moveTo>
                  <a:lnTo>
                    <a:pt x="18" y="0"/>
                  </a:lnTo>
                  <a:lnTo>
                    <a:pt x="65" y="37"/>
                  </a:lnTo>
                  <a:lnTo>
                    <a:pt x="146" y="2"/>
                  </a:lnTo>
                  <a:lnTo>
                    <a:pt x="215" y="45"/>
                  </a:lnTo>
                  <a:lnTo>
                    <a:pt x="200" y="108"/>
                  </a:lnTo>
                  <a:lnTo>
                    <a:pt x="193" y="54"/>
                  </a:lnTo>
                  <a:lnTo>
                    <a:pt x="146" y="35"/>
                  </a:lnTo>
                  <a:lnTo>
                    <a:pt x="103" y="66"/>
                  </a:lnTo>
                  <a:lnTo>
                    <a:pt x="115" y="98"/>
                  </a:lnTo>
                  <a:lnTo>
                    <a:pt x="96" y="111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59" name="Freeform 302"/>
            <p:cNvSpPr/>
            <p:nvPr/>
          </p:nvSpPr>
          <p:spPr bwMode="auto">
            <a:xfrm>
              <a:off x="6867453" y="4352721"/>
              <a:ext cx="149940" cy="170256"/>
            </a:xfrm>
            <a:custGeom>
              <a:avLst/>
              <a:gdLst>
                <a:gd name="T0" fmla="*/ 0 w 311"/>
                <a:gd name="T1" fmla="*/ 3 h 377"/>
                <a:gd name="T2" fmla="*/ 1 w 311"/>
                <a:gd name="T3" fmla="*/ 1 h 377"/>
                <a:gd name="T4" fmla="*/ 3 w 311"/>
                <a:gd name="T5" fmla="*/ 0 h 377"/>
                <a:gd name="T6" fmla="*/ 4 w 311"/>
                <a:gd name="T7" fmla="*/ 1 h 377"/>
                <a:gd name="T8" fmla="*/ 4 w 311"/>
                <a:gd name="T9" fmla="*/ 3 h 377"/>
                <a:gd name="T10" fmla="*/ 6 w 311"/>
                <a:gd name="T11" fmla="*/ 3 h 377"/>
                <a:gd name="T12" fmla="*/ 6 w 311"/>
                <a:gd name="T13" fmla="*/ 5 h 377"/>
                <a:gd name="T14" fmla="*/ 7 w 311"/>
                <a:gd name="T15" fmla="*/ 5 h 377"/>
                <a:gd name="T16" fmla="*/ 7 w 311"/>
                <a:gd name="T17" fmla="*/ 7 h 377"/>
                <a:gd name="T18" fmla="*/ 6 w 311"/>
                <a:gd name="T19" fmla="*/ 9 h 377"/>
                <a:gd name="T20" fmla="*/ 4 w 311"/>
                <a:gd name="T21" fmla="*/ 9 h 377"/>
                <a:gd name="T22" fmla="*/ 4 w 311"/>
                <a:gd name="T23" fmla="*/ 7 h 377"/>
                <a:gd name="T24" fmla="*/ 0 w 311"/>
                <a:gd name="T25" fmla="*/ 3 h 3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11"/>
                <a:gd name="T40" fmla="*/ 0 h 377"/>
                <a:gd name="T41" fmla="*/ 311 w 311"/>
                <a:gd name="T42" fmla="*/ 377 h 37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11" h="377">
                  <a:moveTo>
                    <a:pt x="0" y="141"/>
                  </a:moveTo>
                  <a:lnTo>
                    <a:pt x="21" y="23"/>
                  </a:lnTo>
                  <a:lnTo>
                    <a:pt x="134" y="0"/>
                  </a:lnTo>
                  <a:lnTo>
                    <a:pt x="169" y="39"/>
                  </a:lnTo>
                  <a:lnTo>
                    <a:pt x="177" y="130"/>
                  </a:lnTo>
                  <a:lnTo>
                    <a:pt x="260" y="143"/>
                  </a:lnTo>
                  <a:lnTo>
                    <a:pt x="270" y="205"/>
                  </a:lnTo>
                  <a:lnTo>
                    <a:pt x="311" y="218"/>
                  </a:lnTo>
                  <a:lnTo>
                    <a:pt x="305" y="295"/>
                  </a:lnTo>
                  <a:lnTo>
                    <a:pt x="263" y="377"/>
                  </a:lnTo>
                  <a:lnTo>
                    <a:pt x="159" y="371"/>
                  </a:lnTo>
                  <a:lnTo>
                    <a:pt x="180" y="281"/>
                  </a:lnTo>
                  <a:lnTo>
                    <a:pt x="0" y="14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0" name="Freeform 303"/>
            <p:cNvSpPr/>
            <p:nvPr/>
          </p:nvSpPr>
          <p:spPr bwMode="auto">
            <a:xfrm>
              <a:off x="6523769" y="3966065"/>
              <a:ext cx="227438" cy="364380"/>
            </a:xfrm>
            <a:custGeom>
              <a:avLst/>
              <a:gdLst>
                <a:gd name="T0" fmla="*/ 0 w 476"/>
                <a:gd name="T1" fmla="*/ 4 h 803"/>
                <a:gd name="T2" fmla="*/ 0 w 476"/>
                <a:gd name="T3" fmla="*/ 6 h 803"/>
                <a:gd name="T4" fmla="*/ 2 w 476"/>
                <a:gd name="T5" fmla="*/ 9 h 803"/>
                <a:gd name="T6" fmla="*/ 4 w 476"/>
                <a:gd name="T7" fmla="*/ 15 h 803"/>
                <a:gd name="T8" fmla="*/ 9 w 476"/>
                <a:gd name="T9" fmla="*/ 19 h 803"/>
                <a:gd name="T10" fmla="*/ 10 w 476"/>
                <a:gd name="T11" fmla="*/ 18 h 803"/>
                <a:gd name="T12" fmla="*/ 11 w 476"/>
                <a:gd name="T13" fmla="*/ 17 h 803"/>
                <a:gd name="T14" fmla="*/ 10 w 476"/>
                <a:gd name="T15" fmla="*/ 16 h 803"/>
                <a:gd name="T16" fmla="*/ 10 w 476"/>
                <a:gd name="T17" fmla="*/ 16 h 803"/>
                <a:gd name="T18" fmla="*/ 11 w 476"/>
                <a:gd name="T19" fmla="*/ 13 h 803"/>
                <a:gd name="T20" fmla="*/ 10 w 476"/>
                <a:gd name="T21" fmla="*/ 11 h 803"/>
                <a:gd name="T22" fmla="*/ 9 w 476"/>
                <a:gd name="T23" fmla="*/ 11 h 803"/>
                <a:gd name="T24" fmla="*/ 9 w 476"/>
                <a:gd name="T25" fmla="*/ 9 h 803"/>
                <a:gd name="T26" fmla="*/ 9 w 476"/>
                <a:gd name="T27" fmla="*/ 10 h 803"/>
                <a:gd name="T28" fmla="*/ 7 w 476"/>
                <a:gd name="T29" fmla="*/ 9 h 803"/>
                <a:gd name="T30" fmla="*/ 7 w 476"/>
                <a:gd name="T31" fmla="*/ 8 h 803"/>
                <a:gd name="T32" fmla="*/ 8 w 476"/>
                <a:gd name="T33" fmla="*/ 5 h 803"/>
                <a:gd name="T34" fmla="*/ 10 w 476"/>
                <a:gd name="T35" fmla="*/ 4 h 803"/>
                <a:gd name="T36" fmla="*/ 9 w 476"/>
                <a:gd name="T37" fmla="*/ 4 h 803"/>
                <a:gd name="T38" fmla="*/ 10 w 476"/>
                <a:gd name="T39" fmla="*/ 3 h 803"/>
                <a:gd name="T40" fmla="*/ 7 w 476"/>
                <a:gd name="T41" fmla="*/ 2 h 803"/>
                <a:gd name="T42" fmla="*/ 5 w 476"/>
                <a:gd name="T43" fmla="*/ 0 h 803"/>
                <a:gd name="T44" fmla="*/ 5 w 476"/>
                <a:gd name="T45" fmla="*/ 2 h 803"/>
                <a:gd name="T46" fmla="*/ 3 w 476"/>
                <a:gd name="T47" fmla="*/ 3 h 803"/>
                <a:gd name="T48" fmla="*/ 2 w 476"/>
                <a:gd name="T49" fmla="*/ 5 h 803"/>
                <a:gd name="T50" fmla="*/ 1 w 476"/>
                <a:gd name="T51" fmla="*/ 5 h 803"/>
                <a:gd name="T52" fmla="*/ 1 w 476"/>
                <a:gd name="T53" fmla="*/ 3 h 803"/>
                <a:gd name="T54" fmla="*/ 0 w 476"/>
                <a:gd name="T55" fmla="*/ 4 h 80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6"/>
                <a:gd name="T85" fmla="*/ 0 h 803"/>
                <a:gd name="T86" fmla="*/ 476 w 476"/>
                <a:gd name="T87" fmla="*/ 803 h 80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6" h="803">
                  <a:moveTo>
                    <a:pt x="0" y="188"/>
                  </a:moveTo>
                  <a:lnTo>
                    <a:pt x="8" y="254"/>
                  </a:lnTo>
                  <a:lnTo>
                    <a:pt x="93" y="364"/>
                  </a:lnTo>
                  <a:lnTo>
                    <a:pt x="188" y="627"/>
                  </a:lnTo>
                  <a:lnTo>
                    <a:pt x="408" y="803"/>
                  </a:lnTo>
                  <a:lnTo>
                    <a:pt x="446" y="771"/>
                  </a:lnTo>
                  <a:lnTo>
                    <a:pt x="468" y="714"/>
                  </a:lnTo>
                  <a:lnTo>
                    <a:pt x="435" y="696"/>
                  </a:lnTo>
                  <a:lnTo>
                    <a:pt x="455" y="681"/>
                  </a:lnTo>
                  <a:lnTo>
                    <a:pt x="476" y="542"/>
                  </a:lnTo>
                  <a:lnTo>
                    <a:pt x="444" y="480"/>
                  </a:lnTo>
                  <a:lnTo>
                    <a:pt x="412" y="480"/>
                  </a:lnTo>
                  <a:lnTo>
                    <a:pt x="412" y="405"/>
                  </a:lnTo>
                  <a:lnTo>
                    <a:pt x="369" y="438"/>
                  </a:lnTo>
                  <a:lnTo>
                    <a:pt x="318" y="410"/>
                  </a:lnTo>
                  <a:lnTo>
                    <a:pt x="287" y="327"/>
                  </a:lnTo>
                  <a:lnTo>
                    <a:pt x="338" y="226"/>
                  </a:lnTo>
                  <a:lnTo>
                    <a:pt x="435" y="178"/>
                  </a:lnTo>
                  <a:lnTo>
                    <a:pt x="407" y="161"/>
                  </a:lnTo>
                  <a:lnTo>
                    <a:pt x="423" y="111"/>
                  </a:lnTo>
                  <a:lnTo>
                    <a:pt x="313" y="101"/>
                  </a:lnTo>
                  <a:lnTo>
                    <a:pt x="231" y="0"/>
                  </a:lnTo>
                  <a:lnTo>
                    <a:pt x="213" y="75"/>
                  </a:lnTo>
                  <a:lnTo>
                    <a:pt x="126" y="132"/>
                  </a:lnTo>
                  <a:lnTo>
                    <a:pt x="81" y="211"/>
                  </a:lnTo>
                  <a:lnTo>
                    <a:pt x="31" y="199"/>
                  </a:lnTo>
                  <a:lnTo>
                    <a:pt x="37" y="151"/>
                  </a:lnTo>
                  <a:lnTo>
                    <a:pt x="0" y="18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1" name="Freeform 304"/>
            <p:cNvSpPr/>
            <p:nvPr/>
          </p:nvSpPr>
          <p:spPr bwMode="auto">
            <a:xfrm>
              <a:off x="6948319" y="3848318"/>
              <a:ext cx="77497" cy="77968"/>
            </a:xfrm>
            <a:custGeom>
              <a:avLst/>
              <a:gdLst>
                <a:gd name="T0" fmla="*/ 0 w 159"/>
                <a:gd name="T1" fmla="*/ 2 h 173"/>
                <a:gd name="T2" fmla="*/ 1 w 159"/>
                <a:gd name="T3" fmla="*/ 0 h 173"/>
                <a:gd name="T4" fmla="*/ 4 w 159"/>
                <a:gd name="T5" fmla="*/ 0 h 173"/>
                <a:gd name="T6" fmla="*/ 3 w 159"/>
                <a:gd name="T7" fmla="*/ 4 h 173"/>
                <a:gd name="T8" fmla="*/ 1 w 159"/>
                <a:gd name="T9" fmla="*/ 4 h 173"/>
                <a:gd name="T10" fmla="*/ 0 w 159"/>
                <a:gd name="T11" fmla="*/ 2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"/>
                <a:gd name="T19" fmla="*/ 0 h 173"/>
                <a:gd name="T20" fmla="*/ 159 w 159"/>
                <a:gd name="T21" fmla="*/ 173 h 1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" h="173">
                  <a:moveTo>
                    <a:pt x="0" y="79"/>
                  </a:moveTo>
                  <a:lnTo>
                    <a:pt x="44" y="0"/>
                  </a:lnTo>
                  <a:lnTo>
                    <a:pt x="159" y="12"/>
                  </a:lnTo>
                  <a:lnTo>
                    <a:pt x="146" y="161"/>
                  </a:lnTo>
                  <a:lnTo>
                    <a:pt x="62" y="173"/>
                  </a:lnTo>
                  <a:lnTo>
                    <a:pt x="0" y="7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2" name="Freeform 305"/>
            <p:cNvSpPr/>
            <p:nvPr/>
          </p:nvSpPr>
          <p:spPr bwMode="auto">
            <a:xfrm>
              <a:off x="6877561" y="3749665"/>
              <a:ext cx="18532" cy="14321"/>
            </a:xfrm>
            <a:custGeom>
              <a:avLst/>
              <a:gdLst>
                <a:gd name="T0" fmla="*/ 0 w 39"/>
                <a:gd name="T1" fmla="*/ 1 h 32"/>
                <a:gd name="T2" fmla="*/ 1 w 39"/>
                <a:gd name="T3" fmla="*/ 1 h 32"/>
                <a:gd name="T4" fmla="*/ 1 w 39"/>
                <a:gd name="T5" fmla="*/ 0 h 32"/>
                <a:gd name="T6" fmla="*/ 0 w 39"/>
                <a:gd name="T7" fmla="*/ 1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32"/>
                <a:gd name="T14" fmla="*/ 39 w 39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32">
                  <a:moveTo>
                    <a:pt x="0" y="32"/>
                  </a:moveTo>
                  <a:lnTo>
                    <a:pt x="36" y="26"/>
                  </a:lnTo>
                  <a:lnTo>
                    <a:pt x="39" y="0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3" name="Freeform 306"/>
            <p:cNvSpPr/>
            <p:nvPr/>
          </p:nvSpPr>
          <p:spPr bwMode="auto">
            <a:xfrm>
              <a:off x="4934816" y="2220543"/>
              <a:ext cx="545850" cy="521906"/>
            </a:xfrm>
            <a:custGeom>
              <a:avLst/>
              <a:gdLst>
                <a:gd name="T0" fmla="*/ 2 w 1139"/>
                <a:gd name="T1" fmla="*/ 11 h 1152"/>
                <a:gd name="T2" fmla="*/ 2 w 1139"/>
                <a:gd name="T3" fmla="*/ 12 h 1152"/>
                <a:gd name="T4" fmla="*/ 5 w 1139"/>
                <a:gd name="T5" fmla="*/ 13 h 1152"/>
                <a:gd name="T6" fmla="*/ 6 w 1139"/>
                <a:gd name="T7" fmla="*/ 12 h 1152"/>
                <a:gd name="T8" fmla="*/ 3 w 1139"/>
                <a:gd name="T9" fmla="*/ 15 h 1152"/>
                <a:gd name="T10" fmla="*/ 3 w 1139"/>
                <a:gd name="T11" fmla="*/ 17 h 1152"/>
                <a:gd name="T12" fmla="*/ 3 w 1139"/>
                <a:gd name="T13" fmla="*/ 18 h 1152"/>
                <a:gd name="T14" fmla="*/ 3 w 1139"/>
                <a:gd name="T15" fmla="*/ 19 h 1152"/>
                <a:gd name="T16" fmla="*/ 4 w 1139"/>
                <a:gd name="T17" fmla="*/ 20 h 1152"/>
                <a:gd name="T18" fmla="*/ 5 w 1139"/>
                <a:gd name="T19" fmla="*/ 19 h 1152"/>
                <a:gd name="T20" fmla="*/ 5 w 1139"/>
                <a:gd name="T21" fmla="*/ 21 h 1152"/>
                <a:gd name="T22" fmla="*/ 8 w 1139"/>
                <a:gd name="T23" fmla="*/ 21 h 1152"/>
                <a:gd name="T24" fmla="*/ 9 w 1139"/>
                <a:gd name="T25" fmla="*/ 21 h 1152"/>
                <a:gd name="T26" fmla="*/ 8 w 1139"/>
                <a:gd name="T27" fmla="*/ 24 h 1152"/>
                <a:gd name="T28" fmla="*/ 7 w 1139"/>
                <a:gd name="T29" fmla="*/ 25 h 1152"/>
                <a:gd name="T30" fmla="*/ 4 w 1139"/>
                <a:gd name="T31" fmla="*/ 26 h 1152"/>
                <a:gd name="T32" fmla="*/ 7 w 1139"/>
                <a:gd name="T33" fmla="*/ 26 h 1152"/>
                <a:gd name="T34" fmla="*/ 8 w 1139"/>
                <a:gd name="T35" fmla="*/ 24 h 1152"/>
                <a:gd name="T36" fmla="*/ 12 w 1139"/>
                <a:gd name="T37" fmla="*/ 22 h 1152"/>
                <a:gd name="T38" fmla="*/ 12 w 1139"/>
                <a:gd name="T39" fmla="*/ 20 h 1152"/>
                <a:gd name="T40" fmla="*/ 16 w 1139"/>
                <a:gd name="T41" fmla="*/ 16 h 1152"/>
                <a:gd name="T42" fmla="*/ 16 w 1139"/>
                <a:gd name="T43" fmla="*/ 17 h 1152"/>
                <a:gd name="T44" fmla="*/ 17 w 1139"/>
                <a:gd name="T45" fmla="*/ 18 h 1152"/>
                <a:gd name="T46" fmla="*/ 14 w 1139"/>
                <a:gd name="T47" fmla="*/ 19 h 1152"/>
                <a:gd name="T48" fmla="*/ 14 w 1139"/>
                <a:gd name="T49" fmla="*/ 20 h 1152"/>
                <a:gd name="T50" fmla="*/ 17 w 1139"/>
                <a:gd name="T51" fmla="*/ 18 h 1152"/>
                <a:gd name="T52" fmla="*/ 18 w 1139"/>
                <a:gd name="T53" fmla="*/ 17 h 1152"/>
                <a:gd name="T54" fmla="*/ 19 w 1139"/>
                <a:gd name="T55" fmla="*/ 17 h 1152"/>
                <a:gd name="T56" fmla="*/ 21 w 1139"/>
                <a:gd name="T57" fmla="*/ 19 h 1152"/>
                <a:gd name="T58" fmla="*/ 25 w 1139"/>
                <a:gd name="T59" fmla="*/ 19 h 1152"/>
                <a:gd name="T60" fmla="*/ 25 w 1139"/>
                <a:gd name="T61" fmla="*/ 20 h 1152"/>
                <a:gd name="T62" fmla="*/ 26 w 1139"/>
                <a:gd name="T63" fmla="*/ 20 h 1152"/>
                <a:gd name="T64" fmla="*/ 24 w 1139"/>
                <a:gd name="T65" fmla="*/ 19 h 1152"/>
                <a:gd name="T66" fmla="*/ 14 w 1139"/>
                <a:gd name="T67" fmla="*/ 2 h 1152"/>
                <a:gd name="T68" fmla="*/ 11 w 1139"/>
                <a:gd name="T69" fmla="*/ 1 h 1152"/>
                <a:gd name="T70" fmla="*/ 10 w 1139"/>
                <a:gd name="T71" fmla="*/ 1 h 1152"/>
                <a:gd name="T72" fmla="*/ 10 w 1139"/>
                <a:gd name="T73" fmla="*/ 0 h 1152"/>
                <a:gd name="T74" fmla="*/ 7 w 1139"/>
                <a:gd name="T75" fmla="*/ 1 h 1152"/>
                <a:gd name="T76" fmla="*/ 7 w 1139"/>
                <a:gd name="T77" fmla="*/ 1 h 1152"/>
                <a:gd name="T78" fmla="*/ 6 w 1139"/>
                <a:gd name="T79" fmla="*/ 3 h 1152"/>
                <a:gd name="T80" fmla="*/ 4 w 1139"/>
                <a:gd name="T81" fmla="*/ 4 h 1152"/>
                <a:gd name="T82" fmla="*/ 2 w 1139"/>
                <a:gd name="T83" fmla="*/ 5 h 1152"/>
                <a:gd name="T84" fmla="*/ 4 w 1139"/>
                <a:gd name="T85" fmla="*/ 8 h 1152"/>
                <a:gd name="T86" fmla="*/ 5 w 1139"/>
                <a:gd name="T87" fmla="*/ 9 h 1152"/>
                <a:gd name="T88" fmla="*/ 6 w 1139"/>
                <a:gd name="T89" fmla="*/ 9 h 1152"/>
                <a:gd name="T90" fmla="*/ 4 w 1139"/>
                <a:gd name="T91" fmla="*/ 9 h 1152"/>
                <a:gd name="T92" fmla="*/ 3 w 1139"/>
                <a:gd name="T93" fmla="*/ 9 h 115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39"/>
                <a:gd name="T142" fmla="*/ 0 h 1152"/>
                <a:gd name="T143" fmla="*/ 1139 w 1139"/>
                <a:gd name="T144" fmla="*/ 1152 h 115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39" h="1152">
                  <a:moveTo>
                    <a:pt x="0" y="441"/>
                  </a:moveTo>
                  <a:lnTo>
                    <a:pt x="74" y="463"/>
                  </a:lnTo>
                  <a:lnTo>
                    <a:pt x="45" y="472"/>
                  </a:lnTo>
                  <a:lnTo>
                    <a:pt x="75" y="514"/>
                  </a:lnTo>
                  <a:lnTo>
                    <a:pt x="190" y="510"/>
                  </a:lnTo>
                  <a:lnTo>
                    <a:pt x="205" y="538"/>
                  </a:lnTo>
                  <a:lnTo>
                    <a:pt x="278" y="503"/>
                  </a:lnTo>
                  <a:lnTo>
                    <a:pt x="253" y="517"/>
                  </a:lnTo>
                  <a:lnTo>
                    <a:pt x="267" y="587"/>
                  </a:lnTo>
                  <a:lnTo>
                    <a:pt x="111" y="655"/>
                  </a:lnTo>
                  <a:lnTo>
                    <a:pt x="72" y="729"/>
                  </a:lnTo>
                  <a:lnTo>
                    <a:pt x="107" y="718"/>
                  </a:lnTo>
                  <a:lnTo>
                    <a:pt x="79" y="737"/>
                  </a:lnTo>
                  <a:lnTo>
                    <a:pt x="107" y="761"/>
                  </a:lnTo>
                  <a:lnTo>
                    <a:pt x="165" y="771"/>
                  </a:lnTo>
                  <a:lnTo>
                    <a:pt x="134" y="809"/>
                  </a:lnTo>
                  <a:lnTo>
                    <a:pt x="159" y="847"/>
                  </a:lnTo>
                  <a:lnTo>
                    <a:pt x="190" y="852"/>
                  </a:lnTo>
                  <a:lnTo>
                    <a:pt x="250" y="771"/>
                  </a:lnTo>
                  <a:lnTo>
                    <a:pt x="213" y="809"/>
                  </a:lnTo>
                  <a:lnTo>
                    <a:pt x="244" y="887"/>
                  </a:lnTo>
                  <a:lnTo>
                    <a:pt x="228" y="917"/>
                  </a:lnTo>
                  <a:lnTo>
                    <a:pt x="298" y="872"/>
                  </a:lnTo>
                  <a:lnTo>
                    <a:pt x="346" y="928"/>
                  </a:lnTo>
                  <a:lnTo>
                    <a:pt x="363" y="895"/>
                  </a:lnTo>
                  <a:lnTo>
                    <a:pt x="378" y="917"/>
                  </a:lnTo>
                  <a:lnTo>
                    <a:pt x="431" y="889"/>
                  </a:lnTo>
                  <a:lnTo>
                    <a:pt x="360" y="1032"/>
                  </a:lnTo>
                  <a:lnTo>
                    <a:pt x="299" y="1060"/>
                  </a:lnTo>
                  <a:lnTo>
                    <a:pt x="298" y="1093"/>
                  </a:lnTo>
                  <a:lnTo>
                    <a:pt x="228" y="1094"/>
                  </a:lnTo>
                  <a:lnTo>
                    <a:pt x="176" y="1152"/>
                  </a:lnTo>
                  <a:lnTo>
                    <a:pt x="244" y="1109"/>
                  </a:lnTo>
                  <a:lnTo>
                    <a:pt x="317" y="1110"/>
                  </a:lnTo>
                  <a:lnTo>
                    <a:pt x="360" y="1075"/>
                  </a:lnTo>
                  <a:lnTo>
                    <a:pt x="339" y="1047"/>
                  </a:lnTo>
                  <a:lnTo>
                    <a:pt x="386" y="1051"/>
                  </a:lnTo>
                  <a:lnTo>
                    <a:pt x="528" y="943"/>
                  </a:lnTo>
                  <a:lnTo>
                    <a:pt x="559" y="904"/>
                  </a:lnTo>
                  <a:lnTo>
                    <a:pt x="532" y="871"/>
                  </a:lnTo>
                  <a:lnTo>
                    <a:pt x="660" y="740"/>
                  </a:lnTo>
                  <a:lnTo>
                    <a:pt x="676" y="675"/>
                  </a:lnTo>
                  <a:lnTo>
                    <a:pt x="661" y="740"/>
                  </a:lnTo>
                  <a:lnTo>
                    <a:pt x="715" y="728"/>
                  </a:lnTo>
                  <a:lnTo>
                    <a:pt x="684" y="755"/>
                  </a:lnTo>
                  <a:lnTo>
                    <a:pt x="727" y="767"/>
                  </a:lnTo>
                  <a:lnTo>
                    <a:pt x="635" y="776"/>
                  </a:lnTo>
                  <a:lnTo>
                    <a:pt x="615" y="841"/>
                  </a:lnTo>
                  <a:lnTo>
                    <a:pt x="650" y="837"/>
                  </a:lnTo>
                  <a:lnTo>
                    <a:pt x="618" y="882"/>
                  </a:lnTo>
                  <a:lnTo>
                    <a:pt x="740" y="825"/>
                  </a:lnTo>
                  <a:lnTo>
                    <a:pt x="760" y="790"/>
                  </a:lnTo>
                  <a:lnTo>
                    <a:pt x="739" y="774"/>
                  </a:lnTo>
                  <a:lnTo>
                    <a:pt x="767" y="743"/>
                  </a:lnTo>
                  <a:lnTo>
                    <a:pt x="763" y="767"/>
                  </a:lnTo>
                  <a:lnTo>
                    <a:pt x="823" y="753"/>
                  </a:lnTo>
                  <a:lnTo>
                    <a:pt x="813" y="779"/>
                  </a:lnTo>
                  <a:lnTo>
                    <a:pt x="911" y="825"/>
                  </a:lnTo>
                  <a:lnTo>
                    <a:pt x="1059" y="847"/>
                  </a:lnTo>
                  <a:lnTo>
                    <a:pt x="1083" y="821"/>
                  </a:lnTo>
                  <a:lnTo>
                    <a:pt x="1105" y="835"/>
                  </a:lnTo>
                  <a:lnTo>
                    <a:pt x="1076" y="860"/>
                  </a:lnTo>
                  <a:lnTo>
                    <a:pt x="1120" y="887"/>
                  </a:lnTo>
                  <a:lnTo>
                    <a:pt x="1139" y="866"/>
                  </a:lnTo>
                  <a:lnTo>
                    <a:pt x="1104" y="809"/>
                  </a:lnTo>
                  <a:lnTo>
                    <a:pt x="1032" y="809"/>
                  </a:lnTo>
                  <a:lnTo>
                    <a:pt x="1032" y="132"/>
                  </a:lnTo>
                  <a:lnTo>
                    <a:pt x="621" y="77"/>
                  </a:lnTo>
                  <a:lnTo>
                    <a:pt x="607" y="43"/>
                  </a:lnTo>
                  <a:lnTo>
                    <a:pt x="495" y="22"/>
                  </a:lnTo>
                  <a:lnTo>
                    <a:pt x="481" y="50"/>
                  </a:lnTo>
                  <a:lnTo>
                    <a:pt x="449" y="42"/>
                  </a:lnTo>
                  <a:lnTo>
                    <a:pt x="480" y="17"/>
                  </a:lnTo>
                  <a:lnTo>
                    <a:pt x="433" y="0"/>
                  </a:lnTo>
                  <a:lnTo>
                    <a:pt x="388" y="43"/>
                  </a:lnTo>
                  <a:lnTo>
                    <a:pt x="314" y="50"/>
                  </a:lnTo>
                  <a:lnTo>
                    <a:pt x="307" y="89"/>
                  </a:lnTo>
                  <a:lnTo>
                    <a:pt x="301" y="65"/>
                  </a:lnTo>
                  <a:lnTo>
                    <a:pt x="233" y="88"/>
                  </a:lnTo>
                  <a:lnTo>
                    <a:pt x="244" y="119"/>
                  </a:lnTo>
                  <a:lnTo>
                    <a:pt x="213" y="109"/>
                  </a:lnTo>
                  <a:lnTo>
                    <a:pt x="168" y="176"/>
                  </a:lnTo>
                  <a:lnTo>
                    <a:pt x="72" y="197"/>
                  </a:lnTo>
                  <a:lnTo>
                    <a:pt x="75" y="229"/>
                  </a:lnTo>
                  <a:lnTo>
                    <a:pt x="48" y="235"/>
                  </a:lnTo>
                  <a:lnTo>
                    <a:pt x="165" y="331"/>
                  </a:lnTo>
                  <a:lnTo>
                    <a:pt x="328" y="377"/>
                  </a:lnTo>
                  <a:lnTo>
                    <a:pt x="228" y="364"/>
                  </a:lnTo>
                  <a:lnTo>
                    <a:pt x="233" y="391"/>
                  </a:lnTo>
                  <a:lnTo>
                    <a:pt x="273" y="392"/>
                  </a:lnTo>
                  <a:lnTo>
                    <a:pt x="239" y="411"/>
                  </a:lnTo>
                  <a:lnTo>
                    <a:pt x="165" y="407"/>
                  </a:lnTo>
                  <a:lnTo>
                    <a:pt x="165" y="368"/>
                  </a:lnTo>
                  <a:lnTo>
                    <a:pt x="129" y="372"/>
                  </a:lnTo>
                  <a:lnTo>
                    <a:pt x="0" y="44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4" name="Freeform 307"/>
            <p:cNvSpPr/>
            <p:nvPr/>
          </p:nvSpPr>
          <p:spPr bwMode="auto">
            <a:xfrm>
              <a:off x="5155773" y="3558724"/>
              <a:ext cx="21901" cy="27050"/>
            </a:xfrm>
            <a:custGeom>
              <a:avLst/>
              <a:gdLst>
                <a:gd name="T0" fmla="*/ 0 w 45"/>
                <a:gd name="T1" fmla="*/ 1 h 62"/>
                <a:gd name="T2" fmla="*/ 0 w 45"/>
                <a:gd name="T3" fmla="*/ 0 h 62"/>
                <a:gd name="T4" fmla="*/ 1 w 45"/>
                <a:gd name="T5" fmla="*/ 1 h 62"/>
                <a:gd name="T6" fmla="*/ 0 w 45"/>
                <a:gd name="T7" fmla="*/ 1 h 62"/>
                <a:gd name="T8" fmla="*/ 0 w 45"/>
                <a:gd name="T9" fmla="*/ 1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2"/>
                <a:gd name="T17" fmla="*/ 45 w 45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2">
                  <a:moveTo>
                    <a:pt x="0" y="23"/>
                  </a:moveTo>
                  <a:lnTo>
                    <a:pt x="4" y="0"/>
                  </a:lnTo>
                  <a:lnTo>
                    <a:pt x="45" y="38"/>
                  </a:lnTo>
                  <a:lnTo>
                    <a:pt x="14" y="62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5" name="Freeform 308"/>
            <p:cNvSpPr/>
            <p:nvPr/>
          </p:nvSpPr>
          <p:spPr bwMode="auto">
            <a:xfrm>
              <a:off x="5175990" y="2659708"/>
              <a:ext cx="47172" cy="30232"/>
            </a:xfrm>
            <a:custGeom>
              <a:avLst/>
              <a:gdLst>
                <a:gd name="T0" fmla="*/ 0 w 100"/>
                <a:gd name="T1" fmla="*/ 1 h 69"/>
                <a:gd name="T2" fmla="*/ 1 w 100"/>
                <a:gd name="T3" fmla="*/ 1 h 69"/>
                <a:gd name="T4" fmla="*/ 2 w 100"/>
                <a:gd name="T5" fmla="*/ 0 h 69"/>
                <a:gd name="T6" fmla="*/ 1 w 100"/>
                <a:gd name="T7" fmla="*/ 0 h 69"/>
                <a:gd name="T8" fmla="*/ 1 w 100"/>
                <a:gd name="T9" fmla="*/ 1 h 69"/>
                <a:gd name="T10" fmla="*/ 0 w 100"/>
                <a:gd name="T11" fmla="*/ 1 h 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"/>
                <a:gd name="T19" fmla="*/ 0 h 69"/>
                <a:gd name="T20" fmla="*/ 100 w 100"/>
                <a:gd name="T21" fmla="*/ 69 h 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" h="69">
                  <a:moveTo>
                    <a:pt x="0" y="28"/>
                  </a:moveTo>
                  <a:lnTo>
                    <a:pt x="28" y="69"/>
                  </a:lnTo>
                  <a:lnTo>
                    <a:pt x="100" y="11"/>
                  </a:lnTo>
                  <a:lnTo>
                    <a:pt x="32" y="0"/>
                  </a:lnTo>
                  <a:lnTo>
                    <a:pt x="41" y="27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6" name="Freeform 309"/>
            <p:cNvSpPr/>
            <p:nvPr/>
          </p:nvSpPr>
          <p:spPr bwMode="auto">
            <a:xfrm>
              <a:off x="5482610" y="2602426"/>
              <a:ext cx="146571" cy="143206"/>
            </a:xfrm>
            <a:custGeom>
              <a:avLst/>
              <a:gdLst>
                <a:gd name="T0" fmla="*/ 0 w 306"/>
                <a:gd name="T1" fmla="*/ 1 h 315"/>
                <a:gd name="T2" fmla="*/ 0 w 306"/>
                <a:gd name="T3" fmla="*/ 2 h 315"/>
                <a:gd name="T4" fmla="*/ 1 w 306"/>
                <a:gd name="T5" fmla="*/ 2 h 315"/>
                <a:gd name="T6" fmla="*/ 2 w 306"/>
                <a:gd name="T7" fmla="*/ 2 h 315"/>
                <a:gd name="T8" fmla="*/ 1 w 306"/>
                <a:gd name="T9" fmla="*/ 1 h 315"/>
                <a:gd name="T10" fmla="*/ 2 w 306"/>
                <a:gd name="T11" fmla="*/ 1 h 315"/>
                <a:gd name="T12" fmla="*/ 3 w 306"/>
                <a:gd name="T13" fmla="*/ 2 h 315"/>
                <a:gd name="T14" fmla="*/ 2 w 306"/>
                <a:gd name="T15" fmla="*/ 1 h 315"/>
                <a:gd name="T16" fmla="*/ 3 w 306"/>
                <a:gd name="T17" fmla="*/ 2 h 315"/>
                <a:gd name="T18" fmla="*/ 4 w 306"/>
                <a:gd name="T19" fmla="*/ 3 h 315"/>
                <a:gd name="T20" fmla="*/ 4 w 306"/>
                <a:gd name="T21" fmla="*/ 4 h 315"/>
                <a:gd name="T22" fmla="*/ 6 w 306"/>
                <a:gd name="T23" fmla="*/ 5 h 315"/>
                <a:gd name="T24" fmla="*/ 5 w 306"/>
                <a:gd name="T25" fmla="*/ 6 h 315"/>
                <a:gd name="T26" fmla="*/ 6 w 306"/>
                <a:gd name="T27" fmla="*/ 5 h 315"/>
                <a:gd name="T28" fmla="*/ 6 w 306"/>
                <a:gd name="T29" fmla="*/ 7 h 315"/>
                <a:gd name="T30" fmla="*/ 7 w 306"/>
                <a:gd name="T31" fmla="*/ 7 h 315"/>
                <a:gd name="T32" fmla="*/ 7 w 306"/>
                <a:gd name="T33" fmla="*/ 6 h 315"/>
                <a:gd name="T34" fmla="*/ 5 w 306"/>
                <a:gd name="T35" fmla="*/ 5 h 315"/>
                <a:gd name="T36" fmla="*/ 2 w 306"/>
                <a:gd name="T37" fmla="*/ 0 h 315"/>
                <a:gd name="T38" fmla="*/ 1 w 306"/>
                <a:gd name="T39" fmla="*/ 1 h 315"/>
                <a:gd name="T40" fmla="*/ 0 w 306"/>
                <a:gd name="T41" fmla="*/ 1 h 3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6"/>
                <a:gd name="T64" fmla="*/ 0 h 315"/>
                <a:gd name="T65" fmla="*/ 306 w 306"/>
                <a:gd name="T66" fmla="*/ 315 h 31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6" h="315">
                  <a:moveTo>
                    <a:pt x="0" y="30"/>
                  </a:moveTo>
                  <a:lnTo>
                    <a:pt x="15" y="77"/>
                  </a:lnTo>
                  <a:lnTo>
                    <a:pt x="56" y="98"/>
                  </a:lnTo>
                  <a:lnTo>
                    <a:pt x="77" y="83"/>
                  </a:lnTo>
                  <a:lnTo>
                    <a:pt x="38" y="58"/>
                  </a:lnTo>
                  <a:lnTo>
                    <a:pt x="77" y="58"/>
                  </a:lnTo>
                  <a:lnTo>
                    <a:pt x="107" y="99"/>
                  </a:lnTo>
                  <a:lnTo>
                    <a:pt x="96" y="27"/>
                  </a:lnTo>
                  <a:lnTo>
                    <a:pt x="120" y="90"/>
                  </a:lnTo>
                  <a:lnTo>
                    <a:pt x="186" y="125"/>
                  </a:lnTo>
                  <a:lnTo>
                    <a:pt x="174" y="169"/>
                  </a:lnTo>
                  <a:lnTo>
                    <a:pt x="249" y="225"/>
                  </a:lnTo>
                  <a:lnTo>
                    <a:pt x="227" y="269"/>
                  </a:lnTo>
                  <a:lnTo>
                    <a:pt x="265" y="233"/>
                  </a:lnTo>
                  <a:lnTo>
                    <a:pt x="275" y="315"/>
                  </a:lnTo>
                  <a:lnTo>
                    <a:pt x="303" y="302"/>
                  </a:lnTo>
                  <a:lnTo>
                    <a:pt x="306" y="240"/>
                  </a:lnTo>
                  <a:lnTo>
                    <a:pt x="235" y="205"/>
                  </a:lnTo>
                  <a:lnTo>
                    <a:pt x="98" y="0"/>
                  </a:lnTo>
                  <a:lnTo>
                    <a:pt x="23" y="58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7" name="Freeform 310"/>
            <p:cNvSpPr/>
            <p:nvPr/>
          </p:nvSpPr>
          <p:spPr bwMode="auto">
            <a:xfrm>
              <a:off x="5514620" y="2648570"/>
              <a:ext cx="23586" cy="22276"/>
            </a:xfrm>
            <a:custGeom>
              <a:avLst/>
              <a:gdLst>
                <a:gd name="T0" fmla="*/ 0 w 50"/>
                <a:gd name="T1" fmla="*/ 0 h 51"/>
                <a:gd name="T2" fmla="*/ 0 w 50"/>
                <a:gd name="T3" fmla="*/ 1 h 51"/>
                <a:gd name="T4" fmla="*/ 0 w 50"/>
                <a:gd name="T5" fmla="*/ 1 h 51"/>
                <a:gd name="T6" fmla="*/ 1 w 50"/>
                <a:gd name="T7" fmla="*/ 1 h 51"/>
                <a:gd name="T8" fmla="*/ 1 w 50"/>
                <a:gd name="T9" fmla="*/ 1 h 51"/>
                <a:gd name="T10" fmla="*/ 1 w 50"/>
                <a:gd name="T11" fmla="*/ 0 h 51"/>
                <a:gd name="T12" fmla="*/ 0 w 50"/>
                <a:gd name="T13" fmla="*/ 0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51"/>
                <a:gd name="T23" fmla="*/ 50 w 50"/>
                <a:gd name="T24" fmla="*/ 51 h 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51">
                  <a:moveTo>
                    <a:pt x="0" y="0"/>
                  </a:moveTo>
                  <a:lnTo>
                    <a:pt x="13" y="51"/>
                  </a:lnTo>
                  <a:lnTo>
                    <a:pt x="18" y="24"/>
                  </a:lnTo>
                  <a:lnTo>
                    <a:pt x="50" y="46"/>
                  </a:lnTo>
                  <a:lnTo>
                    <a:pt x="21" y="24"/>
                  </a:lnTo>
                  <a:lnTo>
                    <a:pt x="49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8" name="Freeform 311"/>
            <p:cNvSpPr/>
            <p:nvPr/>
          </p:nvSpPr>
          <p:spPr bwMode="auto">
            <a:xfrm>
              <a:off x="5524728" y="2667664"/>
              <a:ext cx="15163" cy="36597"/>
            </a:xfrm>
            <a:custGeom>
              <a:avLst/>
              <a:gdLst>
                <a:gd name="T0" fmla="*/ 0 w 29"/>
                <a:gd name="T1" fmla="*/ 0 h 80"/>
                <a:gd name="T2" fmla="*/ 1 w 29"/>
                <a:gd name="T3" fmla="*/ 0 h 80"/>
                <a:gd name="T4" fmla="*/ 1 w 29"/>
                <a:gd name="T5" fmla="*/ 2 h 80"/>
                <a:gd name="T6" fmla="*/ 0 w 29"/>
                <a:gd name="T7" fmla="*/ 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80"/>
                <a:gd name="T14" fmla="*/ 29 w 29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80">
                  <a:moveTo>
                    <a:pt x="0" y="0"/>
                  </a:moveTo>
                  <a:lnTo>
                    <a:pt x="28" y="15"/>
                  </a:lnTo>
                  <a:lnTo>
                    <a:pt x="29" y="8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69" name="Freeform 312"/>
            <p:cNvSpPr/>
            <p:nvPr/>
          </p:nvSpPr>
          <p:spPr bwMode="auto">
            <a:xfrm>
              <a:off x="5541575" y="2650161"/>
              <a:ext cx="18532" cy="20685"/>
            </a:xfrm>
            <a:custGeom>
              <a:avLst/>
              <a:gdLst>
                <a:gd name="T0" fmla="*/ 0 w 39"/>
                <a:gd name="T1" fmla="*/ 0 h 47"/>
                <a:gd name="T2" fmla="*/ 0 w 39"/>
                <a:gd name="T3" fmla="*/ 1 h 47"/>
                <a:gd name="T4" fmla="*/ 1 w 39"/>
                <a:gd name="T5" fmla="*/ 1 h 47"/>
                <a:gd name="T6" fmla="*/ 1 w 39"/>
                <a:gd name="T7" fmla="*/ 0 h 47"/>
                <a:gd name="T8" fmla="*/ 1 w 39"/>
                <a:gd name="T9" fmla="*/ 1 h 47"/>
                <a:gd name="T10" fmla="*/ 1 w 39"/>
                <a:gd name="T11" fmla="*/ 0 h 47"/>
                <a:gd name="T12" fmla="*/ 0 w 39"/>
                <a:gd name="T13" fmla="*/ 0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"/>
                <a:gd name="T22" fmla="*/ 0 h 47"/>
                <a:gd name="T23" fmla="*/ 39 w 39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" h="47">
                  <a:moveTo>
                    <a:pt x="0" y="0"/>
                  </a:moveTo>
                  <a:lnTo>
                    <a:pt x="7" y="47"/>
                  </a:lnTo>
                  <a:lnTo>
                    <a:pt x="32" y="47"/>
                  </a:lnTo>
                  <a:lnTo>
                    <a:pt x="22" y="4"/>
                  </a:lnTo>
                  <a:lnTo>
                    <a:pt x="39" y="35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0" name="Freeform 313"/>
            <p:cNvSpPr/>
            <p:nvPr/>
          </p:nvSpPr>
          <p:spPr bwMode="auto">
            <a:xfrm>
              <a:off x="5556738" y="2680394"/>
              <a:ext cx="16847" cy="17503"/>
            </a:xfrm>
            <a:custGeom>
              <a:avLst/>
              <a:gdLst>
                <a:gd name="T0" fmla="*/ 0 w 34"/>
                <a:gd name="T1" fmla="*/ 0 h 35"/>
                <a:gd name="T2" fmla="*/ 1 w 34"/>
                <a:gd name="T3" fmla="*/ 1 h 35"/>
                <a:gd name="T4" fmla="*/ 1 w 34"/>
                <a:gd name="T5" fmla="*/ 0 h 35"/>
                <a:gd name="T6" fmla="*/ 0 w 34"/>
                <a:gd name="T7" fmla="*/ 0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35"/>
                <a:gd name="T14" fmla="*/ 34 w 34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35">
                  <a:moveTo>
                    <a:pt x="0" y="0"/>
                  </a:moveTo>
                  <a:lnTo>
                    <a:pt x="31" y="35"/>
                  </a:lnTo>
                  <a:lnTo>
                    <a:pt x="34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1" name="Freeform 314"/>
            <p:cNvSpPr/>
            <p:nvPr/>
          </p:nvSpPr>
          <p:spPr bwMode="auto">
            <a:xfrm>
              <a:off x="5561792" y="2702670"/>
              <a:ext cx="25271" cy="36597"/>
            </a:xfrm>
            <a:custGeom>
              <a:avLst/>
              <a:gdLst>
                <a:gd name="T0" fmla="*/ 0 w 53"/>
                <a:gd name="T1" fmla="*/ 0 h 81"/>
                <a:gd name="T2" fmla="*/ 1 w 53"/>
                <a:gd name="T3" fmla="*/ 1 h 81"/>
                <a:gd name="T4" fmla="*/ 1 w 53"/>
                <a:gd name="T5" fmla="*/ 2 h 81"/>
                <a:gd name="T6" fmla="*/ 0 w 53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"/>
                <a:gd name="T13" fmla="*/ 0 h 81"/>
                <a:gd name="T14" fmla="*/ 53 w 53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" h="81">
                  <a:moveTo>
                    <a:pt x="0" y="0"/>
                  </a:moveTo>
                  <a:lnTo>
                    <a:pt x="42" y="30"/>
                  </a:lnTo>
                  <a:lnTo>
                    <a:pt x="53" y="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2" name="Freeform 315"/>
            <p:cNvSpPr/>
            <p:nvPr/>
          </p:nvSpPr>
          <p:spPr bwMode="auto">
            <a:xfrm>
              <a:off x="5602225" y="2712217"/>
              <a:ext cx="11793" cy="23868"/>
            </a:xfrm>
            <a:custGeom>
              <a:avLst/>
              <a:gdLst>
                <a:gd name="T0" fmla="*/ 0 w 26"/>
                <a:gd name="T1" fmla="*/ 1 h 49"/>
                <a:gd name="T2" fmla="*/ 0 w 26"/>
                <a:gd name="T3" fmla="*/ 0 h 49"/>
                <a:gd name="T4" fmla="*/ 1 w 26"/>
                <a:gd name="T5" fmla="*/ 2 h 49"/>
                <a:gd name="T6" fmla="*/ 0 w 26"/>
                <a:gd name="T7" fmla="*/ 1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49"/>
                <a:gd name="T14" fmla="*/ 26 w 26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49">
                  <a:moveTo>
                    <a:pt x="0" y="29"/>
                  </a:moveTo>
                  <a:lnTo>
                    <a:pt x="10" y="0"/>
                  </a:lnTo>
                  <a:lnTo>
                    <a:pt x="26" y="49"/>
                  </a:lnTo>
                  <a:lnTo>
                    <a:pt x="0" y="2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3" name="Freeform 316"/>
            <p:cNvSpPr/>
            <p:nvPr/>
          </p:nvSpPr>
          <p:spPr bwMode="auto">
            <a:xfrm>
              <a:off x="5728579" y="2888838"/>
              <a:ext cx="1058006" cy="560095"/>
            </a:xfrm>
            <a:custGeom>
              <a:avLst/>
              <a:gdLst>
                <a:gd name="T0" fmla="*/ 1 w 2200"/>
                <a:gd name="T1" fmla="*/ 4 h 1238"/>
                <a:gd name="T2" fmla="*/ 1 w 2200"/>
                <a:gd name="T3" fmla="*/ 4 h 1238"/>
                <a:gd name="T4" fmla="*/ 2 w 2200"/>
                <a:gd name="T5" fmla="*/ 14 h 1238"/>
                <a:gd name="T6" fmla="*/ 2 w 2200"/>
                <a:gd name="T7" fmla="*/ 15 h 1238"/>
                <a:gd name="T8" fmla="*/ 5 w 2200"/>
                <a:gd name="T9" fmla="*/ 19 h 1238"/>
                <a:gd name="T10" fmla="*/ 9 w 2200"/>
                <a:gd name="T11" fmla="*/ 20 h 1238"/>
                <a:gd name="T12" fmla="*/ 16 w 2200"/>
                <a:gd name="T13" fmla="*/ 21 h 1238"/>
                <a:gd name="T14" fmla="*/ 21 w 2200"/>
                <a:gd name="T15" fmla="*/ 23 h 1238"/>
                <a:gd name="T16" fmla="*/ 25 w 2200"/>
                <a:gd name="T17" fmla="*/ 28 h 1238"/>
                <a:gd name="T18" fmla="*/ 26 w 2200"/>
                <a:gd name="T19" fmla="*/ 24 h 1238"/>
                <a:gd name="T20" fmla="*/ 29 w 2200"/>
                <a:gd name="T21" fmla="*/ 23 h 1238"/>
                <a:gd name="T22" fmla="*/ 31 w 2200"/>
                <a:gd name="T23" fmla="*/ 23 h 1238"/>
                <a:gd name="T24" fmla="*/ 32 w 2200"/>
                <a:gd name="T25" fmla="*/ 23 h 1238"/>
                <a:gd name="T26" fmla="*/ 33 w 2200"/>
                <a:gd name="T27" fmla="*/ 23 h 1238"/>
                <a:gd name="T28" fmla="*/ 37 w 2200"/>
                <a:gd name="T29" fmla="*/ 24 h 1238"/>
                <a:gd name="T30" fmla="*/ 39 w 2200"/>
                <a:gd name="T31" fmla="*/ 28 h 1238"/>
                <a:gd name="T32" fmla="*/ 39 w 2200"/>
                <a:gd name="T33" fmla="*/ 27 h 1238"/>
                <a:gd name="T34" fmla="*/ 39 w 2200"/>
                <a:gd name="T35" fmla="*/ 20 h 1238"/>
                <a:gd name="T36" fmla="*/ 43 w 2200"/>
                <a:gd name="T37" fmla="*/ 16 h 1238"/>
                <a:gd name="T38" fmla="*/ 43 w 2200"/>
                <a:gd name="T39" fmla="*/ 15 h 1238"/>
                <a:gd name="T40" fmla="*/ 42 w 2200"/>
                <a:gd name="T41" fmla="*/ 13 h 1238"/>
                <a:gd name="T42" fmla="*/ 43 w 2200"/>
                <a:gd name="T43" fmla="*/ 13 h 1238"/>
                <a:gd name="T44" fmla="*/ 43 w 2200"/>
                <a:gd name="T45" fmla="*/ 15 h 1238"/>
                <a:gd name="T46" fmla="*/ 44 w 2200"/>
                <a:gd name="T47" fmla="*/ 12 h 1238"/>
                <a:gd name="T48" fmla="*/ 45 w 2200"/>
                <a:gd name="T49" fmla="*/ 11 h 1238"/>
                <a:gd name="T50" fmla="*/ 48 w 2200"/>
                <a:gd name="T51" fmla="*/ 9 h 1238"/>
                <a:gd name="T52" fmla="*/ 51 w 2200"/>
                <a:gd name="T53" fmla="*/ 6 h 1238"/>
                <a:gd name="T54" fmla="*/ 51 w 2200"/>
                <a:gd name="T55" fmla="*/ 5 h 1238"/>
                <a:gd name="T56" fmla="*/ 49 w 2200"/>
                <a:gd name="T57" fmla="*/ 3 h 1238"/>
                <a:gd name="T58" fmla="*/ 43 w 2200"/>
                <a:gd name="T59" fmla="*/ 6 h 1238"/>
                <a:gd name="T60" fmla="*/ 41 w 2200"/>
                <a:gd name="T61" fmla="*/ 8 h 1238"/>
                <a:gd name="T62" fmla="*/ 38 w 2200"/>
                <a:gd name="T63" fmla="*/ 10 h 1238"/>
                <a:gd name="T64" fmla="*/ 37 w 2200"/>
                <a:gd name="T65" fmla="*/ 9 h 1238"/>
                <a:gd name="T66" fmla="*/ 37 w 2200"/>
                <a:gd name="T67" fmla="*/ 9 h 1238"/>
                <a:gd name="T68" fmla="*/ 37 w 2200"/>
                <a:gd name="T69" fmla="*/ 7 h 1238"/>
                <a:gd name="T70" fmla="*/ 37 w 2200"/>
                <a:gd name="T71" fmla="*/ 5 h 1238"/>
                <a:gd name="T72" fmla="*/ 34 w 2200"/>
                <a:gd name="T73" fmla="*/ 6 h 1238"/>
                <a:gd name="T74" fmla="*/ 33 w 2200"/>
                <a:gd name="T75" fmla="*/ 10 h 1238"/>
                <a:gd name="T76" fmla="*/ 33 w 2200"/>
                <a:gd name="T77" fmla="*/ 5 h 1238"/>
                <a:gd name="T78" fmla="*/ 34 w 2200"/>
                <a:gd name="T79" fmla="*/ 5 h 1238"/>
                <a:gd name="T80" fmla="*/ 36 w 2200"/>
                <a:gd name="T81" fmla="*/ 4 h 1238"/>
                <a:gd name="T82" fmla="*/ 32 w 2200"/>
                <a:gd name="T83" fmla="*/ 3 h 1238"/>
                <a:gd name="T84" fmla="*/ 31 w 2200"/>
                <a:gd name="T85" fmla="*/ 4 h 1238"/>
                <a:gd name="T86" fmla="*/ 31 w 2200"/>
                <a:gd name="T87" fmla="*/ 2 h 1238"/>
                <a:gd name="T88" fmla="*/ 26 w 2200"/>
                <a:gd name="T89" fmla="*/ 0 h 1238"/>
                <a:gd name="T90" fmla="*/ 2 w 2200"/>
                <a:gd name="T91" fmla="*/ 1 h 1238"/>
                <a:gd name="T92" fmla="*/ 2 w 2200"/>
                <a:gd name="T93" fmla="*/ 3 h 1238"/>
                <a:gd name="T94" fmla="*/ 0 w 2200"/>
                <a:gd name="T95" fmla="*/ 2 h 123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00"/>
                <a:gd name="T145" fmla="*/ 0 h 1238"/>
                <a:gd name="T146" fmla="*/ 2200 w 2200"/>
                <a:gd name="T147" fmla="*/ 1238 h 123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00" h="1238">
                  <a:moveTo>
                    <a:pt x="0" y="69"/>
                  </a:moveTo>
                  <a:lnTo>
                    <a:pt x="26" y="169"/>
                  </a:lnTo>
                  <a:lnTo>
                    <a:pt x="56" y="180"/>
                  </a:lnTo>
                  <a:lnTo>
                    <a:pt x="32" y="187"/>
                  </a:lnTo>
                  <a:lnTo>
                    <a:pt x="12" y="491"/>
                  </a:lnTo>
                  <a:lnTo>
                    <a:pt x="70" y="612"/>
                  </a:lnTo>
                  <a:lnTo>
                    <a:pt x="104" y="612"/>
                  </a:lnTo>
                  <a:lnTo>
                    <a:pt x="89" y="656"/>
                  </a:lnTo>
                  <a:lnTo>
                    <a:pt x="160" y="786"/>
                  </a:lnTo>
                  <a:lnTo>
                    <a:pt x="231" y="816"/>
                  </a:lnTo>
                  <a:lnTo>
                    <a:pt x="291" y="890"/>
                  </a:lnTo>
                  <a:lnTo>
                    <a:pt x="378" y="881"/>
                  </a:lnTo>
                  <a:lnTo>
                    <a:pt x="524" y="951"/>
                  </a:lnTo>
                  <a:lnTo>
                    <a:pt x="698" y="924"/>
                  </a:lnTo>
                  <a:lnTo>
                    <a:pt x="800" y="1055"/>
                  </a:lnTo>
                  <a:lnTo>
                    <a:pt x="879" y="1020"/>
                  </a:lnTo>
                  <a:lnTo>
                    <a:pt x="978" y="1181"/>
                  </a:lnTo>
                  <a:lnTo>
                    <a:pt x="1053" y="1208"/>
                  </a:lnTo>
                  <a:lnTo>
                    <a:pt x="1046" y="1119"/>
                  </a:lnTo>
                  <a:lnTo>
                    <a:pt x="1126" y="1065"/>
                  </a:lnTo>
                  <a:lnTo>
                    <a:pt x="1133" y="1022"/>
                  </a:lnTo>
                  <a:lnTo>
                    <a:pt x="1244" y="1020"/>
                  </a:lnTo>
                  <a:lnTo>
                    <a:pt x="1346" y="1055"/>
                  </a:lnTo>
                  <a:lnTo>
                    <a:pt x="1347" y="1001"/>
                  </a:lnTo>
                  <a:lnTo>
                    <a:pt x="1307" y="995"/>
                  </a:lnTo>
                  <a:lnTo>
                    <a:pt x="1389" y="993"/>
                  </a:lnTo>
                  <a:lnTo>
                    <a:pt x="1394" y="969"/>
                  </a:lnTo>
                  <a:lnTo>
                    <a:pt x="1401" y="997"/>
                  </a:lnTo>
                  <a:lnTo>
                    <a:pt x="1557" y="1008"/>
                  </a:lnTo>
                  <a:lnTo>
                    <a:pt x="1597" y="1053"/>
                  </a:lnTo>
                  <a:lnTo>
                    <a:pt x="1603" y="1134"/>
                  </a:lnTo>
                  <a:lnTo>
                    <a:pt x="1654" y="1238"/>
                  </a:lnTo>
                  <a:lnTo>
                    <a:pt x="1684" y="1235"/>
                  </a:lnTo>
                  <a:lnTo>
                    <a:pt x="1699" y="1156"/>
                  </a:lnTo>
                  <a:lnTo>
                    <a:pt x="1644" y="969"/>
                  </a:lnTo>
                  <a:lnTo>
                    <a:pt x="1676" y="889"/>
                  </a:lnTo>
                  <a:lnTo>
                    <a:pt x="1870" y="736"/>
                  </a:lnTo>
                  <a:lnTo>
                    <a:pt x="1833" y="720"/>
                  </a:lnTo>
                  <a:lnTo>
                    <a:pt x="1867" y="713"/>
                  </a:lnTo>
                  <a:lnTo>
                    <a:pt x="1840" y="662"/>
                  </a:lnTo>
                  <a:lnTo>
                    <a:pt x="1846" y="617"/>
                  </a:lnTo>
                  <a:lnTo>
                    <a:pt x="1805" y="585"/>
                  </a:lnTo>
                  <a:lnTo>
                    <a:pt x="1846" y="608"/>
                  </a:lnTo>
                  <a:lnTo>
                    <a:pt x="1835" y="554"/>
                  </a:lnTo>
                  <a:lnTo>
                    <a:pt x="1862" y="536"/>
                  </a:lnTo>
                  <a:lnTo>
                    <a:pt x="1867" y="656"/>
                  </a:lnTo>
                  <a:lnTo>
                    <a:pt x="1895" y="586"/>
                  </a:lnTo>
                  <a:lnTo>
                    <a:pt x="1878" y="529"/>
                  </a:lnTo>
                  <a:lnTo>
                    <a:pt x="1896" y="562"/>
                  </a:lnTo>
                  <a:lnTo>
                    <a:pt x="1937" y="464"/>
                  </a:lnTo>
                  <a:lnTo>
                    <a:pt x="2092" y="420"/>
                  </a:lnTo>
                  <a:lnTo>
                    <a:pt x="2051" y="394"/>
                  </a:lnTo>
                  <a:lnTo>
                    <a:pt x="2081" y="320"/>
                  </a:lnTo>
                  <a:lnTo>
                    <a:pt x="2195" y="264"/>
                  </a:lnTo>
                  <a:lnTo>
                    <a:pt x="2200" y="233"/>
                  </a:lnTo>
                  <a:lnTo>
                    <a:pt x="2171" y="209"/>
                  </a:lnTo>
                  <a:lnTo>
                    <a:pt x="2171" y="136"/>
                  </a:lnTo>
                  <a:lnTo>
                    <a:pt x="2109" y="114"/>
                  </a:lnTo>
                  <a:lnTo>
                    <a:pt x="2061" y="230"/>
                  </a:lnTo>
                  <a:lnTo>
                    <a:pt x="1867" y="274"/>
                  </a:lnTo>
                  <a:lnTo>
                    <a:pt x="1851" y="324"/>
                  </a:lnTo>
                  <a:lnTo>
                    <a:pt x="1740" y="345"/>
                  </a:lnTo>
                  <a:lnTo>
                    <a:pt x="1747" y="363"/>
                  </a:lnTo>
                  <a:lnTo>
                    <a:pt x="1637" y="431"/>
                  </a:lnTo>
                  <a:lnTo>
                    <a:pt x="1586" y="429"/>
                  </a:lnTo>
                  <a:lnTo>
                    <a:pt x="1584" y="410"/>
                  </a:lnTo>
                  <a:lnTo>
                    <a:pt x="1592" y="387"/>
                  </a:lnTo>
                  <a:lnTo>
                    <a:pt x="1604" y="372"/>
                  </a:lnTo>
                  <a:lnTo>
                    <a:pt x="1611" y="351"/>
                  </a:lnTo>
                  <a:lnTo>
                    <a:pt x="1592" y="297"/>
                  </a:lnTo>
                  <a:lnTo>
                    <a:pt x="1554" y="318"/>
                  </a:lnTo>
                  <a:lnTo>
                    <a:pt x="1569" y="230"/>
                  </a:lnTo>
                  <a:lnTo>
                    <a:pt x="1509" y="209"/>
                  </a:lnTo>
                  <a:lnTo>
                    <a:pt x="1465" y="264"/>
                  </a:lnTo>
                  <a:lnTo>
                    <a:pt x="1448" y="413"/>
                  </a:lnTo>
                  <a:lnTo>
                    <a:pt x="1413" y="417"/>
                  </a:lnTo>
                  <a:lnTo>
                    <a:pt x="1402" y="347"/>
                  </a:lnTo>
                  <a:lnTo>
                    <a:pt x="1434" y="234"/>
                  </a:lnTo>
                  <a:lnTo>
                    <a:pt x="1403" y="252"/>
                  </a:lnTo>
                  <a:lnTo>
                    <a:pt x="1451" y="196"/>
                  </a:lnTo>
                  <a:lnTo>
                    <a:pt x="1552" y="194"/>
                  </a:lnTo>
                  <a:lnTo>
                    <a:pt x="1536" y="164"/>
                  </a:lnTo>
                  <a:lnTo>
                    <a:pt x="1529" y="164"/>
                  </a:lnTo>
                  <a:lnTo>
                    <a:pt x="1381" y="146"/>
                  </a:lnTo>
                  <a:lnTo>
                    <a:pt x="1403" y="110"/>
                  </a:lnTo>
                  <a:lnTo>
                    <a:pt x="1315" y="159"/>
                  </a:lnTo>
                  <a:lnTo>
                    <a:pt x="1243" y="159"/>
                  </a:lnTo>
                  <a:lnTo>
                    <a:pt x="1330" y="82"/>
                  </a:lnTo>
                  <a:lnTo>
                    <a:pt x="1147" y="40"/>
                  </a:lnTo>
                  <a:lnTo>
                    <a:pt x="1127" y="0"/>
                  </a:lnTo>
                  <a:lnTo>
                    <a:pt x="1126" y="26"/>
                  </a:lnTo>
                  <a:lnTo>
                    <a:pt x="72" y="26"/>
                  </a:lnTo>
                  <a:lnTo>
                    <a:pt x="90" y="73"/>
                  </a:lnTo>
                  <a:lnTo>
                    <a:pt x="70" y="114"/>
                  </a:lnTo>
                  <a:lnTo>
                    <a:pt x="74" y="72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4" name="Freeform 317"/>
            <p:cNvSpPr/>
            <p:nvPr/>
          </p:nvSpPr>
          <p:spPr bwMode="auto">
            <a:xfrm>
              <a:off x="6943265" y="4581851"/>
              <a:ext cx="94345" cy="108200"/>
            </a:xfrm>
            <a:custGeom>
              <a:avLst/>
              <a:gdLst>
                <a:gd name="T0" fmla="*/ 0 w 199"/>
                <a:gd name="T1" fmla="*/ 5 h 238"/>
                <a:gd name="T2" fmla="*/ 1 w 199"/>
                <a:gd name="T3" fmla="*/ 0 h 238"/>
                <a:gd name="T4" fmla="*/ 1 w 199"/>
                <a:gd name="T5" fmla="*/ 0 h 238"/>
                <a:gd name="T6" fmla="*/ 4 w 199"/>
                <a:gd name="T7" fmla="*/ 2 h 238"/>
                <a:gd name="T8" fmla="*/ 5 w 199"/>
                <a:gd name="T9" fmla="*/ 3 h 238"/>
                <a:gd name="T10" fmla="*/ 4 w 199"/>
                <a:gd name="T11" fmla="*/ 4 h 238"/>
                <a:gd name="T12" fmla="*/ 3 w 199"/>
                <a:gd name="T13" fmla="*/ 5 h 238"/>
                <a:gd name="T14" fmla="*/ 0 w 199"/>
                <a:gd name="T15" fmla="*/ 5 h 2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9"/>
                <a:gd name="T25" fmla="*/ 0 h 238"/>
                <a:gd name="T26" fmla="*/ 199 w 199"/>
                <a:gd name="T27" fmla="*/ 238 h 2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9" h="238">
                  <a:moveTo>
                    <a:pt x="0" y="192"/>
                  </a:moveTo>
                  <a:lnTo>
                    <a:pt x="31" y="8"/>
                  </a:lnTo>
                  <a:lnTo>
                    <a:pt x="62" y="0"/>
                  </a:lnTo>
                  <a:lnTo>
                    <a:pt x="174" y="94"/>
                  </a:lnTo>
                  <a:lnTo>
                    <a:pt x="199" y="131"/>
                  </a:lnTo>
                  <a:lnTo>
                    <a:pt x="189" y="178"/>
                  </a:lnTo>
                  <a:lnTo>
                    <a:pt x="136" y="238"/>
                  </a:lnTo>
                  <a:lnTo>
                    <a:pt x="0" y="19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5" name="Freeform 318"/>
            <p:cNvSpPr/>
            <p:nvPr/>
          </p:nvSpPr>
          <p:spPr bwMode="auto">
            <a:xfrm>
              <a:off x="6672025" y="3717842"/>
              <a:ext cx="245970" cy="229130"/>
            </a:xfrm>
            <a:custGeom>
              <a:avLst/>
              <a:gdLst>
                <a:gd name="T0" fmla="*/ 0 w 510"/>
                <a:gd name="T1" fmla="*/ 3 h 507"/>
                <a:gd name="T2" fmla="*/ 1 w 510"/>
                <a:gd name="T3" fmla="*/ 5 h 507"/>
                <a:gd name="T4" fmla="*/ 3 w 510"/>
                <a:gd name="T5" fmla="*/ 5 h 507"/>
                <a:gd name="T6" fmla="*/ 3 w 510"/>
                <a:gd name="T7" fmla="*/ 6 h 507"/>
                <a:gd name="T8" fmla="*/ 5 w 510"/>
                <a:gd name="T9" fmla="*/ 6 h 507"/>
                <a:gd name="T10" fmla="*/ 5 w 510"/>
                <a:gd name="T11" fmla="*/ 10 h 507"/>
                <a:gd name="T12" fmla="*/ 6 w 510"/>
                <a:gd name="T13" fmla="*/ 11 h 507"/>
                <a:gd name="T14" fmla="*/ 7 w 510"/>
                <a:gd name="T15" fmla="*/ 12 h 507"/>
                <a:gd name="T16" fmla="*/ 9 w 510"/>
                <a:gd name="T17" fmla="*/ 10 h 507"/>
                <a:gd name="T18" fmla="*/ 8 w 510"/>
                <a:gd name="T19" fmla="*/ 10 h 507"/>
                <a:gd name="T20" fmla="*/ 8 w 510"/>
                <a:gd name="T21" fmla="*/ 8 h 507"/>
                <a:gd name="T22" fmla="*/ 9 w 510"/>
                <a:gd name="T23" fmla="*/ 9 h 507"/>
                <a:gd name="T24" fmla="*/ 11 w 510"/>
                <a:gd name="T25" fmla="*/ 7 h 507"/>
                <a:gd name="T26" fmla="*/ 11 w 510"/>
                <a:gd name="T27" fmla="*/ 6 h 507"/>
                <a:gd name="T28" fmla="*/ 11 w 510"/>
                <a:gd name="T29" fmla="*/ 5 h 507"/>
                <a:gd name="T30" fmla="*/ 11 w 510"/>
                <a:gd name="T31" fmla="*/ 5 h 507"/>
                <a:gd name="T32" fmla="*/ 12 w 510"/>
                <a:gd name="T33" fmla="*/ 4 h 507"/>
                <a:gd name="T34" fmla="*/ 11 w 510"/>
                <a:gd name="T35" fmla="*/ 4 h 507"/>
                <a:gd name="T36" fmla="*/ 11 w 510"/>
                <a:gd name="T37" fmla="*/ 3 h 507"/>
                <a:gd name="T38" fmla="*/ 9 w 510"/>
                <a:gd name="T39" fmla="*/ 2 h 507"/>
                <a:gd name="T40" fmla="*/ 10 w 510"/>
                <a:gd name="T41" fmla="*/ 2 h 507"/>
                <a:gd name="T42" fmla="*/ 5 w 510"/>
                <a:gd name="T43" fmla="*/ 2 h 507"/>
                <a:gd name="T44" fmla="*/ 3 w 510"/>
                <a:gd name="T45" fmla="*/ 0 h 507"/>
                <a:gd name="T46" fmla="*/ 3 w 510"/>
                <a:gd name="T47" fmla="*/ 1 h 507"/>
                <a:gd name="T48" fmla="*/ 1 w 510"/>
                <a:gd name="T49" fmla="*/ 1 h 507"/>
                <a:gd name="T50" fmla="*/ 2 w 510"/>
                <a:gd name="T51" fmla="*/ 3 h 507"/>
                <a:gd name="T52" fmla="*/ 1 w 510"/>
                <a:gd name="T53" fmla="*/ 3 h 507"/>
                <a:gd name="T54" fmla="*/ 1 w 510"/>
                <a:gd name="T55" fmla="*/ 2 h 507"/>
                <a:gd name="T56" fmla="*/ 2 w 510"/>
                <a:gd name="T57" fmla="*/ 1 h 507"/>
                <a:gd name="T58" fmla="*/ 0 w 510"/>
                <a:gd name="T59" fmla="*/ 3 h 50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10"/>
                <a:gd name="T91" fmla="*/ 0 h 507"/>
                <a:gd name="T92" fmla="*/ 510 w 510"/>
                <a:gd name="T93" fmla="*/ 507 h 50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10" h="507">
                  <a:moveTo>
                    <a:pt x="0" y="138"/>
                  </a:moveTo>
                  <a:lnTo>
                    <a:pt x="48" y="226"/>
                  </a:lnTo>
                  <a:lnTo>
                    <a:pt x="122" y="237"/>
                  </a:lnTo>
                  <a:lnTo>
                    <a:pt x="146" y="275"/>
                  </a:lnTo>
                  <a:lnTo>
                    <a:pt x="220" y="269"/>
                  </a:lnTo>
                  <a:lnTo>
                    <a:pt x="208" y="422"/>
                  </a:lnTo>
                  <a:lnTo>
                    <a:pt x="243" y="486"/>
                  </a:lnTo>
                  <a:lnTo>
                    <a:pt x="284" y="507"/>
                  </a:lnTo>
                  <a:lnTo>
                    <a:pt x="379" y="448"/>
                  </a:lnTo>
                  <a:lnTo>
                    <a:pt x="341" y="437"/>
                  </a:lnTo>
                  <a:lnTo>
                    <a:pt x="325" y="352"/>
                  </a:lnTo>
                  <a:lnTo>
                    <a:pt x="387" y="368"/>
                  </a:lnTo>
                  <a:lnTo>
                    <a:pt x="487" y="315"/>
                  </a:lnTo>
                  <a:lnTo>
                    <a:pt x="457" y="275"/>
                  </a:lnTo>
                  <a:lnTo>
                    <a:pt x="491" y="236"/>
                  </a:lnTo>
                  <a:lnTo>
                    <a:pt x="477" y="207"/>
                  </a:lnTo>
                  <a:lnTo>
                    <a:pt x="510" y="175"/>
                  </a:lnTo>
                  <a:lnTo>
                    <a:pt x="467" y="168"/>
                  </a:lnTo>
                  <a:lnTo>
                    <a:pt x="467" y="127"/>
                  </a:lnTo>
                  <a:lnTo>
                    <a:pt x="391" y="84"/>
                  </a:lnTo>
                  <a:lnTo>
                    <a:pt x="426" y="72"/>
                  </a:lnTo>
                  <a:lnTo>
                    <a:pt x="200" y="81"/>
                  </a:lnTo>
                  <a:lnTo>
                    <a:pt x="127" y="0"/>
                  </a:lnTo>
                  <a:lnTo>
                    <a:pt x="133" y="37"/>
                  </a:lnTo>
                  <a:lnTo>
                    <a:pt x="66" y="68"/>
                  </a:lnTo>
                  <a:lnTo>
                    <a:pt x="86" y="127"/>
                  </a:lnTo>
                  <a:lnTo>
                    <a:pt x="63" y="150"/>
                  </a:lnTo>
                  <a:lnTo>
                    <a:pt x="48" y="96"/>
                  </a:lnTo>
                  <a:lnTo>
                    <a:pt x="73" y="22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6" name="Freeform 320"/>
            <p:cNvSpPr/>
            <p:nvPr/>
          </p:nvSpPr>
          <p:spPr bwMode="auto">
            <a:xfrm>
              <a:off x="2372611" y="3156156"/>
              <a:ext cx="259447" cy="203671"/>
            </a:xfrm>
            <a:custGeom>
              <a:avLst/>
              <a:gdLst>
                <a:gd name="T0" fmla="*/ 0 w 542"/>
                <a:gd name="T1" fmla="*/ 5 h 449"/>
                <a:gd name="T2" fmla="*/ 0 w 542"/>
                <a:gd name="T3" fmla="*/ 8 h 449"/>
                <a:gd name="T4" fmla="*/ 1 w 542"/>
                <a:gd name="T5" fmla="*/ 9 h 449"/>
                <a:gd name="T6" fmla="*/ 0 w 542"/>
                <a:gd name="T7" fmla="*/ 10 h 449"/>
                <a:gd name="T8" fmla="*/ 2 w 542"/>
                <a:gd name="T9" fmla="*/ 10 h 449"/>
                <a:gd name="T10" fmla="*/ 5 w 542"/>
                <a:gd name="T11" fmla="*/ 10 h 449"/>
                <a:gd name="T12" fmla="*/ 5 w 542"/>
                <a:gd name="T13" fmla="*/ 8 h 449"/>
                <a:gd name="T14" fmla="*/ 8 w 542"/>
                <a:gd name="T15" fmla="*/ 8 h 449"/>
                <a:gd name="T16" fmla="*/ 8 w 542"/>
                <a:gd name="T17" fmla="*/ 6 h 449"/>
                <a:gd name="T18" fmla="*/ 9 w 542"/>
                <a:gd name="T19" fmla="*/ 6 h 449"/>
                <a:gd name="T20" fmla="*/ 8 w 542"/>
                <a:gd name="T21" fmla="*/ 5 h 449"/>
                <a:gd name="T22" fmla="*/ 9 w 542"/>
                <a:gd name="T23" fmla="*/ 5 h 449"/>
                <a:gd name="T24" fmla="*/ 10 w 542"/>
                <a:gd name="T25" fmla="*/ 4 h 449"/>
                <a:gd name="T26" fmla="*/ 9 w 542"/>
                <a:gd name="T27" fmla="*/ 3 h 449"/>
                <a:gd name="T28" fmla="*/ 12 w 542"/>
                <a:gd name="T29" fmla="*/ 2 h 449"/>
                <a:gd name="T30" fmla="*/ 13 w 542"/>
                <a:gd name="T31" fmla="*/ 1 h 449"/>
                <a:gd name="T32" fmla="*/ 11 w 542"/>
                <a:gd name="T33" fmla="*/ 1 h 449"/>
                <a:gd name="T34" fmla="*/ 10 w 542"/>
                <a:gd name="T35" fmla="*/ 2 h 449"/>
                <a:gd name="T36" fmla="*/ 9 w 542"/>
                <a:gd name="T37" fmla="*/ 0 h 449"/>
                <a:gd name="T38" fmla="*/ 8 w 542"/>
                <a:gd name="T39" fmla="*/ 1 h 449"/>
                <a:gd name="T40" fmla="*/ 4 w 542"/>
                <a:gd name="T41" fmla="*/ 1 h 449"/>
                <a:gd name="T42" fmla="*/ 2 w 542"/>
                <a:gd name="T43" fmla="*/ 4 h 449"/>
                <a:gd name="T44" fmla="*/ 1 w 542"/>
                <a:gd name="T45" fmla="*/ 3 h 449"/>
                <a:gd name="T46" fmla="*/ 0 w 542"/>
                <a:gd name="T47" fmla="*/ 5 h 4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42"/>
                <a:gd name="T73" fmla="*/ 0 h 449"/>
                <a:gd name="T74" fmla="*/ 542 w 542"/>
                <a:gd name="T75" fmla="*/ 449 h 44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42" h="449">
                  <a:moveTo>
                    <a:pt x="0" y="214"/>
                  </a:moveTo>
                  <a:lnTo>
                    <a:pt x="6" y="333"/>
                  </a:lnTo>
                  <a:lnTo>
                    <a:pt x="42" y="368"/>
                  </a:lnTo>
                  <a:lnTo>
                    <a:pt x="14" y="426"/>
                  </a:lnTo>
                  <a:lnTo>
                    <a:pt x="73" y="449"/>
                  </a:lnTo>
                  <a:lnTo>
                    <a:pt x="212" y="426"/>
                  </a:lnTo>
                  <a:lnTo>
                    <a:pt x="239" y="361"/>
                  </a:lnTo>
                  <a:lnTo>
                    <a:pt x="333" y="325"/>
                  </a:lnTo>
                  <a:lnTo>
                    <a:pt x="340" y="269"/>
                  </a:lnTo>
                  <a:lnTo>
                    <a:pt x="375" y="254"/>
                  </a:lnTo>
                  <a:lnTo>
                    <a:pt x="361" y="226"/>
                  </a:lnTo>
                  <a:lnTo>
                    <a:pt x="393" y="222"/>
                  </a:lnTo>
                  <a:lnTo>
                    <a:pt x="418" y="168"/>
                  </a:lnTo>
                  <a:lnTo>
                    <a:pt x="408" y="112"/>
                  </a:lnTo>
                  <a:lnTo>
                    <a:pt x="538" y="72"/>
                  </a:lnTo>
                  <a:lnTo>
                    <a:pt x="542" y="61"/>
                  </a:lnTo>
                  <a:lnTo>
                    <a:pt x="492" y="50"/>
                  </a:lnTo>
                  <a:lnTo>
                    <a:pt x="423" y="88"/>
                  </a:lnTo>
                  <a:lnTo>
                    <a:pt x="392" y="0"/>
                  </a:lnTo>
                  <a:lnTo>
                    <a:pt x="335" y="66"/>
                  </a:lnTo>
                  <a:lnTo>
                    <a:pt x="169" y="61"/>
                  </a:lnTo>
                  <a:lnTo>
                    <a:pt x="82" y="165"/>
                  </a:lnTo>
                  <a:lnTo>
                    <a:pt x="25" y="131"/>
                  </a:lnTo>
                  <a:lnTo>
                    <a:pt x="0" y="21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321"/>
            <p:cNvSpPr/>
            <p:nvPr/>
          </p:nvSpPr>
          <p:spPr bwMode="auto">
            <a:xfrm>
              <a:off x="1614485" y="3059094"/>
              <a:ext cx="33694" cy="68421"/>
            </a:xfrm>
            <a:custGeom>
              <a:avLst/>
              <a:gdLst>
                <a:gd name="T0" fmla="*/ 0 w 71"/>
                <a:gd name="T1" fmla="*/ 3 h 151"/>
                <a:gd name="T2" fmla="*/ 0 w 71"/>
                <a:gd name="T3" fmla="*/ 1 h 151"/>
                <a:gd name="T4" fmla="*/ 1 w 71"/>
                <a:gd name="T5" fmla="*/ 0 h 151"/>
                <a:gd name="T6" fmla="*/ 2 w 71"/>
                <a:gd name="T7" fmla="*/ 2 h 151"/>
                <a:gd name="T8" fmla="*/ 1 w 71"/>
                <a:gd name="T9" fmla="*/ 3 h 151"/>
                <a:gd name="T10" fmla="*/ 0 w 71"/>
                <a:gd name="T11" fmla="*/ 3 h 1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"/>
                <a:gd name="T19" fmla="*/ 0 h 151"/>
                <a:gd name="T20" fmla="*/ 71 w 71"/>
                <a:gd name="T21" fmla="*/ 151 h 1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" h="151">
                  <a:moveTo>
                    <a:pt x="0" y="114"/>
                  </a:moveTo>
                  <a:lnTo>
                    <a:pt x="1" y="37"/>
                  </a:lnTo>
                  <a:lnTo>
                    <a:pt x="33" y="0"/>
                  </a:lnTo>
                  <a:lnTo>
                    <a:pt x="71" y="88"/>
                  </a:lnTo>
                  <a:lnTo>
                    <a:pt x="35" y="151"/>
                  </a:lnTo>
                  <a:lnTo>
                    <a:pt x="0" y="11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322"/>
            <p:cNvSpPr/>
            <p:nvPr/>
          </p:nvSpPr>
          <p:spPr bwMode="auto">
            <a:xfrm>
              <a:off x="1102329" y="3191162"/>
              <a:ext cx="374009" cy="388247"/>
            </a:xfrm>
            <a:custGeom>
              <a:avLst/>
              <a:gdLst>
                <a:gd name="T0" fmla="*/ 0 w 776"/>
                <a:gd name="T1" fmla="*/ 11 h 857"/>
                <a:gd name="T2" fmla="*/ 0 w 776"/>
                <a:gd name="T3" fmla="*/ 11 h 857"/>
                <a:gd name="T4" fmla="*/ 3 w 776"/>
                <a:gd name="T5" fmla="*/ 13 h 857"/>
                <a:gd name="T6" fmla="*/ 11 w 776"/>
                <a:gd name="T7" fmla="*/ 19 h 857"/>
                <a:gd name="T8" fmla="*/ 11 w 776"/>
                <a:gd name="T9" fmla="*/ 20 h 857"/>
                <a:gd name="T10" fmla="*/ 11 w 776"/>
                <a:gd name="T11" fmla="*/ 20 h 857"/>
                <a:gd name="T12" fmla="*/ 13 w 776"/>
                <a:gd name="T13" fmla="*/ 19 h 857"/>
                <a:gd name="T14" fmla="*/ 18 w 776"/>
                <a:gd name="T15" fmla="*/ 15 h 857"/>
                <a:gd name="T16" fmla="*/ 16 w 776"/>
                <a:gd name="T17" fmla="*/ 12 h 857"/>
                <a:gd name="T18" fmla="*/ 16 w 776"/>
                <a:gd name="T19" fmla="*/ 8 h 857"/>
                <a:gd name="T20" fmla="*/ 16 w 776"/>
                <a:gd name="T21" fmla="*/ 6 h 857"/>
                <a:gd name="T22" fmla="*/ 14 w 776"/>
                <a:gd name="T23" fmla="*/ 3 h 857"/>
                <a:gd name="T24" fmla="*/ 15 w 776"/>
                <a:gd name="T25" fmla="*/ 3 h 857"/>
                <a:gd name="T26" fmla="*/ 15 w 776"/>
                <a:gd name="T27" fmla="*/ 0 h 857"/>
                <a:gd name="T28" fmla="*/ 9 w 776"/>
                <a:gd name="T29" fmla="*/ 1 h 857"/>
                <a:gd name="T30" fmla="*/ 6 w 776"/>
                <a:gd name="T31" fmla="*/ 2 h 857"/>
                <a:gd name="T32" fmla="*/ 7 w 776"/>
                <a:gd name="T33" fmla="*/ 5 h 857"/>
                <a:gd name="T34" fmla="*/ 5 w 776"/>
                <a:gd name="T35" fmla="*/ 6 h 857"/>
                <a:gd name="T36" fmla="*/ 4 w 776"/>
                <a:gd name="T37" fmla="*/ 6 h 857"/>
                <a:gd name="T38" fmla="*/ 5 w 776"/>
                <a:gd name="T39" fmla="*/ 7 h 857"/>
                <a:gd name="T40" fmla="*/ 1 w 776"/>
                <a:gd name="T41" fmla="*/ 9 h 857"/>
                <a:gd name="T42" fmla="*/ 0 w 776"/>
                <a:gd name="T43" fmla="*/ 11 h 85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76"/>
                <a:gd name="T67" fmla="*/ 0 h 857"/>
                <a:gd name="T68" fmla="*/ 776 w 776"/>
                <a:gd name="T69" fmla="*/ 857 h 85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76" h="857">
                  <a:moveTo>
                    <a:pt x="0" y="458"/>
                  </a:moveTo>
                  <a:lnTo>
                    <a:pt x="5" y="475"/>
                  </a:lnTo>
                  <a:lnTo>
                    <a:pt x="150" y="582"/>
                  </a:lnTo>
                  <a:lnTo>
                    <a:pt x="454" y="818"/>
                  </a:lnTo>
                  <a:lnTo>
                    <a:pt x="456" y="857"/>
                  </a:lnTo>
                  <a:lnTo>
                    <a:pt x="488" y="853"/>
                  </a:lnTo>
                  <a:lnTo>
                    <a:pt x="547" y="836"/>
                  </a:lnTo>
                  <a:lnTo>
                    <a:pt x="776" y="651"/>
                  </a:lnTo>
                  <a:lnTo>
                    <a:pt x="687" y="527"/>
                  </a:lnTo>
                  <a:lnTo>
                    <a:pt x="688" y="330"/>
                  </a:lnTo>
                  <a:lnTo>
                    <a:pt x="679" y="241"/>
                  </a:lnTo>
                  <a:lnTo>
                    <a:pt x="612" y="151"/>
                  </a:lnTo>
                  <a:lnTo>
                    <a:pt x="647" y="120"/>
                  </a:lnTo>
                  <a:lnTo>
                    <a:pt x="659" y="0"/>
                  </a:lnTo>
                  <a:lnTo>
                    <a:pt x="391" y="20"/>
                  </a:lnTo>
                  <a:lnTo>
                    <a:pt x="246" y="92"/>
                  </a:lnTo>
                  <a:lnTo>
                    <a:pt x="284" y="238"/>
                  </a:lnTo>
                  <a:lnTo>
                    <a:pt x="224" y="241"/>
                  </a:lnTo>
                  <a:lnTo>
                    <a:pt x="189" y="258"/>
                  </a:lnTo>
                  <a:lnTo>
                    <a:pt x="196" y="296"/>
                  </a:lnTo>
                  <a:lnTo>
                    <a:pt x="21" y="383"/>
                  </a:lnTo>
                  <a:lnTo>
                    <a:pt x="0" y="45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323"/>
            <p:cNvSpPr/>
            <p:nvPr/>
          </p:nvSpPr>
          <p:spPr bwMode="auto">
            <a:xfrm>
              <a:off x="3336273" y="4179284"/>
              <a:ext cx="739594" cy="609421"/>
            </a:xfrm>
            <a:custGeom>
              <a:avLst/>
              <a:gdLst>
                <a:gd name="T0" fmla="*/ 1 w 1543"/>
                <a:gd name="T1" fmla="*/ 17 h 1343"/>
                <a:gd name="T2" fmla="*/ 1 w 1543"/>
                <a:gd name="T3" fmla="*/ 16 h 1343"/>
                <a:gd name="T4" fmla="*/ 1 w 1543"/>
                <a:gd name="T5" fmla="*/ 12 h 1343"/>
                <a:gd name="T6" fmla="*/ 3 w 1543"/>
                <a:gd name="T7" fmla="*/ 10 h 1343"/>
                <a:gd name="T8" fmla="*/ 8 w 1543"/>
                <a:gd name="T9" fmla="*/ 8 h 1343"/>
                <a:gd name="T10" fmla="*/ 9 w 1543"/>
                <a:gd name="T11" fmla="*/ 6 h 1343"/>
                <a:gd name="T12" fmla="*/ 9 w 1543"/>
                <a:gd name="T13" fmla="*/ 6 h 1343"/>
                <a:gd name="T14" fmla="*/ 10 w 1543"/>
                <a:gd name="T15" fmla="*/ 5 h 1343"/>
                <a:gd name="T16" fmla="*/ 13 w 1543"/>
                <a:gd name="T17" fmla="*/ 4 h 1343"/>
                <a:gd name="T18" fmla="*/ 14 w 1543"/>
                <a:gd name="T19" fmla="*/ 4 h 1343"/>
                <a:gd name="T20" fmla="*/ 14 w 1543"/>
                <a:gd name="T21" fmla="*/ 4 h 1343"/>
                <a:gd name="T22" fmla="*/ 17 w 1543"/>
                <a:gd name="T23" fmla="*/ 1 h 1343"/>
                <a:gd name="T24" fmla="*/ 20 w 1543"/>
                <a:gd name="T25" fmla="*/ 2 h 1343"/>
                <a:gd name="T26" fmla="*/ 24 w 1543"/>
                <a:gd name="T27" fmla="*/ 7 h 1343"/>
                <a:gd name="T28" fmla="*/ 25 w 1543"/>
                <a:gd name="T29" fmla="*/ 1 h 1343"/>
                <a:gd name="T30" fmla="*/ 27 w 1543"/>
                <a:gd name="T31" fmla="*/ 4 h 1343"/>
                <a:gd name="T32" fmla="*/ 29 w 1543"/>
                <a:gd name="T33" fmla="*/ 9 h 1343"/>
                <a:gd name="T34" fmla="*/ 32 w 1543"/>
                <a:gd name="T35" fmla="*/ 13 h 1343"/>
                <a:gd name="T36" fmla="*/ 33 w 1543"/>
                <a:gd name="T37" fmla="*/ 14 h 1343"/>
                <a:gd name="T38" fmla="*/ 36 w 1543"/>
                <a:gd name="T39" fmla="*/ 19 h 1343"/>
                <a:gd name="T40" fmla="*/ 34 w 1543"/>
                <a:gd name="T41" fmla="*/ 25 h 1343"/>
                <a:gd name="T42" fmla="*/ 30 w 1543"/>
                <a:gd name="T43" fmla="*/ 30 h 1343"/>
                <a:gd name="T44" fmla="*/ 29 w 1543"/>
                <a:gd name="T45" fmla="*/ 31 h 1343"/>
                <a:gd name="T46" fmla="*/ 27 w 1543"/>
                <a:gd name="T47" fmla="*/ 31 h 1343"/>
                <a:gd name="T48" fmla="*/ 24 w 1543"/>
                <a:gd name="T49" fmla="*/ 29 h 1343"/>
                <a:gd name="T50" fmla="*/ 22 w 1543"/>
                <a:gd name="T51" fmla="*/ 27 h 1343"/>
                <a:gd name="T52" fmla="*/ 22 w 1543"/>
                <a:gd name="T53" fmla="*/ 27 h 1343"/>
                <a:gd name="T54" fmla="*/ 22 w 1543"/>
                <a:gd name="T55" fmla="*/ 23 h 1343"/>
                <a:gd name="T56" fmla="*/ 19 w 1543"/>
                <a:gd name="T57" fmla="*/ 26 h 1343"/>
                <a:gd name="T58" fmla="*/ 16 w 1543"/>
                <a:gd name="T59" fmla="*/ 22 h 1343"/>
                <a:gd name="T60" fmla="*/ 9 w 1543"/>
                <a:gd name="T61" fmla="*/ 25 h 1343"/>
                <a:gd name="T62" fmla="*/ 4 w 1543"/>
                <a:gd name="T63" fmla="*/ 27 h 1343"/>
                <a:gd name="T64" fmla="*/ 2 w 1543"/>
                <a:gd name="T65" fmla="*/ 22 h 13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43"/>
                <a:gd name="T100" fmla="*/ 0 h 1343"/>
                <a:gd name="T101" fmla="*/ 1543 w 1543"/>
                <a:gd name="T102" fmla="*/ 1343 h 134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43" h="1343">
                  <a:moveTo>
                    <a:pt x="0" y="708"/>
                  </a:moveTo>
                  <a:lnTo>
                    <a:pt x="25" y="718"/>
                  </a:lnTo>
                  <a:lnTo>
                    <a:pt x="9" y="678"/>
                  </a:lnTo>
                  <a:lnTo>
                    <a:pt x="41" y="701"/>
                  </a:lnTo>
                  <a:lnTo>
                    <a:pt x="9" y="622"/>
                  </a:lnTo>
                  <a:lnTo>
                    <a:pt x="31" y="505"/>
                  </a:lnTo>
                  <a:lnTo>
                    <a:pt x="39" y="536"/>
                  </a:lnTo>
                  <a:lnTo>
                    <a:pt x="135" y="442"/>
                  </a:lnTo>
                  <a:lnTo>
                    <a:pt x="296" y="399"/>
                  </a:lnTo>
                  <a:lnTo>
                    <a:pt x="352" y="330"/>
                  </a:lnTo>
                  <a:lnTo>
                    <a:pt x="349" y="285"/>
                  </a:lnTo>
                  <a:lnTo>
                    <a:pt x="369" y="252"/>
                  </a:lnTo>
                  <a:lnTo>
                    <a:pt x="393" y="304"/>
                  </a:lnTo>
                  <a:lnTo>
                    <a:pt x="393" y="248"/>
                  </a:lnTo>
                  <a:lnTo>
                    <a:pt x="432" y="260"/>
                  </a:lnTo>
                  <a:lnTo>
                    <a:pt x="436" y="218"/>
                  </a:lnTo>
                  <a:lnTo>
                    <a:pt x="492" y="150"/>
                  </a:lnTo>
                  <a:lnTo>
                    <a:pt x="552" y="154"/>
                  </a:lnTo>
                  <a:lnTo>
                    <a:pt x="563" y="221"/>
                  </a:lnTo>
                  <a:lnTo>
                    <a:pt x="588" y="183"/>
                  </a:lnTo>
                  <a:lnTo>
                    <a:pt x="631" y="204"/>
                  </a:lnTo>
                  <a:lnTo>
                    <a:pt x="616" y="160"/>
                  </a:lnTo>
                  <a:lnTo>
                    <a:pt x="655" y="89"/>
                  </a:lnTo>
                  <a:lnTo>
                    <a:pt x="743" y="62"/>
                  </a:lnTo>
                  <a:lnTo>
                    <a:pt x="719" y="18"/>
                  </a:lnTo>
                  <a:lnTo>
                    <a:pt x="893" y="73"/>
                  </a:lnTo>
                  <a:lnTo>
                    <a:pt x="856" y="194"/>
                  </a:lnTo>
                  <a:lnTo>
                    <a:pt x="1030" y="318"/>
                  </a:lnTo>
                  <a:lnTo>
                    <a:pt x="1073" y="267"/>
                  </a:lnTo>
                  <a:lnTo>
                    <a:pt x="1095" y="61"/>
                  </a:lnTo>
                  <a:lnTo>
                    <a:pt x="1135" y="0"/>
                  </a:lnTo>
                  <a:lnTo>
                    <a:pt x="1173" y="158"/>
                  </a:lnTo>
                  <a:lnTo>
                    <a:pt x="1231" y="194"/>
                  </a:lnTo>
                  <a:lnTo>
                    <a:pt x="1270" y="375"/>
                  </a:lnTo>
                  <a:lnTo>
                    <a:pt x="1363" y="433"/>
                  </a:lnTo>
                  <a:lnTo>
                    <a:pt x="1400" y="536"/>
                  </a:lnTo>
                  <a:lnTo>
                    <a:pt x="1432" y="529"/>
                  </a:lnTo>
                  <a:lnTo>
                    <a:pt x="1441" y="584"/>
                  </a:lnTo>
                  <a:lnTo>
                    <a:pt x="1518" y="663"/>
                  </a:lnTo>
                  <a:lnTo>
                    <a:pt x="1543" y="802"/>
                  </a:lnTo>
                  <a:lnTo>
                    <a:pt x="1524" y="942"/>
                  </a:lnTo>
                  <a:lnTo>
                    <a:pt x="1459" y="1059"/>
                  </a:lnTo>
                  <a:lnTo>
                    <a:pt x="1408" y="1261"/>
                  </a:lnTo>
                  <a:lnTo>
                    <a:pt x="1323" y="1282"/>
                  </a:lnTo>
                  <a:lnTo>
                    <a:pt x="1267" y="1320"/>
                  </a:lnTo>
                  <a:lnTo>
                    <a:pt x="1272" y="1343"/>
                  </a:lnTo>
                  <a:lnTo>
                    <a:pt x="1216" y="1276"/>
                  </a:lnTo>
                  <a:lnTo>
                    <a:pt x="1158" y="1324"/>
                  </a:lnTo>
                  <a:lnTo>
                    <a:pt x="1085" y="1304"/>
                  </a:lnTo>
                  <a:lnTo>
                    <a:pt x="1024" y="1253"/>
                  </a:lnTo>
                  <a:lnTo>
                    <a:pt x="1001" y="1153"/>
                  </a:lnTo>
                  <a:lnTo>
                    <a:pt x="955" y="1165"/>
                  </a:lnTo>
                  <a:lnTo>
                    <a:pt x="955" y="1096"/>
                  </a:lnTo>
                  <a:lnTo>
                    <a:pt x="939" y="1140"/>
                  </a:lnTo>
                  <a:lnTo>
                    <a:pt x="907" y="1143"/>
                  </a:lnTo>
                  <a:lnTo>
                    <a:pt x="940" y="1011"/>
                  </a:lnTo>
                  <a:lnTo>
                    <a:pt x="875" y="1135"/>
                  </a:lnTo>
                  <a:lnTo>
                    <a:pt x="843" y="1109"/>
                  </a:lnTo>
                  <a:lnTo>
                    <a:pt x="809" y="1012"/>
                  </a:lnTo>
                  <a:lnTo>
                    <a:pt x="694" y="959"/>
                  </a:lnTo>
                  <a:lnTo>
                    <a:pt x="490" y="998"/>
                  </a:lnTo>
                  <a:lnTo>
                    <a:pt x="404" y="1071"/>
                  </a:lnTo>
                  <a:lnTo>
                    <a:pt x="263" y="1075"/>
                  </a:lnTo>
                  <a:lnTo>
                    <a:pt x="182" y="1139"/>
                  </a:lnTo>
                  <a:lnTo>
                    <a:pt x="76" y="1094"/>
                  </a:lnTo>
                  <a:lnTo>
                    <a:pt x="100" y="966"/>
                  </a:lnTo>
                  <a:lnTo>
                    <a:pt x="0" y="70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0" name="Freeform 324"/>
            <p:cNvSpPr/>
            <p:nvPr/>
          </p:nvSpPr>
          <p:spPr bwMode="auto">
            <a:xfrm>
              <a:off x="3915817" y="4823711"/>
              <a:ext cx="65704" cy="68421"/>
            </a:xfrm>
            <a:custGeom>
              <a:avLst/>
              <a:gdLst>
                <a:gd name="T0" fmla="*/ 0 w 134"/>
                <a:gd name="T1" fmla="*/ 1 h 150"/>
                <a:gd name="T2" fmla="*/ 0 w 134"/>
                <a:gd name="T3" fmla="*/ 0 h 150"/>
                <a:gd name="T4" fmla="*/ 2 w 134"/>
                <a:gd name="T5" fmla="*/ 1 h 150"/>
                <a:gd name="T6" fmla="*/ 3 w 134"/>
                <a:gd name="T7" fmla="*/ 0 h 150"/>
                <a:gd name="T8" fmla="*/ 3 w 134"/>
                <a:gd name="T9" fmla="*/ 1 h 150"/>
                <a:gd name="T10" fmla="*/ 3 w 134"/>
                <a:gd name="T11" fmla="*/ 2 h 150"/>
                <a:gd name="T12" fmla="*/ 2 w 134"/>
                <a:gd name="T13" fmla="*/ 3 h 150"/>
                <a:gd name="T14" fmla="*/ 1 w 134"/>
                <a:gd name="T15" fmla="*/ 3 h 150"/>
                <a:gd name="T16" fmla="*/ 0 w 134"/>
                <a:gd name="T17" fmla="*/ 1 h 1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4"/>
                <a:gd name="T28" fmla="*/ 0 h 150"/>
                <a:gd name="T29" fmla="*/ 134 w 134"/>
                <a:gd name="T30" fmla="*/ 150 h 1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4" h="150">
                  <a:moveTo>
                    <a:pt x="0" y="25"/>
                  </a:moveTo>
                  <a:lnTo>
                    <a:pt x="1" y="0"/>
                  </a:lnTo>
                  <a:lnTo>
                    <a:pt x="67" y="20"/>
                  </a:lnTo>
                  <a:lnTo>
                    <a:pt x="121" y="2"/>
                  </a:lnTo>
                  <a:lnTo>
                    <a:pt x="134" y="40"/>
                  </a:lnTo>
                  <a:lnTo>
                    <a:pt x="134" y="86"/>
                  </a:lnTo>
                  <a:lnTo>
                    <a:pt x="83" y="150"/>
                  </a:lnTo>
                  <a:lnTo>
                    <a:pt x="50" y="147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1" name="Freeform 325"/>
            <p:cNvSpPr/>
            <p:nvPr/>
          </p:nvSpPr>
          <p:spPr bwMode="auto">
            <a:xfrm>
              <a:off x="1434220" y="2904750"/>
              <a:ext cx="141517" cy="57282"/>
            </a:xfrm>
            <a:custGeom>
              <a:avLst/>
              <a:gdLst>
                <a:gd name="T0" fmla="*/ 0 w 296"/>
                <a:gd name="T1" fmla="*/ 2 h 128"/>
                <a:gd name="T2" fmla="*/ 0 w 296"/>
                <a:gd name="T3" fmla="*/ 2 h 128"/>
                <a:gd name="T4" fmla="*/ 0 w 296"/>
                <a:gd name="T5" fmla="*/ 2 h 128"/>
                <a:gd name="T6" fmla="*/ 1 w 296"/>
                <a:gd name="T7" fmla="*/ 2 h 128"/>
                <a:gd name="T8" fmla="*/ 2 w 296"/>
                <a:gd name="T9" fmla="*/ 2 h 128"/>
                <a:gd name="T10" fmla="*/ 4 w 296"/>
                <a:gd name="T11" fmla="*/ 3 h 128"/>
                <a:gd name="T12" fmla="*/ 6 w 296"/>
                <a:gd name="T13" fmla="*/ 2 h 128"/>
                <a:gd name="T14" fmla="*/ 7 w 296"/>
                <a:gd name="T15" fmla="*/ 1 h 128"/>
                <a:gd name="T16" fmla="*/ 6 w 296"/>
                <a:gd name="T17" fmla="*/ 0 h 128"/>
                <a:gd name="T18" fmla="*/ 4 w 296"/>
                <a:gd name="T19" fmla="*/ 0 h 128"/>
                <a:gd name="T20" fmla="*/ 3 w 296"/>
                <a:gd name="T21" fmla="*/ 2 h 128"/>
                <a:gd name="T22" fmla="*/ 0 w 296"/>
                <a:gd name="T23" fmla="*/ 2 h 1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96"/>
                <a:gd name="T37" fmla="*/ 0 h 128"/>
                <a:gd name="T38" fmla="*/ 296 w 296"/>
                <a:gd name="T39" fmla="*/ 128 h 1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96" h="128">
                  <a:moveTo>
                    <a:pt x="0" y="71"/>
                  </a:moveTo>
                  <a:lnTo>
                    <a:pt x="7" y="78"/>
                  </a:lnTo>
                  <a:lnTo>
                    <a:pt x="8" y="100"/>
                  </a:lnTo>
                  <a:lnTo>
                    <a:pt x="41" y="106"/>
                  </a:lnTo>
                  <a:lnTo>
                    <a:pt x="99" y="93"/>
                  </a:lnTo>
                  <a:lnTo>
                    <a:pt x="166" y="128"/>
                  </a:lnTo>
                  <a:lnTo>
                    <a:pt x="257" y="105"/>
                  </a:lnTo>
                  <a:lnTo>
                    <a:pt x="296" y="37"/>
                  </a:lnTo>
                  <a:lnTo>
                    <a:pt x="279" y="0"/>
                  </a:lnTo>
                  <a:lnTo>
                    <a:pt x="167" y="1"/>
                  </a:lnTo>
                  <a:lnTo>
                    <a:pt x="132" y="70"/>
                  </a:lnTo>
                  <a:lnTo>
                    <a:pt x="0" y="7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2" name="Freeform 326"/>
            <p:cNvSpPr/>
            <p:nvPr/>
          </p:nvSpPr>
          <p:spPr bwMode="auto">
            <a:xfrm>
              <a:off x="2872974" y="3421883"/>
              <a:ext cx="87606" cy="119338"/>
            </a:xfrm>
            <a:custGeom>
              <a:avLst/>
              <a:gdLst>
                <a:gd name="T0" fmla="*/ 0 w 179"/>
                <a:gd name="T1" fmla="*/ 2 h 262"/>
                <a:gd name="T2" fmla="*/ 1 w 179"/>
                <a:gd name="T3" fmla="*/ 3 h 262"/>
                <a:gd name="T4" fmla="*/ 1 w 179"/>
                <a:gd name="T5" fmla="*/ 5 h 262"/>
                <a:gd name="T6" fmla="*/ 2 w 179"/>
                <a:gd name="T7" fmla="*/ 5 h 262"/>
                <a:gd name="T8" fmla="*/ 3 w 179"/>
                <a:gd name="T9" fmla="*/ 4 h 262"/>
                <a:gd name="T10" fmla="*/ 3 w 179"/>
                <a:gd name="T11" fmla="*/ 4 h 262"/>
                <a:gd name="T12" fmla="*/ 4 w 179"/>
                <a:gd name="T13" fmla="*/ 6 h 262"/>
                <a:gd name="T14" fmla="*/ 4 w 179"/>
                <a:gd name="T15" fmla="*/ 5 h 262"/>
                <a:gd name="T16" fmla="*/ 4 w 179"/>
                <a:gd name="T17" fmla="*/ 3 h 262"/>
                <a:gd name="T18" fmla="*/ 3 w 179"/>
                <a:gd name="T19" fmla="*/ 4 h 262"/>
                <a:gd name="T20" fmla="*/ 3 w 179"/>
                <a:gd name="T21" fmla="*/ 3 h 262"/>
                <a:gd name="T22" fmla="*/ 4 w 179"/>
                <a:gd name="T23" fmla="*/ 1 h 262"/>
                <a:gd name="T24" fmla="*/ 2 w 179"/>
                <a:gd name="T25" fmla="*/ 1 h 262"/>
                <a:gd name="T26" fmla="*/ 1 w 179"/>
                <a:gd name="T27" fmla="*/ 0 h 262"/>
                <a:gd name="T28" fmla="*/ 0 w 179"/>
                <a:gd name="T29" fmla="*/ 1 h 262"/>
                <a:gd name="T30" fmla="*/ 1 w 179"/>
                <a:gd name="T31" fmla="*/ 1 h 262"/>
                <a:gd name="T32" fmla="*/ 0 w 179"/>
                <a:gd name="T33" fmla="*/ 2 h 2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9"/>
                <a:gd name="T52" fmla="*/ 0 h 262"/>
                <a:gd name="T53" fmla="*/ 179 w 179"/>
                <a:gd name="T54" fmla="*/ 262 h 2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9" h="262">
                  <a:moveTo>
                    <a:pt x="0" y="78"/>
                  </a:moveTo>
                  <a:lnTo>
                    <a:pt x="23" y="105"/>
                  </a:lnTo>
                  <a:lnTo>
                    <a:pt x="37" y="227"/>
                  </a:lnTo>
                  <a:lnTo>
                    <a:pt x="86" y="220"/>
                  </a:lnTo>
                  <a:lnTo>
                    <a:pt x="109" y="168"/>
                  </a:lnTo>
                  <a:lnTo>
                    <a:pt x="144" y="178"/>
                  </a:lnTo>
                  <a:lnTo>
                    <a:pt x="165" y="262"/>
                  </a:lnTo>
                  <a:lnTo>
                    <a:pt x="179" y="214"/>
                  </a:lnTo>
                  <a:lnTo>
                    <a:pt x="162" y="130"/>
                  </a:lnTo>
                  <a:lnTo>
                    <a:pt x="144" y="164"/>
                  </a:lnTo>
                  <a:lnTo>
                    <a:pt x="119" y="120"/>
                  </a:lnTo>
                  <a:lnTo>
                    <a:pt x="164" y="67"/>
                  </a:lnTo>
                  <a:lnTo>
                    <a:pt x="79" y="59"/>
                  </a:lnTo>
                  <a:lnTo>
                    <a:pt x="21" y="0"/>
                  </a:lnTo>
                  <a:lnTo>
                    <a:pt x="6" y="32"/>
                  </a:lnTo>
                  <a:lnTo>
                    <a:pt x="24" y="59"/>
                  </a:lnTo>
                  <a:lnTo>
                    <a:pt x="0" y="7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3" name="Freeform 327"/>
            <p:cNvSpPr/>
            <p:nvPr/>
          </p:nvSpPr>
          <p:spPr bwMode="auto">
            <a:xfrm>
              <a:off x="1312920" y="2836329"/>
              <a:ext cx="60650" cy="46144"/>
            </a:xfrm>
            <a:custGeom>
              <a:avLst/>
              <a:gdLst>
                <a:gd name="T0" fmla="*/ 0 w 125"/>
                <a:gd name="T1" fmla="*/ 1 h 104"/>
                <a:gd name="T2" fmla="*/ 1 w 125"/>
                <a:gd name="T3" fmla="*/ 0 h 104"/>
                <a:gd name="T4" fmla="*/ 2 w 125"/>
                <a:gd name="T5" fmla="*/ 0 h 104"/>
                <a:gd name="T6" fmla="*/ 3 w 125"/>
                <a:gd name="T7" fmla="*/ 1 h 104"/>
                <a:gd name="T8" fmla="*/ 3 w 125"/>
                <a:gd name="T9" fmla="*/ 2 h 104"/>
                <a:gd name="T10" fmla="*/ 3 w 125"/>
                <a:gd name="T11" fmla="*/ 2 h 104"/>
                <a:gd name="T12" fmla="*/ 0 w 125"/>
                <a:gd name="T13" fmla="*/ 1 h 1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"/>
                <a:gd name="T22" fmla="*/ 0 h 104"/>
                <a:gd name="T23" fmla="*/ 125 w 125"/>
                <a:gd name="T24" fmla="*/ 104 h 1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" h="104">
                  <a:moveTo>
                    <a:pt x="0" y="20"/>
                  </a:moveTo>
                  <a:lnTo>
                    <a:pt x="27" y="5"/>
                  </a:lnTo>
                  <a:lnTo>
                    <a:pt x="84" y="0"/>
                  </a:lnTo>
                  <a:lnTo>
                    <a:pt x="122" y="42"/>
                  </a:lnTo>
                  <a:lnTo>
                    <a:pt x="125" y="74"/>
                  </a:lnTo>
                  <a:lnTo>
                    <a:pt x="112" y="104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4" name="Freeform 328"/>
            <p:cNvSpPr/>
            <p:nvPr/>
          </p:nvSpPr>
          <p:spPr bwMode="auto">
            <a:xfrm>
              <a:off x="2889821" y="3383695"/>
              <a:ext cx="60650" cy="35006"/>
            </a:xfrm>
            <a:custGeom>
              <a:avLst/>
              <a:gdLst>
                <a:gd name="T0" fmla="*/ 0 w 121"/>
                <a:gd name="T1" fmla="*/ 1 h 75"/>
                <a:gd name="T2" fmla="*/ 0 w 121"/>
                <a:gd name="T3" fmla="*/ 2 h 75"/>
                <a:gd name="T4" fmla="*/ 3 w 121"/>
                <a:gd name="T5" fmla="*/ 1 h 75"/>
                <a:gd name="T6" fmla="*/ 3 w 121"/>
                <a:gd name="T7" fmla="*/ 1 h 75"/>
                <a:gd name="T8" fmla="*/ 1 w 121"/>
                <a:gd name="T9" fmla="*/ 0 h 75"/>
                <a:gd name="T10" fmla="*/ 0 w 121"/>
                <a:gd name="T11" fmla="*/ 1 h 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1"/>
                <a:gd name="T19" fmla="*/ 0 h 75"/>
                <a:gd name="T20" fmla="*/ 121 w 121"/>
                <a:gd name="T21" fmla="*/ 75 h 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1" h="75">
                  <a:moveTo>
                    <a:pt x="0" y="46"/>
                  </a:moveTo>
                  <a:lnTo>
                    <a:pt x="16" y="75"/>
                  </a:lnTo>
                  <a:lnTo>
                    <a:pt x="121" y="63"/>
                  </a:lnTo>
                  <a:lnTo>
                    <a:pt x="112" y="22"/>
                  </a:lnTo>
                  <a:lnTo>
                    <a:pt x="40" y="0"/>
                  </a:lnTo>
                  <a:lnTo>
                    <a:pt x="0" y="4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5" name="Freeform 329"/>
            <p:cNvSpPr/>
            <p:nvPr/>
          </p:nvSpPr>
          <p:spPr bwMode="auto">
            <a:xfrm>
              <a:off x="3353120" y="3862639"/>
              <a:ext cx="21901" cy="20685"/>
            </a:xfrm>
            <a:custGeom>
              <a:avLst/>
              <a:gdLst>
                <a:gd name="T0" fmla="*/ 0 w 47"/>
                <a:gd name="T1" fmla="*/ 1 h 46"/>
                <a:gd name="T2" fmla="*/ 1 w 47"/>
                <a:gd name="T3" fmla="*/ 1 h 46"/>
                <a:gd name="T4" fmla="*/ 1 w 47"/>
                <a:gd name="T5" fmla="*/ 0 h 46"/>
                <a:gd name="T6" fmla="*/ 0 w 47"/>
                <a:gd name="T7" fmla="*/ 1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46"/>
                <a:gd name="T14" fmla="*/ 47 w 47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46">
                  <a:moveTo>
                    <a:pt x="0" y="21"/>
                  </a:moveTo>
                  <a:lnTo>
                    <a:pt x="22" y="46"/>
                  </a:lnTo>
                  <a:lnTo>
                    <a:pt x="47" y="0"/>
                  </a:lnTo>
                  <a:lnTo>
                    <a:pt x="0" y="2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6" name="Freeform 330"/>
            <p:cNvSpPr/>
            <p:nvPr/>
          </p:nvSpPr>
          <p:spPr bwMode="auto">
            <a:xfrm>
              <a:off x="1673451" y="3017724"/>
              <a:ext cx="112876" cy="71603"/>
            </a:xfrm>
            <a:custGeom>
              <a:avLst/>
              <a:gdLst>
                <a:gd name="T0" fmla="*/ 0 w 237"/>
                <a:gd name="T1" fmla="*/ 3 h 156"/>
                <a:gd name="T2" fmla="*/ 0 w 237"/>
                <a:gd name="T3" fmla="*/ 0 h 156"/>
                <a:gd name="T4" fmla="*/ 5 w 237"/>
                <a:gd name="T5" fmla="*/ 1 h 156"/>
                <a:gd name="T6" fmla="*/ 5 w 237"/>
                <a:gd name="T7" fmla="*/ 2 h 156"/>
                <a:gd name="T8" fmla="*/ 5 w 237"/>
                <a:gd name="T9" fmla="*/ 3 h 156"/>
                <a:gd name="T10" fmla="*/ 3 w 237"/>
                <a:gd name="T11" fmla="*/ 3 h 156"/>
                <a:gd name="T12" fmla="*/ 3 w 237"/>
                <a:gd name="T13" fmla="*/ 4 h 156"/>
                <a:gd name="T14" fmla="*/ 1 w 237"/>
                <a:gd name="T15" fmla="*/ 4 h 156"/>
                <a:gd name="T16" fmla="*/ 0 w 237"/>
                <a:gd name="T17" fmla="*/ 3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7"/>
                <a:gd name="T28" fmla="*/ 0 h 156"/>
                <a:gd name="T29" fmla="*/ 237 w 237"/>
                <a:gd name="T30" fmla="*/ 156 h 1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7" h="156">
                  <a:moveTo>
                    <a:pt x="0" y="107"/>
                  </a:moveTo>
                  <a:lnTo>
                    <a:pt x="13" y="0"/>
                  </a:lnTo>
                  <a:lnTo>
                    <a:pt x="237" y="24"/>
                  </a:lnTo>
                  <a:lnTo>
                    <a:pt x="197" y="91"/>
                  </a:lnTo>
                  <a:lnTo>
                    <a:pt x="213" y="126"/>
                  </a:lnTo>
                  <a:lnTo>
                    <a:pt x="154" y="130"/>
                  </a:lnTo>
                  <a:lnTo>
                    <a:pt x="119" y="156"/>
                  </a:lnTo>
                  <a:lnTo>
                    <a:pt x="24" y="153"/>
                  </a:lnTo>
                  <a:lnTo>
                    <a:pt x="0" y="10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7" name="Freeform 331"/>
            <p:cNvSpPr/>
            <p:nvPr/>
          </p:nvSpPr>
          <p:spPr bwMode="auto">
            <a:xfrm>
              <a:off x="2952156" y="3388468"/>
              <a:ext cx="166788" cy="372336"/>
            </a:xfrm>
            <a:custGeom>
              <a:avLst/>
              <a:gdLst>
                <a:gd name="T0" fmla="*/ 0 w 345"/>
                <a:gd name="T1" fmla="*/ 8 h 822"/>
                <a:gd name="T2" fmla="*/ 0 w 345"/>
                <a:gd name="T3" fmla="*/ 7 h 822"/>
                <a:gd name="T4" fmla="*/ 3 w 345"/>
                <a:gd name="T5" fmla="*/ 2 h 822"/>
                <a:gd name="T6" fmla="*/ 4 w 345"/>
                <a:gd name="T7" fmla="*/ 1 h 822"/>
                <a:gd name="T8" fmla="*/ 5 w 345"/>
                <a:gd name="T9" fmla="*/ 0 h 822"/>
                <a:gd name="T10" fmla="*/ 6 w 345"/>
                <a:gd name="T11" fmla="*/ 1 h 822"/>
                <a:gd name="T12" fmla="*/ 6 w 345"/>
                <a:gd name="T13" fmla="*/ 2 h 822"/>
                <a:gd name="T14" fmla="*/ 5 w 345"/>
                <a:gd name="T15" fmla="*/ 5 h 822"/>
                <a:gd name="T16" fmla="*/ 6 w 345"/>
                <a:gd name="T17" fmla="*/ 4 h 822"/>
                <a:gd name="T18" fmla="*/ 6 w 345"/>
                <a:gd name="T19" fmla="*/ 6 h 822"/>
                <a:gd name="T20" fmla="*/ 8 w 345"/>
                <a:gd name="T21" fmla="*/ 7 h 822"/>
                <a:gd name="T22" fmla="*/ 7 w 345"/>
                <a:gd name="T23" fmla="*/ 8 h 822"/>
                <a:gd name="T24" fmla="*/ 5 w 345"/>
                <a:gd name="T25" fmla="*/ 9 h 822"/>
                <a:gd name="T26" fmla="*/ 5 w 345"/>
                <a:gd name="T27" fmla="*/ 11 h 822"/>
                <a:gd name="T28" fmla="*/ 6 w 345"/>
                <a:gd name="T29" fmla="*/ 13 h 822"/>
                <a:gd name="T30" fmla="*/ 5 w 345"/>
                <a:gd name="T31" fmla="*/ 14 h 822"/>
                <a:gd name="T32" fmla="*/ 7 w 345"/>
                <a:gd name="T33" fmla="*/ 17 h 822"/>
                <a:gd name="T34" fmla="*/ 6 w 345"/>
                <a:gd name="T35" fmla="*/ 19 h 822"/>
                <a:gd name="T36" fmla="*/ 5 w 345"/>
                <a:gd name="T37" fmla="*/ 13 h 822"/>
                <a:gd name="T38" fmla="*/ 4 w 345"/>
                <a:gd name="T39" fmla="*/ 11 h 822"/>
                <a:gd name="T40" fmla="*/ 3 w 345"/>
                <a:gd name="T41" fmla="*/ 13 h 822"/>
                <a:gd name="T42" fmla="*/ 2 w 345"/>
                <a:gd name="T43" fmla="*/ 13 h 822"/>
                <a:gd name="T44" fmla="*/ 2 w 345"/>
                <a:gd name="T45" fmla="*/ 11 h 822"/>
                <a:gd name="T46" fmla="*/ 0 w 345"/>
                <a:gd name="T47" fmla="*/ 8 h 8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45"/>
                <a:gd name="T73" fmla="*/ 0 h 822"/>
                <a:gd name="T74" fmla="*/ 345 w 345"/>
                <a:gd name="T75" fmla="*/ 822 h 82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45" h="822">
                  <a:moveTo>
                    <a:pt x="0" y="337"/>
                  </a:moveTo>
                  <a:lnTo>
                    <a:pt x="14" y="289"/>
                  </a:lnTo>
                  <a:lnTo>
                    <a:pt x="114" y="76"/>
                  </a:lnTo>
                  <a:lnTo>
                    <a:pt x="181" y="48"/>
                  </a:lnTo>
                  <a:lnTo>
                    <a:pt x="196" y="0"/>
                  </a:lnTo>
                  <a:lnTo>
                    <a:pt x="247" y="27"/>
                  </a:lnTo>
                  <a:lnTo>
                    <a:pt x="247" y="71"/>
                  </a:lnTo>
                  <a:lnTo>
                    <a:pt x="204" y="201"/>
                  </a:lnTo>
                  <a:lnTo>
                    <a:pt x="249" y="190"/>
                  </a:lnTo>
                  <a:lnTo>
                    <a:pt x="273" y="278"/>
                  </a:lnTo>
                  <a:lnTo>
                    <a:pt x="345" y="302"/>
                  </a:lnTo>
                  <a:lnTo>
                    <a:pt x="309" y="345"/>
                  </a:lnTo>
                  <a:lnTo>
                    <a:pt x="226" y="401"/>
                  </a:lnTo>
                  <a:lnTo>
                    <a:pt x="204" y="454"/>
                  </a:lnTo>
                  <a:lnTo>
                    <a:pt x="249" y="552"/>
                  </a:lnTo>
                  <a:lnTo>
                    <a:pt x="233" y="612"/>
                  </a:lnTo>
                  <a:lnTo>
                    <a:pt x="287" y="742"/>
                  </a:lnTo>
                  <a:lnTo>
                    <a:pt x="247" y="822"/>
                  </a:lnTo>
                  <a:lnTo>
                    <a:pt x="207" y="540"/>
                  </a:lnTo>
                  <a:lnTo>
                    <a:pt x="173" y="497"/>
                  </a:lnTo>
                  <a:lnTo>
                    <a:pt x="118" y="571"/>
                  </a:lnTo>
                  <a:lnTo>
                    <a:pt x="78" y="556"/>
                  </a:lnTo>
                  <a:lnTo>
                    <a:pt x="86" y="455"/>
                  </a:lnTo>
                  <a:lnTo>
                    <a:pt x="0" y="33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8" name="Freeform 332"/>
            <p:cNvSpPr/>
            <p:nvPr/>
          </p:nvSpPr>
          <p:spPr bwMode="auto">
            <a:xfrm>
              <a:off x="3142529" y="3668516"/>
              <a:ext cx="90975" cy="85924"/>
            </a:xfrm>
            <a:custGeom>
              <a:avLst/>
              <a:gdLst>
                <a:gd name="T0" fmla="*/ 0 w 190"/>
                <a:gd name="T1" fmla="*/ 1 h 190"/>
                <a:gd name="T2" fmla="*/ 0 w 190"/>
                <a:gd name="T3" fmla="*/ 3 h 190"/>
                <a:gd name="T4" fmla="*/ 1 w 190"/>
                <a:gd name="T5" fmla="*/ 4 h 190"/>
                <a:gd name="T6" fmla="*/ 2 w 190"/>
                <a:gd name="T7" fmla="*/ 4 h 190"/>
                <a:gd name="T8" fmla="*/ 4 w 190"/>
                <a:gd name="T9" fmla="*/ 2 h 190"/>
                <a:gd name="T10" fmla="*/ 4 w 190"/>
                <a:gd name="T11" fmla="*/ 0 h 190"/>
                <a:gd name="T12" fmla="*/ 2 w 190"/>
                <a:gd name="T13" fmla="*/ 0 h 190"/>
                <a:gd name="T14" fmla="*/ 1 w 190"/>
                <a:gd name="T15" fmla="*/ 0 h 190"/>
                <a:gd name="T16" fmla="*/ 0 w 190"/>
                <a:gd name="T17" fmla="*/ 1 h 1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0"/>
                <a:gd name="T28" fmla="*/ 0 h 190"/>
                <a:gd name="T29" fmla="*/ 190 w 190"/>
                <a:gd name="T30" fmla="*/ 190 h 19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0" h="190">
                  <a:moveTo>
                    <a:pt x="0" y="37"/>
                  </a:moveTo>
                  <a:lnTo>
                    <a:pt x="12" y="132"/>
                  </a:lnTo>
                  <a:lnTo>
                    <a:pt x="39" y="182"/>
                  </a:lnTo>
                  <a:lnTo>
                    <a:pt x="73" y="190"/>
                  </a:lnTo>
                  <a:lnTo>
                    <a:pt x="190" y="102"/>
                  </a:lnTo>
                  <a:lnTo>
                    <a:pt x="187" y="0"/>
                  </a:lnTo>
                  <a:lnTo>
                    <a:pt x="101" y="16"/>
                  </a:lnTo>
                  <a:lnTo>
                    <a:pt x="25" y="13"/>
                  </a:lnTo>
                  <a:lnTo>
                    <a:pt x="0" y="3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89" name="Freeform 333"/>
            <p:cNvSpPr/>
            <p:nvPr/>
          </p:nvSpPr>
          <p:spPr bwMode="auto">
            <a:xfrm>
              <a:off x="2726403" y="3767169"/>
              <a:ext cx="33694" cy="76377"/>
            </a:xfrm>
            <a:custGeom>
              <a:avLst/>
              <a:gdLst>
                <a:gd name="T0" fmla="*/ 0 w 72"/>
                <a:gd name="T1" fmla="*/ 0 h 166"/>
                <a:gd name="T2" fmla="*/ 0 w 72"/>
                <a:gd name="T3" fmla="*/ 4 h 166"/>
                <a:gd name="T4" fmla="*/ 2 w 72"/>
                <a:gd name="T5" fmla="*/ 3 h 166"/>
                <a:gd name="T6" fmla="*/ 1 w 72"/>
                <a:gd name="T7" fmla="*/ 1 h 166"/>
                <a:gd name="T8" fmla="*/ 0 w 72"/>
                <a:gd name="T9" fmla="*/ 0 h 1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166"/>
                <a:gd name="T17" fmla="*/ 72 w 72"/>
                <a:gd name="T18" fmla="*/ 166 h 1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166">
                  <a:moveTo>
                    <a:pt x="0" y="0"/>
                  </a:moveTo>
                  <a:lnTo>
                    <a:pt x="13" y="166"/>
                  </a:lnTo>
                  <a:lnTo>
                    <a:pt x="72" y="138"/>
                  </a:lnTo>
                  <a:lnTo>
                    <a:pt x="45" y="4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0" name="Freeform 334"/>
            <p:cNvSpPr/>
            <p:nvPr/>
          </p:nvSpPr>
          <p:spPr bwMode="auto">
            <a:xfrm>
              <a:off x="2611842" y="2780638"/>
              <a:ext cx="1123710" cy="773313"/>
            </a:xfrm>
            <a:custGeom>
              <a:avLst/>
              <a:gdLst>
                <a:gd name="T0" fmla="*/ 0 w 2339"/>
                <a:gd name="T1" fmla="*/ 17 h 1707"/>
                <a:gd name="T2" fmla="*/ 6 w 2339"/>
                <a:gd name="T3" fmla="*/ 15 h 1707"/>
                <a:gd name="T4" fmla="*/ 5 w 2339"/>
                <a:gd name="T5" fmla="*/ 11 h 1707"/>
                <a:gd name="T6" fmla="*/ 8 w 2339"/>
                <a:gd name="T7" fmla="*/ 8 h 1707"/>
                <a:gd name="T8" fmla="*/ 11 w 2339"/>
                <a:gd name="T9" fmla="*/ 7 h 1707"/>
                <a:gd name="T10" fmla="*/ 13 w 2339"/>
                <a:gd name="T11" fmla="*/ 7 h 1707"/>
                <a:gd name="T12" fmla="*/ 15 w 2339"/>
                <a:gd name="T13" fmla="*/ 11 h 1707"/>
                <a:gd name="T14" fmla="*/ 21 w 2339"/>
                <a:gd name="T15" fmla="*/ 14 h 1707"/>
                <a:gd name="T16" fmla="*/ 28 w 2339"/>
                <a:gd name="T17" fmla="*/ 15 h 1707"/>
                <a:gd name="T18" fmla="*/ 34 w 2339"/>
                <a:gd name="T19" fmla="*/ 13 h 1707"/>
                <a:gd name="T20" fmla="*/ 35 w 2339"/>
                <a:gd name="T21" fmla="*/ 11 h 1707"/>
                <a:gd name="T22" fmla="*/ 40 w 2339"/>
                <a:gd name="T23" fmla="*/ 9 h 1707"/>
                <a:gd name="T24" fmla="*/ 37 w 2339"/>
                <a:gd name="T25" fmla="*/ 8 h 1707"/>
                <a:gd name="T26" fmla="*/ 38 w 2339"/>
                <a:gd name="T27" fmla="*/ 5 h 1707"/>
                <a:gd name="T28" fmla="*/ 40 w 2339"/>
                <a:gd name="T29" fmla="*/ 5 h 1707"/>
                <a:gd name="T30" fmla="*/ 41 w 2339"/>
                <a:gd name="T31" fmla="*/ 1 h 1707"/>
                <a:gd name="T32" fmla="*/ 46 w 2339"/>
                <a:gd name="T33" fmla="*/ 1 h 1707"/>
                <a:gd name="T34" fmla="*/ 50 w 2339"/>
                <a:gd name="T35" fmla="*/ 6 h 1707"/>
                <a:gd name="T36" fmla="*/ 54 w 2339"/>
                <a:gd name="T37" fmla="*/ 7 h 1707"/>
                <a:gd name="T38" fmla="*/ 51 w 2339"/>
                <a:gd name="T39" fmla="*/ 12 h 1707"/>
                <a:gd name="T40" fmla="*/ 50 w 2339"/>
                <a:gd name="T41" fmla="*/ 14 h 1707"/>
                <a:gd name="T42" fmla="*/ 48 w 2339"/>
                <a:gd name="T43" fmla="*/ 15 h 1707"/>
                <a:gd name="T44" fmla="*/ 47 w 2339"/>
                <a:gd name="T45" fmla="*/ 15 h 1707"/>
                <a:gd name="T46" fmla="*/ 42 w 2339"/>
                <a:gd name="T47" fmla="*/ 19 h 1707"/>
                <a:gd name="T48" fmla="*/ 42 w 2339"/>
                <a:gd name="T49" fmla="*/ 16 h 1707"/>
                <a:gd name="T50" fmla="*/ 39 w 2339"/>
                <a:gd name="T51" fmla="*/ 19 h 1707"/>
                <a:gd name="T52" fmla="*/ 42 w 2339"/>
                <a:gd name="T53" fmla="*/ 20 h 1707"/>
                <a:gd name="T54" fmla="*/ 41 w 2339"/>
                <a:gd name="T55" fmla="*/ 22 h 1707"/>
                <a:gd name="T56" fmla="*/ 43 w 2339"/>
                <a:gd name="T57" fmla="*/ 27 h 1707"/>
                <a:gd name="T58" fmla="*/ 43 w 2339"/>
                <a:gd name="T59" fmla="*/ 28 h 1707"/>
                <a:gd name="T60" fmla="*/ 43 w 2339"/>
                <a:gd name="T61" fmla="*/ 29 h 1707"/>
                <a:gd name="T62" fmla="*/ 38 w 2339"/>
                <a:gd name="T63" fmla="*/ 36 h 1707"/>
                <a:gd name="T64" fmla="*/ 36 w 2339"/>
                <a:gd name="T65" fmla="*/ 37 h 1707"/>
                <a:gd name="T66" fmla="*/ 35 w 2339"/>
                <a:gd name="T67" fmla="*/ 38 h 1707"/>
                <a:gd name="T68" fmla="*/ 32 w 2339"/>
                <a:gd name="T69" fmla="*/ 39 h 1707"/>
                <a:gd name="T70" fmla="*/ 30 w 2339"/>
                <a:gd name="T71" fmla="*/ 38 h 1707"/>
                <a:gd name="T72" fmla="*/ 25 w 2339"/>
                <a:gd name="T73" fmla="*/ 37 h 1707"/>
                <a:gd name="T74" fmla="*/ 25 w 2339"/>
                <a:gd name="T75" fmla="*/ 38 h 1707"/>
                <a:gd name="T76" fmla="*/ 23 w 2339"/>
                <a:gd name="T77" fmla="*/ 37 h 1707"/>
                <a:gd name="T78" fmla="*/ 21 w 2339"/>
                <a:gd name="T79" fmla="*/ 36 h 1707"/>
                <a:gd name="T80" fmla="*/ 22 w 2339"/>
                <a:gd name="T81" fmla="*/ 32 h 1707"/>
                <a:gd name="T82" fmla="*/ 20 w 2339"/>
                <a:gd name="T83" fmla="*/ 30 h 1707"/>
                <a:gd name="T84" fmla="*/ 16 w 2339"/>
                <a:gd name="T85" fmla="*/ 31 h 1707"/>
                <a:gd name="T86" fmla="*/ 13 w 2339"/>
                <a:gd name="T87" fmla="*/ 32 h 1707"/>
                <a:gd name="T88" fmla="*/ 13 w 2339"/>
                <a:gd name="T89" fmla="*/ 31 h 1707"/>
                <a:gd name="T90" fmla="*/ 9 w 2339"/>
                <a:gd name="T91" fmla="*/ 30 h 1707"/>
                <a:gd name="T92" fmla="*/ 5 w 2339"/>
                <a:gd name="T93" fmla="*/ 28 h 1707"/>
                <a:gd name="T94" fmla="*/ 5 w 2339"/>
                <a:gd name="T95" fmla="*/ 26 h 1707"/>
                <a:gd name="T96" fmla="*/ 6 w 2339"/>
                <a:gd name="T97" fmla="*/ 23 h 1707"/>
                <a:gd name="T98" fmla="*/ 3 w 2339"/>
                <a:gd name="T99" fmla="*/ 23 h 1707"/>
                <a:gd name="T100" fmla="*/ 1 w 2339"/>
                <a:gd name="T101" fmla="*/ 20 h 1707"/>
                <a:gd name="T102" fmla="*/ 0 w 2339"/>
                <a:gd name="T103" fmla="*/ 19 h 170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339"/>
                <a:gd name="T157" fmla="*/ 0 h 1707"/>
                <a:gd name="T158" fmla="*/ 2339 w 2339"/>
                <a:gd name="T159" fmla="*/ 1707 h 170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339" h="1707">
                  <a:moveTo>
                    <a:pt x="0" y="812"/>
                  </a:moveTo>
                  <a:lnTo>
                    <a:pt x="15" y="747"/>
                  </a:lnTo>
                  <a:lnTo>
                    <a:pt x="98" y="730"/>
                  </a:lnTo>
                  <a:lnTo>
                    <a:pt x="245" y="642"/>
                  </a:lnTo>
                  <a:lnTo>
                    <a:pt x="267" y="572"/>
                  </a:lnTo>
                  <a:lnTo>
                    <a:pt x="238" y="491"/>
                  </a:lnTo>
                  <a:lnTo>
                    <a:pt x="331" y="469"/>
                  </a:lnTo>
                  <a:lnTo>
                    <a:pt x="357" y="362"/>
                  </a:lnTo>
                  <a:lnTo>
                    <a:pt x="454" y="368"/>
                  </a:lnTo>
                  <a:lnTo>
                    <a:pt x="465" y="299"/>
                  </a:lnTo>
                  <a:lnTo>
                    <a:pt x="539" y="264"/>
                  </a:lnTo>
                  <a:lnTo>
                    <a:pt x="578" y="322"/>
                  </a:lnTo>
                  <a:lnTo>
                    <a:pt x="633" y="345"/>
                  </a:lnTo>
                  <a:lnTo>
                    <a:pt x="652" y="469"/>
                  </a:lnTo>
                  <a:lnTo>
                    <a:pt x="821" y="519"/>
                  </a:lnTo>
                  <a:lnTo>
                    <a:pt x="892" y="606"/>
                  </a:lnTo>
                  <a:lnTo>
                    <a:pt x="1033" y="602"/>
                  </a:lnTo>
                  <a:lnTo>
                    <a:pt x="1190" y="667"/>
                  </a:lnTo>
                  <a:lnTo>
                    <a:pt x="1395" y="606"/>
                  </a:lnTo>
                  <a:lnTo>
                    <a:pt x="1459" y="557"/>
                  </a:lnTo>
                  <a:lnTo>
                    <a:pt x="1459" y="488"/>
                  </a:lnTo>
                  <a:lnTo>
                    <a:pt x="1518" y="496"/>
                  </a:lnTo>
                  <a:lnTo>
                    <a:pt x="1649" y="398"/>
                  </a:lnTo>
                  <a:lnTo>
                    <a:pt x="1748" y="392"/>
                  </a:lnTo>
                  <a:lnTo>
                    <a:pt x="1701" y="318"/>
                  </a:lnTo>
                  <a:lnTo>
                    <a:pt x="1604" y="337"/>
                  </a:lnTo>
                  <a:lnTo>
                    <a:pt x="1603" y="254"/>
                  </a:lnTo>
                  <a:lnTo>
                    <a:pt x="1627" y="207"/>
                  </a:lnTo>
                  <a:lnTo>
                    <a:pt x="1684" y="234"/>
                  </a:lnTo>
                  <a:lnTo>
                    <a:pt x="1738" y="204"/>
                  </a:lnTo>
                  <a:lnTo>
                    <a:pt x="1795" y="92"/>
                  </a:lnTo>
                  <a:lnTo>
                    <a:pt x="1770" y="51"/>
                  </a:lnTo>
                  <a:lnTo>
                    <a:pt x="1908" y="0"/>
                  </a:lnTo>
                  <a:lnTo>
                    <a:pt x="1986" y="35"/>
                  </a:lnTo>
                  <a:lnTo>
                    <a:pt x="2056" y="224"/>
                  </a:lnTo>
                  <a:lnTo>
                    <a:pt x="2173" y="266"/>
                  </a:lnTo>
                  <a:lnTo>
                    <a:pt x="2193" y="335"/>
                  </a:lnTo>
                  <a:lnTo>
                    <a:pt x="2339" y="291"/>
                  </a:lnTo>
                  <a:lnTo>
                    <a:pt x="2270" y="475"/>
                  </a:lnTo>
                  <a:lnTo>
                    <a:pt x="2185" y="503"/>
                  </a:lnTo>
                  <a:lnTo>
                    <a:pt x="2198" y="572"/>
                  </a:lnTo>
                  <a:lnTo>
                    <a:pt x="2173" y="615"/>
                  </a:lnTo>
                  <a:lnTo>
                    <a:pt x="2159" y="602"/>
                  </a:lnTo>
                  <a:lnTo>
                    <a:pt x="2083" y="652"/>
                  </a:lnTo>
                  <a:lnTo>
                    <a:pt x="2083" y="679"/>
                  </a:lnTo>
                  <a:lnTo>
                    <a:pt x="2030" y="670"/>
                  </a:lnTo>
                  <a:lnTo>
                    <a:pt x="1936" y="753"/>
                  </a:lnTo>
                  <a:lnTo>
                    <a:pt x="1819" y="820"/>
                  </a:lnTo>
                  <a:lnTo>
                    <a:pt x="1857" y="730"/>
                  </a:lnTo>
                  <a:lnTo>
                    <a:pt x="1838" y="701"/>
                  </a:lnTo>
                  <a:lnTo>
                    <a:pt x="1684" y="801"/>
                  </a:lnTo>
                  <a:lnTo>
                    <a:pt x="1681" y="829"/>
                  </a:lnTo>
                  <a:lnTo>
                    <a:pt x="1732" y="894"/>
                  </a:lnTo>
                  <a:lnTo>
                    <a:pt x="1800" y="866"/>
                  </a:lnTo>
                  <a:lnTo>
                    <a:pt x="1869" y="890"/>
                  </a:lnTo>
                  <a:lnTo>
                    <a:pt x="1777" y="941"/>
                  </a:lnTo>
                  <a:lnTo>
                    <a:pt x="1739" y="1013"/>
                  </a:lnTo>
                  <a:lnTo>
                    <a:pt x="1841" y="1167"/>
                  </a:lnTo>
                  <a:lnTo>
                    <a:pt x="1773" y="1154"/>
                  </a:lnTo>
                  <a:lnTo>
                    <a:pt x="1841" y="1208"/>
                  </a:lnTo>
                  <a:lnTo>
                    <a:pt x="1776" y="1240"/>
                  </a:lnTo>
                  <a:lnTo>
                    <a:pt x="1846" y="1255"/>
                  </a:lnTo>
                  <a:lnTo>
                    <a:pt x="1716" y="1504"/>
                  </a:lnTo>
                  <a:lnTo>
                    <a:pt x="1630" y="1579"/>
                  </a:lnTo>
                  <a:lnTo>
                    <a:pt x="1546" y="1602"/>
                  </a:lnTo>
                  <a:lnTo>
                    <a:pt x="1540" y="1603"/>
                  </a:lnTo>
                  <a:lnTo>
                    <a:pt x="1518" y="1589"/>
                  </a:lnTo>
                  <a:lnTo>
                    <a:pt x="1498" y="1629"/>
                  </a:lnTo>
                  <a:lnTo>
                    <a:pt x="1399" y="1654"/>
                  </a:lnTo>
                  <a:lnTo>
                    <a:pt x="1390" y="1707"/>
                  </a:lnTo>
                  <a:lnTo>
                    <a:pt x="1373" y="1643"/>
                  </a:lnTo>
                  <a:lnTo>
                    <a:pt x="1306" y="1648"/>
                  </a:lnTo>
                  <a:lnTo>
                    <a:pt x="1204" y="1572"/>
                  </a:lnTo>
                  <a:lnTo>
                    <a:pt x="1089" y="1606"/>
                  </a:lnTo>
                  <a:lnTo>
                    <a:pt x="1066" y="1607"/>
                  </a:lnTo>
                  <a:lnTo>
                    <a:pt x="1068" y="1654"/>
                  </a:lnTo>
                  <a:lnTo>
                    <a:pt x="1052" y="1642"/>
                  </a:lnTo>
                  <a:lnTo>
                    <a:pt x="980" y="1618"/>
                  </a:lnTo>
                  <a:lnTo>
                    <a:pt x="956" y="1530"/>
                  </a:lnTo>
                  <a:lnTo>
                    <a:pt x="911" y="1541"/>
                  </a:lnTo>
                  <a:lnTo>
                    <a:pt x="954" y="1411"/>
                  </a:lnTo>
                  <a:lnTo>
                    <a:pt x="954" y="1367"/>
                  </a:lnTo>
                  <a:lnTo>
                    <a:pt x="903" y="1340"/>
                  </a:lnTo>
                  <a:lnTo>
                    <a:pt x="864" y="1322"/>
                  </a:lnTo>
                  <a:lnTo>
                    <a:pt x="852" y="1273"/>
                  </a:lnTo>
                  <a:lnTo>
                    <a:pt x="691" y="1354"/>
                  </a:lnTo>
                  <a:lnTo>
                    <a:pt x="619" y="1332"/>
                  </a:lnTo>
                  <a:lnTo>
                    <a:pt x="579" y="1378"/>
                  </a:lnTo>
                  <a:lnTo>
                    <a:pt x="574" y="1345"/>
                  </a:lnTo>
                  <a:lnTo>
                    <a:pt x="549" y="1353"/>
                  </a:lnTo>
                  <a:lnTo>
                    <a:pt x="467" y="1353"/>
                  </a:lnTo>
                  <a:lnTo>
                    <a:pt x="402" y="1282"/>
                  </a:lnTo>
                  <a:lnTo>
                    <a:pt x="283" y="1236"/>
                  </a:lnTo>
                  <a:lnTo>
                    <a:pt x="201" y="1205"/>
                  </a:lnTo>
                  <a:lnTo>
                    <a:pt x="184" y="1128"/>
                  </a:lnTo>
                  <a:lnTo>
                    <a:pt x="223" y="1119"/>
                  </a:lnTo>
                  <a:lnTo>
                    <a:pt x="199" y="1056"/>
                  </a:lnTo>
                  <a:lnTo>
                    <a:pt x="252" y="983"/>
                  </a:lnTo>
                  <a:lnTo>
                    <a:pt x="212" y="958"/>
                  </a:lnTo>
                  <a:lnTo>
                    <a:pt x="150" y="985"/>
                  </a:lnTo>
                  <a:lnTo>
                    <a:pt x="38" y="901"/>
                  </a:lnTo>
                  <a:lnTo>
                    <a:pt x="42" y="890"/>
                  </a:lnTo>
                  <a:lnTo>
                    <a:pt x="42" y="830"/>
                  </a:lnTo>
                  <a:lnTo>
                    <a:pt x="0" y="81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1" name="Freeform 335"/>
            <p:cNvSpPr/>
            <p:nvPr/>
          </p:nvSpPr>
          <p:spPr bwMode="auto">
            <a:xfrm>
              <a:off x="3257091" y="3560315"/>
              <a:ext cx="40433" cy="35006"/>
            </a:xfrm>
            <a:custGeom>
              <a:avLst/>
              <a:gdLst>
                <a:gd name="T0" fmla="*/ 0 w 84"/>
                <a:gd name="T1" fmla="*/ 1 h 80"/>
                <a:gd name="T2" fmla="*/ 1 w 84"/>
                <a:gd name="T3" fmla="*/ 0 h 80"/>
                <a:gd name="T4" fmla="*/ 2 w 84"/>
                <a:gd name="T5" fmla="*/ 0 h 80"/>
                <a:gd name="T6" fmla="*/ 1 w 84"/>
                <a:gd name="T7" fmla="*/ 2 h 80"/>
                <a:gd name="T8" fmla="*/ 0 w 84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80"/>
                <a:gd name="T17" fmla="*/ 84 w 84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80">
                  <a:moveTo>
                    <a:pt x="0" y="65"/>
                  </a:moveTo>
                  <a:lnTo>
                    <a:pt x="27" y="0"/>
                  </a:lnTo>
                  <a:lnTo>
                    <a:pt x="84" y="15"/>
                  </a:lnTo>
                  <a:lnTo>
                    <a:pt x="38" y="80"/>
                  </a:lnTo>
                  <a:lnTo>
                    <a:pt x="0" y="6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2" name="Freeform 336"/>
            <p:cNvSpPr/>
            <p:nvPr/>
          </p:nvSpPr>
          <p:spPr bwMode="auto">
            <a:xfrm>
              <a:off x="3464312" y="3453706"/>
              <a:ext cx="32010" cy="65238"/>
            </a:xfrm>
            <a:custGeom>
              <a:avLst/>
              <a:gdLst>
                <a:gd name="T0" fmla="*/ 0 w 67"/>
                <a:gd name="T1" fmla="*/ 1 h 144"/>
                <a:gd name="T2" fmla="*/ 1 w 67"/>
                <a:gd name="T3" fmla="*/ 3 h 144"/>
                <a:gd name="T4" fmla="*/ 1 w 67"/>
                <a:gd name="T5" fmla="*/ 0 h 144"/>
                <a:gd name="T6" fmla="*/ 1 w 67"/>
                <a:gd name="T7" fmla="*/ 0 h 144"/>
                <a:gd name="T8" fmla="*/ 0 w 67"/>
                <a:gd name="T9" fmla="*/ 1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144"/>
                <a:gd name="T17" fmla="*/ 67 w 67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144">
                  <a:moveTo>
                    <a:pt x="0" y="60"/>
                  </a:moveTo>
                  <a:lnTo>
                    <a:pt x="28" y="144"/>
                  </a:lnTo>
                  <a:lnTo>
                    <a:pt x="67" y="0"/>
                  </a:lnTo>
                  <a:lnTo>
                    <a:pt x="33" y="2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3" name="Freeform 337"/>
            <p:cNvSpPr/>
            <p:nvPr/>
          </p:nvSpPr>
          <p:spPr bwMode="auto">
            <a:xfrm>
              <a:off x="1478023" y="2844285"/>
              <a:ext cx="195428" cy="85924"/>
            </a:xfrm>
            <a:custGeom>
              <a:avLst/>
              <a:gdLst>
                <a:gd name="T0" fmla="*/ 0 w 403"/>
                <a:gd name="T1" fmla="*/ 1 h 190"/>
                <a:gd name="T2" fmla="*/ 2 w 403"/>
                <a:gd name="T3" fmla="*/ 3 h 190"/>
                <a:gd name="T4" fmla="*/ 4 w 403"/>
                <a:gd name="T5" fmla="*/ 3 h 190"/>
                <a:gd name="T6" fmla="*/ 5 w 403"/>
                <a:gd name="T7" fmla="*/ 4 h 190"/>
                <a:gd name="T8" fmla="*/ 6 w 403"/>
                <a:gd name="T9" fmla="*/ 4 h 190"/>
                <a:gd name="T10" fmla="*/ 8 w 403"/>
                <a:gd name="T11" fmla="*/ 3 h 190"/>
                <a:gd name="T12" fmla="*/ 9 w 403"/>
                <a:gd name="T13" fmla="*/ 4 h 190"/>
                <a:gd name="T14" fmla="*/ 9 w 403"/>
                <a:gd name="T15" fmla="*/ 3 h 190"/>
                <a:gd name="T16" fmla="*/ 7 w 403"/>
                <a:gd name="T17" fmla="*/ 3 h 190"/>
                <a:gd name="T18" fmla="*/ 3 w 403"/>
                <a:gd name="T19" fmla="*/ 0 h 190"/>
                <a:gd name="T20" fmla="*/ 2 w 403"/>
                <a:gd name="T21" fmla="*/ 0 h 190"/>
                <a:gd name="T22" fmla="*/ 0 w 403"/>
                <a:gd name="T23" fmla="*/ 1 h 1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3"/>
                <a:gd name="T37" fmla="*/ 0 h 190"/>
                <a:gd name="T38" fmla="*/ 403 w 403"/>
                <a:gd name="T39" fmla="*/ 190 h 19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3" h="190">
                  <a:moveTo>
                    <a:pt x="0" y="47"/>
                  </a:moveTo>
                  <a:lnTo>
                    <a:pt x="72" y="135"/>
                  </a:lnTo>
                  <a:lnTo>
                    <a:pt x="184" y="134"/>
                  </a:lnTo>
                  <a:lnTo>
                    <a:pt x="201" y="171"/>
                  </a:lnTo>
                  <a:lnTo>
                    <a:pt x="251" y="190"/>
                  </a:lnTo>
                  <a:lnTo>
                    <a:pt x="340" y="146"/>
                  </a:lnTo>
                  <a:lnTo>
                    <a:pt x="392" y="155"/>
                  </a:lnTo>
                  <a:lnTo>
                    <a:pt x="403" y="117"/>
                  </a:lnTo>
                  <a:lnTo>
                    <a:pt x="306" y="106"/>
                  </a:lnTo>
                  <a:lnTo>
                    <a:pt x="110" y="17"/>
                  </a:lnTo>
                  <a:lnTo>
                    <a:pt x="87" y="0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4" name="Freeform 338"/>
            <p:cNvSpPr/>
            <p:nvPr/>
          </p:nvSpPr>
          <p:spPr bwMode="auto">
            <a:xfrm>
              <a:off x="1410634" y="2662891"/>
              <a:ext cx="48857" cy="79559"/>
            </a:xfrm>
            <a:custGeom>
              <a:avLst/>
              <a:gdLst>
                <a:gd name="T0" fmla="*/ 0 w 100"/>
                <a:gd name="T1" fmla="*/ 3 h 175"/>
                <a:gd name="T2" fmla="*/ 0 w 100"/>
                <a:gd name="T3" fmla="*/ 1 h 175"/>
                <a:gd name="T4" fmla="*/ 2 w 100"/>
                <a:gd name="T5" fmla="*/ 0 h 175"/>
                <a:gd name="T6" fmla="*/ 2 w 100"/>
                <a:gd name="T7" fmla="*/ 2 h 175"/>
                <a:gd name="T8" fmla="*/ 2 w 100"/>
                <a:gd name="T9" fmla="*/ 2 h 175"/>
                <a:gd name="T10" fmla="*/ 1 w 100"/>
                <a:gd name="T11" fmla="*/ 3 h 175"/>
                <a:gd name="T12" fmla="*/ 1 w 100"/>
                <a:gd name="T13" fmla="*/ 4 h 175"/>
                <a:gd name="T14" fmla="*/ 0 w 100"/>
                <a:gd name="T15" fmla="*/ 4 h 175"/>
                <a:gd name="T16" fmla="*/ 0 w 100"/>
                <a:gd name="T17" fmla="*/ 3 h 1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0"/>
                <a:gd name="T28" fmla="*/ 0 h 175"/>
                <a:gd name="T29" fmla="*/ 100 w 100"/>
                <a:gd name="T30" fmla="*/ 175 h 1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0" h="175">
                  <a:moveTo>
                    <a:pt x="0" y="133"/>
                  </a:moveTo>
                  <a:lnTo>
                    <a:pt x="6" y="47"/>
                  </a:lnTo>
                  <a:lnTo>
                    <a:pt x="87" y="0"/>
                  </a:lnTo>
                  <a:lnTo>
                    <a:pt x="72" y="69"/>
                  </a:lnTo>
                  <a:lnTo>
                    <a:pt x="100" y="89"/>
                  </a:lnTo>
                  <a:lnTo>
                    <a:pt x="48" y="127"/>
                  </a:lnTo>
                  <a:lnTo>
                    <a:pt x="46" y="175"/>
                  </a:lnTo>
                  <a:lnTo>
                    <a:pt x="16" y="175"/>
                  </a:lnTo>
                  <a:lnTo>
                    <a:pt x="0" y="13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5" name="Freeform 339"/>
            <p:cNvSpPr/>
            <p:nvPr/>
          </p:nvSpPr>
          <p:spPr bwMode="auto">
            <a:xfrm>
              <a:off x="1442644" y="2723356"/>
              <a:ext cx="16847" cy="9547"/>
            </a:xfrm>
            <a:custGeom>
              <a:avLst/>
              <a:gdLst>
                <a:gd name="T0" fmla="*/ 0 w 36"/>
                <a:gd name="T1" fmla="*/ 1 h 22"/>
                <a:gd name="T2" fmla="*/ 1 w 36"/>
                <a:gd name="T3" fmla="*/ 0 h 22"/>
                <a:gd name="T4" fmla="*/ 1 w 36"/>
                <a:gd name="T5" fmla="*/ 0 h 22"/>
                <a:gd name="T6" fmla="*/ 0 w 36"/>
                <a:gd name="T7" fmla="*/ 1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22"/>
                <a:gd name="T14" fmla="*/ 36 w 36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22">
                  <a:moveTo>
                    <a:pt x="0" y="22"/>
                  </a:moveTo>
                  <a:lnTo>
                    <a:pt x="30" y="0"/>
                  </a:lnTo>
                  <a:lnTo>
                    <a:pt x="36" y="14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6" name="Freeform 340"/>
            <p:cNvSpPr/>
            <p:nvPr/>
          </p:nvSpPr>
          <p:spPr bwMode="auto">
            <a:xfrm>
              <a:off x="1466230" y="2705853"/>
              <a:ext cx="28640" cy="33415"/>
            </a:xfrm>
            <a:custGeom>
              <a:avLst/>
              <a:gdLst>
                <a:gd name="T0" fmla="*/ 0 w 61"/>
                <a:gd name="T1" fmla="*/ 1 h 74"/>
                <a:gd name="T2" fmla="*/ 1 w 61"/>
                <a:gd name="T3" fmla="*/ 2 h 74"/>
                <a:gd name="T4" fmla="*/ 1 w 61"/>
                <a:gd name="T5" fmla="*/ 1 h 74"/>
                <a:gd name="T6" fmla="*/ 1 w 61"/>
                <a:gd name="T7" fmla="*/ 0 h 74"/>
                <a:gd name="T8" fmla="*/ 0 w 61"/>
                <a:gd name="T9" fmla="*/ 1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74"/>
                <a:gd name="T17" fmla="*/ 61 w 61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74">
                  <a:moveTo>
                    <a:pt x="0" y="39"/>
                  </a:moveTo>
                  <a:lnTo>
                    <a:pt x="48" y="74"/>
                  </a:lnTo>
                  <a:lnTo>
                    <a:pt x="61" y="38"/>
                  </a:lnTo>
                  <a:lnTo>
                    <a:pt x="52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7" name="Freeform 341"/>
            <p:cNvSpPr/>
            <p:nvPr/>
          </p:nvSpPr>
          <p:spPr bwMode="auto">
            <a:xfrm>
              <a:off x="1638071" y="2269870"/>
              <a:ext cx="200482" cy="329374"/>
            </a:xfrm>
            <a:custGeom>
              <a:avLst/>
              <a:gdLst>
                <a:gd name="T0" fmla="*/ 0 w 416"/>
                <a:gd name="T1" fmla="*/ 2 h 726"/>
                <a:gd name="T2" fmla="*/ 1 w 416"/>
                <a:gd name="T3" fmla="*/ 1 h 726"/>
                <a:gd name="T4" fmla="*/ 2 w 416"/>
                <a:gd name="T5" fmla="*/ 2 h 726"/>
                <a:gd name="T6" fmla="*/ 3 w 416"/>
                <a:gd name="T7" fmla="*/ 3 h 726"/>
                <a:gd name="T8" fmla="*/ 5 w 416"/>
                <a:gd name="T9" fmla="*/ 2 h 726"/>
                <a:gd name="T10" fmla="*/ 5 w 416"/>
                <a:gd name="T11" fmla="*/ 0 h 726"/>
                <a:gd name="T12" fmla="*/ 7 w 416"/>
                <a:gd name="T13" fmla="*/ 0 h 726"/>
                <a:gd name="T14" fmla="*/ 8 w 416"/>
                <a:gd name="T15" fmla="*/ 1 h 726"/>
                <a:gd name="T16" fmla="*/ 7 w 416"/>
                <a:gd name="T17" fmla="*/ 2 h 726"/>
                <a:gd name="T18" fmla="*/ 7 w 416"/>
                <a:gd name="T19" fmla="*/ 3 h 726"/>
                <a:gd name="T20" fmla="*/ 9 w 416"/>
                <a:gd name="T21" fmla="*/ 4 h 726"/>
                <a:gd name="T22" fmla="*/ 8 w 416"/>
                <a:gd name="T23" fmla="*/ 5 h 726"/>
                <a:gd name="T24" fmla="*/ 9 w 416"/>
                <a:gd name="T25" fmla="*/ 7 h 726"/>
                <a:gd name="T26" fmla="*/ 8 w 416"/>
                <a:gd name="T27" fmla="*/ 9 h 726"/>
                <a:gd name="T28" fmla="*/ 10 w 416"/>
                <a:gd name="T29" fmla="*/ 13 h 726"/>
                <a:gd name="T30" fmla="*/ 6 w 416"/>
                <a:gd name="T31" fmla="*/ 16 h 726"/>
                <a:gd name="T32" fmla="*/ 2 w 416"/>
                <a:gd name="T33" fmla="*/ 17 h 726"/>
                <a:gd name="T34" fmla="*/ 2 w 416"/>
                <a:gd name="T35" fmla="*/ 16 h 726"/>
                <a:gd name="T36" fmla="*/ 1 w 416"/>
                <a:gd name="T37" fmla="*/ 16 h 726"/>
                <a:gd name="T38" fmla="*/ 1 w 416"/>
                <a:gd name="T39" fmla="*/ 12 h 726"/>
                <a:gd name="T40" fmla="*/ 4 w 416"/>
                <a:gd name="T41" fmla="*/ 9 h 726"/>
                <a:gd name="T42" fmla="*/ 3 w 416"/>
                <a:gd name="T43" fmla="*/ 7 h 726"/>
                <a:gd name="T44" fmla="*/ 3 w 416"/>
                <a:gd name="T45" fmla="*/ 4 h 726"/>
                <a:gd name="T46" fmla="*/ 0 w 416"/>
                <a:gd name="T47" fmla="*/ 2 h 72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16"/>
                <a:gd name="T73" fmla="*/ 0 h 726"/>
                <a:gd name="T74" fmla="*/ 416 w 416"/>
                <a:gd name="T75" fmla="*/ 726 h 72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16" h="726">
                  <a:moveTo>
                    <a:pt x="0" y="76"/>
                  </a:moveTo>
                  <a:lnTo>
                    <a:pt x="27" y="55"/>
                  </a:lnTo>
                  <a:lnTo>
                    <a:pt x="72" y="97"/>
                  </a:lnTo>
                  <a:lnTo>
                    <a:pt x="151" y="105"/>
                  </a:lnTo>
                  <a:lnTo>
                    <a:pt x="196" y="79"/>
                  </a:lnTo>
                  <a:lnTo>
                    <a:pt x="208" y="17"/>
                  </a:lnTo>
                  <a:lnTo>
                    <a:pt x="284" y="0"/>
                  </a:lnTo>
                  <a:lnTo>
                    <a:pt x="324" y="25"/>
                  </a:lnTo>
                  <a:lnTo>
                    <a:pt x="319" y="76"/>
                  </a:lnTo>
                  <a:lnTo>
                    <a:pt x="303" y="126"/>
                  </a:lnTo>
                  <a:lnTo>
                    <a:pt x="362" y="190"/>
                  </a:lnTo>
                  <a:lnTo>
                    <a:pt x="325" y="236"/>
                  </a:lnTo>
                  <a:lnTo>
                    <a:pt x="365" y="316"/>
                  </a:lnTo>
                  <a:lnTo>
                    <a:pt x="353" y="387"/>
                  </a:lnTo>
                  <a:lnTo>
                    <a:pt x="416" y="537"/>
                  </a:lnTo>
                  <a:lnTo>
                    <a:pt x="269" y="680"/>
                  </a:lnTo>
                  <a:lnTo>
                    <a:pt x="94" y="726"/>
                  </a:lnTo>
                  <a:lnTo>
                    <a:pt x="83" y="697"/>
                  </a:lnTo>
                  <a:lnTo>
                    <a:pt x="27" y="674"/>
                  </a:lnTo>
                  <a:lnTo>
                    <a:pt x="20" y="533"/>
                  </a:lnTo>
                  <a:lnTo>
                    <a:pt x="189" y="381"/>
                  </a:lnTo>
                  <a:lnTo>
                    <a:pt x="134" y="306"/>
                  </a:lnTo>
                  <a:lnTo>
                    <a:pt x="112" y="155"/>
                  </a:lnTo>
                  <a:lnTo>
                    <a:pt x="0" y="7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8" name="Freeform 342"/>
            <p:cNvSpPr/>
            <p:nvPr/>
          </p:nvSpPr>
          <p:spPr bwMode="auto">
            <a:xfrm>
              <a:off x="1179827" y="2844285"/>
              <a:ext cx="230807" cy="219583"/>
            </a:xfrm>
            <a:custGeom>
              <a:avLst/>
              <a:gdLst>
                <a:gd name="T0" fmla="*/ 0 w 482"/>
                <a:gd name="T1" fmla="*/ 3 h 484"/>
                <a:gd name="T2" fmla="*/ 0 w 482"/>
                <a:gd name="T3" fmla="*/ 4 h 484"/>
                <a:gd name="T4" fmla="*/ 3 w 482"/>
                <a:gd name="T5" fmla="*/ 5 h 484"/>
                <a:gd name="T6" fmla="*/ 2 w 482"/>
                <a:gd name="T7" fmla="*/ 6 h 484"/>
                <a:gd name="T8" fmla="*/ 3 w 482"/>
                <a:gd name="T9" fmla="*/ 6 h 484"/>
                <a:gd name="T10" fmla="*/ 3 w 482"/>
                <a:gd name="T11" fmla="*/ 8 h 484"/>
                <a:gd name="T12" fmla="*/ 3 w 482"/>
                <a:gd name="T13" fmla="*/ 10 h 484"/>
                <a:gd name="T14" fmla="*/ 5 w 482"/>
                <a:gd name="T15" fmla="*/ 11 h 484"/>
                <a:gd name="T16" fmla="*/ 5 w 482"/>
                <a:gd name="T17" fmla="*/ 11 h 484"/>
                <a:gd name="T18" fmla="*/ 7 w 482"/>
                <a:gd name="T19" fmla="*/ 11 h 484"/>
                <a:gd name="T20" fmla="*/ 7 w 482"/>
                <a:gd name="T21" fmla="*/ 10 h 484"/>
                <a:gd name="T22" fmla="*/ 8 w 482"/>
                <a:gd name="T23" fmla="*/ 10 h 484"/>
                <a:gd name="T24" fmla="*/ 9 w 482"/>
                <a:gd name="T25" fmla="*/ 10 h 484"/>
                <a:gd name="T26" fmla="*/ 11 w 482"/>
                <a:gd name="T27" fmla="*/ 9 h 484"/>
                <a:gd name="T28" fmla="*/ 10 w 482"/>
                <a:gd name="T29" fmla="*/ 8 h 484"/>
                <a:gd name="T30" fmla="*/ 10 w 482"/>
                <a:gd name="T31" fmla="*/ 7 h 484"/>
                <a:gd name="T32" fmla="*/ 9 w 482"/>
                <a:gd name="T33" fmla="*/ 6 h 484"/>
                <a:gd name="T34" fmla="*/ 11 w 482"/>
                <a:gd name="T35" fmla="*/ 5 h 484"/>
                <a:gd name="T36" fmla="*/ 11 w 482"/>
                <a:gd name="T37" fmla="*/ 3 h 484"/>
                <a:gd name="T38" fmla="*/ 9 w 482"/>
                <a:gd name="T39" fmla="*/ 2 h 484"/>
                <a:gd name="T40" fmla="*/ 9 w 482"/>
                <a:gd name="T41" fmla="*/ 2 h 484"/>
                <a:gd name="T42" fmla="*/ 7 w 482"/>
                <a:gd name="T43" fmla="*/ 0 h 484"/>
                <a:gd name="T44" fmla="*/ 6 w 482"/>
                <a:gd name="T45" fmla="*/ 0 h 484"/>
                <a:gd name="T46" fmla="*/ 5 w 482"/>
                <a:gd name="T47" fmla="*/ 2 h 484"/>
                <a:gd name="T48" fmla="*/ 3 w 482"/>
                <a:gd name="T49" fmla="*/ 2 h 484"/>
                <a:gd name="T50" fmla="*/ 3 w 482"/>
                <a:gd name="T51" fmla="*/ 3 h 484"/>
                <a:gd name="T52" fmla="*/ 0 w 482"/>
                <a:gd name="T53" fmla="*/ 3 h 48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82"/>
                <a:gd name="T82" fmla="*/ 0 h 484"/>
                <a:gd name="T83" fmla="*/ 482 w 482"/>
                <a:gd name="T84" fmla="*/ 484 h 48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82" h="484">
                  <a:moveTo>
                    <a:pt x="0" y="147"/>
                  </a:moveTo>
                  <a:lnTo>
                    <a:pt x="15" y="189"/>
                  </a:lnTo>
                  <a:lnTo>
                    <a:pt x="115" y="219"/>
                  </a:lnTo>
                  <a:lnTo>
                    <a:pt x="96" y="242"/>
                  </a:lnTo>
                  <a:lnTo>
                    <a:pt x="135" y="275"/>
                  </a:lnTo>
                  <a:lnTo>
                    <a:pt x="150" y="327"/>
                  </a:lnTo>
                  <a:lnTo>
                    <a:pt x="107" y="430"/>
                  </a:lnTo>
                  <a:lnTo>
                    <a:pt x="228" y="472"/>
                  </a:lnTo>
                  <a:lnTo>
                    <a:pt x="240" y="477"/>
                  </a:lnTo>
                  <a:lnTo>
                    <a:pt x="297" y="484"/>
                  </a:lnTo>
                  <a:lnTo>
                    <a:pt x="297" y="444"/>
                  </a:lnTo>
                  <a:lnTo>
                    <a:pt x="330" y="421"/>
                  </a:lnTo>
                  <a:lnTo>
                    <a:pt x="408" y="448"/>
                  </a:lnTo>
                  <a:lnTo>
                    <a:pt x="456" y="407"/>
                  </a:lnTo>
                  <a:lnTo>
                    <a:pt x="430" y="348"/>
                  </a:lnTo>
                  <a:lnTo>
                    <a:pt x="441" y="293"/>
                  </a:lnTo>
                  <a:lnTo>
                    <a:pt x="402" y="261"/>
                  </a:lnTo>
                  <a:lnTo>
                    <a:pt x="456" y="195"/>
                  </a:lnTo>
                  <a:lnTo>
                    <a:pt x="482" y="123"/>
                  </a:lnTo>
                  <a:lnTo>
                    <a:pt x="410" y="92"/>
                  </a:lnTo>
                  <a:lnTo>
                    <a:pt x="392" y="84"/>
                  </a:lnTo>
                  <a:lnTo>
                    <a:pt x="280" y="0"/>
                  </a:lnTo>
                  <a:lnTo>
                    <a:pt x="244" y="15"/>
                  </a:lnTo>
                  <a:lnTo>
                    <a:pt x="197" y="96"/>
                  </a:lnTo>
                  <a:lnTo>
                    <a:pt x="104" y="81"/>
                  </a:lnTo>
                  <a:lnTo>
                    <a:pt x="122" y="143"/>
                  </a:lnTo>
                  <a:lnTo>
                    <a:pt x="0" y="1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99" name="Freeform 343"/>
            <p:cNvSpPr/>
            <p:nvPr/>
          </p:nvSpPr>
          <p:spPr bwMode="auto">
            <a:xfrm>
              <a:off x="1419057" y="3047956"/>
              <a:ext cx="15163" cy="39779"/>
            </a:xfrm>
            <a:custGeom>
              <a:avLst/>
              <a:gdLst>
                <a:gd name="T0" fmla="*/ 0 w 31"/>
                <a:gd name="T1" fmla="*/ 1 h 89"/>
                <a:gd name="T2" fmla="*/ 1 w 31"/>
                <a:gd name="T3" fmla="*/ 2 h 89"/>
                <a:gd name="T4" fmla="*/ 1 w 31"/>
                <a:gd name="T5" fmla="*/ 0 h 89"/>
                <a:gd name="T6" fmla="*/ 0 w 31"/>
                <a:gd name="T7" fmla="*/ 1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89"/>
                <a:gd name="T14" fmla="*/ 31 w 31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89">
                  <a:moveTo>
                    <a:pt x="0" y="46"/>
                  </a:moveTo>
                  <a:lnTo>
                    <a:pt x="28" y="89"/>
                  </a:lnTo>
                  <a:lnTo>
                    <a:pt x="31" y="0"/>
                  </a:lnTo>
                  <a:lnTo>
                    <a:pt x="0" y="4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0" name="Freeform 344"/>
            <p:cNvSpPr/>
            <p:nvPr/>
          </p:nvSpPr>
          <p:spPr bwMode="auto">
            <a:xfrm>
              <a:off x="1370200" y="2742450"/>
              <a:ext cx="161733" cy="194124"/>
            </a:xfrm>
            <a:custGeom>
              <a:avLst/>
              <a:gdLst>
                <a:gd name="T0" fmla="*/ 0 w 335"/>
                <a:gd name="T1" fmla="*/ 4 h 429"/>
                <a:gd name="T2" fmla="*/ 0 w 335"/>
                <a:gd name="T3" fmla="*/ 6 h 429"/>
                <a:gd name="T4" fmla="*/ 0 w 335"/>
                <a:gd name="T5" fmla="*/ 6 h 429"/>
                <a:gd name="T6" fmla="*/ 0 w 335"/>
                <a:gd name="T7" fmla="*/ 7 h 429"/>
                <a:gd name="T8" fmla="*/ 2 w 335"/>
                <a:gd name="T9" fmla="*/ 8 h 429"/>
                <a:gd name="T10" fmla="*/ 1 w 335"/>
                <a:gd name="T11" fmla="*/ 10 h 429"/>
                <a:gd name="T12" fmla="*/ 3 w 335"/>
                <a:gd name="T13" fmla="*/ 10 h 429"/>
                <a:gd name="T14" fmla="*/ 6 w 335"/>
                <a:gd name="T15" fmla="*/ 10 h 429"/>
                <a:gd name="T16" fmla="*/ 7 w 335"/>
                <a:gd name="T17" fmla="*/ 8 h 429"/>
                <a:gd name="T18" fmla="*/ 5 w 335"/>
                <a:gd name="T19" fmla="*/ 6 h 429"/>
                <a:gd name="T20" fmla="*/ 7 w 335"/>
                <a:gd name="T21" fmla="*/ 5 h 429"/>
                <a:gd name="T22" fmla="*/ 8 w 335"/>
                <a:gd name="T23" fmla="*/ 5 h 429"/>
                <a:gd name="T24" fmla="*/ 7 w 335"/>
                <a:gd name="T25" fmla="*/ 1 h 429"/>
                <a:gd name="T26" fmla="*/ 6 w 335"/>
                <a:gd name="T27" fmla="*/ 1 h 429"/>
                <a:gd name="T28" fmla="*/ 4 w 335"/>
                <a:gd name="T29" fmla="*/ 1 h 429"/>
                <a:gd name="T30" fmla="*/ 4 w 335"/>
                <a:gd name="T31" fmla="*/ 1 h 429"/>
                <a:gd name="T32" fmla="*/ 3 w 335"/>
                <a:gd name="T33" fmla="*/ 0 h 429"/>
                <a:gd name="T34" fmla="*/ 2 w 335"/>
                <a:gd name="T35" fmla="*/ 0 h 429"/>
                <a:gd name="T36" fmla="*/ 2 w 335"/>
                <a:gd name="T37" fmla="*/ 2 h 429"/>
                <a:gd name="T38" fmla="*/ 1 w 335"/>
                <a:gd name="T39" fmla="*/ 2 h 429"/>
                <a:gd name="T40" fmla="*/ 1 w 335"/>
                <a:gd name="T41" fmla="*/ 2 h 429"/>
                <a:gd name="T42" fmla="*/ 1 w 335"/>
                <a:gd name="T43" fmla="*/ 4 h 429"/>
                <a:gd name="T44" fmla="*/ 0 w 335"/>
                <a:gd name="T45" fmla="*/ 4 h 42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35"/>
                <a:gd name="T70" fmla="*/ 0 h 429"/>
                <a:gd name="T71" fmla="*/ 335 w 335"/>
                <a:gd name="T72" fmla="*/ 429 h 42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35" h="429">
                  <a:moveTo>
                    <a:pt x="0" y="178"/>
                  </a:moveTo>
                  <a:lnTo>
                    <a:pt x="2" y="247"/>
                  </a:lnTo>
                  <a:lnTo>
                    <a:pt x="5" y="279"/>
                  </a:lnTo>
                  <a:lnTo>
                    <a:pt x="10" y="317"/>
                  </a:lnTo>
                  <a:lnTo>
                    <a:pt x="82" y="348"/>
                  </a:lnTo>
                  <a:lnTo>
                    <a:pt x="56" y="420"/>
                  </a:lnTo>
                  <a:lnTo>
                    <a:pt x="130" y="429"/>
                  </a:lnTo>
                  <a:lnTo>
                    <a:pt x="262" y="428"/>
                  </a:lnTo>
                  <a:lnTo>
                    <a:pt x="297" y="359"/>
                  </a:lnTo>
                  <a:lnTo>
                    <a:pt x="225" y="271"/>
                  </a:lnTo>
                  <a:lnTo>
                    <a:pt x="309" y="224"/>
                  </a:lnTo>
                  <a:lnTo>
                    <a:pt x="335" y="237"/>
                  </a:lnTo>
                  <a:lnTo>
                    <a:pt x="309" y="65"/>
                  </a:lnTo>
                  <a:lnTo>
                    <a:pt x="250" y="23"/>
                  </a:lnTo>
                  <a:lnTo>
                    <a:pt x="180" y="53"/>
                  </a:lnTo>
                  <a:lnTo>
                    <a:pt x="189" y="33"/>
                  </a:lnTo>
                  <a:lnTo>
                    <a:pt x="130" y="0"/>
                  </a:lnTo>
                  <a:lnTo>
                    <a:pt x="100" y="0"/>
                  </a:lnTo>
                  <a:lnTo>
                    <a:pt x="99" y="95"/>
                  </a:lnTo>
                  <a:lnTo>
                    <a:pt x="67" y="69"/>
                  </a:lnTo>
                  <a:lnTo>
                    <a:pt x="45" y="99"/>
                  </a:lnTo>
                  <a:lnTo>
                    <a:pt x="41" y="156"/>
                  </a:lnTo>
                  <a:lnTo>
                    <a:pt x="0" y="17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1" name="Freeform 345"/>
            <p:cNvSpPr/>
            <p:nvPr/>
          </p:nvSpPr>
          <p:spPr bwMode="auto">
            <a:xfrm>
              <a:off x="1631333" y="3078188"/>
              <a:ext cx="114561" cy="125703"/>
            </a:xfrm>
            <a:custGeom>
              <a:avLst/>
              <a:gdLst>
                <a:gd name="T0" fmla="*/ 0 w 241"/>
                <a:gd name="T1" fmla="*/ 3 h 276"/>
                <a:gd name="T2" fmla="*/ 1 w 241"/>
                <a:gd name="T3" fmla="*/ 1 h 276"/>
                <a:gd name="T4" fmla="*/ 3 w 241"/>
                <a:gd name="T5" fmla="*/ 1 h 276"/>
                <a:gd name="T6" fmla="*/ 5 w 241"/>
                <a:gd name="T7" fmla="*/ 1 h 276"/>
                <a:gd name="T8" fmla="*/ 5 w 241"/>
                <a:gd name="T9" fmla="*/ 0 h 276"/>
                <a:gd name="T10" fmla="*/ 5 w 241"/>
                <a:gd name="T11" fmla="*/ 1 h 276"/>
                <a:gd name="T12" fmla="*/ 4 w 241"/>
                <a:gd name="T13" fmla="*/ 1 h 276"/>
                <a:gd name="T14" fmla="*/ 3 w 241"/>
                <a:gd name="T15" fmla="*/ 2 h 276"/>
                <a:gd name="T16" fmla="*/ 2 w 241"/>
                <a:gd name="T17" fmla="*/ 1 h 276"/>
                <a:gd name="T18" fmla="*/ 3 w 241"/>
                <a:gd name="T19" fmla="*/ 3 h 276"/>
                <a:gd name="T20" fmla="*/ 2 w 241"/>
                <a:gd name="T21" fmla="*/ 4 h 276"/>
                <a:gd name="T22" fmla="*/ 3 w 241"/>
                <a:gd name="T23" fmla="*/ 4 h 276"/>
                <a:gd name="T24" fmla="*/ 3 w 241"/>
                <a:gd name="T25" fmla="*/ 5 h 276"/>
                <a:gd name="T26" fmla="*/ 2 w 241"/>
                <a:gd name="T27" fmla="*/ 5 h 276"/>
                <a:gd name="T28" fmla="*/ 3 w 241"/>
                <a:gd name="T29" fmla="*/ 7 h 276"/>
                <a:gd name="T30" fmla="*/ 1 w 241"/>
                <a:gd name="T31" fmla="*/ 6 h 276"/>
                <a:gd name="T32" fmla="*/ 1 w 241"/>
                <a:gd name="T33" fmla="*/ 5 h 276"/>
                <a:gd name="T34" fmla="*/ 3 w 241"/>
                <a:gd name="T35" fmla="*/ 4 h 276"/>
                <a:gd name="T36" fmla="*/ 1 w 241"/>
                <a:gd name="T37" fmla="*/ 4 h 276"/>
                <a:gd name="T38" fmla="*/ 0 w 241"/>
                <a:gd name="T39" fmla="*/ 3 h 2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41"/>
                <a:gd name="T61" fmla="*/ 0 h 276"/>
                <a:gd name="T62" fmla="*/ 241 w 241"/>
                <a:gd name="T63" fmla="*/ 276 h 27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41" h="276">
                  <a:moveTo>
                    <a:pt x="0" y="110"/>
                  </a:moveTo>
                  <a:lnTo>
                    <a:pt x="36" y="47"/>
                  </a:lnTo>
                  <a:lnTo>
                    <a:pt x="111" y="23"/>
                  </a:lnTo>
                  <a:lnTo>
                    <a:pt x="206" y="26"/>
                  </a:lnTo>
                  <a:lnTo>
                    <a:pt x="241" y="0"/>
                  </a:lnTo>
                  <a:lnTo>
                    <a:pt x="227" y="57"/>
                  </a:lnTo>
                  <a:lnTo>
                    <a:pt x="162" y="45"/>
                  </a:lnTo>
                  <a:lnTo>
                    <a:pt x="131" y="93"/>
                  </a:lnTo>
                  <a:lnTo>
                    <a:pt x="98" y="66"/>
                  </a:lnTo>
                  <a:lnTo>
                    <a:pt x="121" y="141"/>
                  </a:lnTo>
                  <a:lnTo>
                    <a:pt x="90" y="154"/>
                  </a:lnTo>
                  <a:lnTo>
                    <a:pt x="151" y="187"/>
                  </a:lnTo>
                  <a:lnTo>
                    <a:pt x="151" y="214"/>
                  </a:lnTo>
                  <a:lnTo>
                    <a:pt x="100" y="223"/>
                  </a:lnTo>
                  <a:lnTo>
                    <a:pt x="116" y="276"/>
                  </a:lnTo>
                  <a:lnTo>
                    <a:pt x="59" y="258"/>
                  </a:lnTo>
                  <a:lnTo>
                    <a:pt x="42" y="208"/>
                  </a:lnTo>
                  <a:lnTo>
                    <a:pt x="117" y="189"/>
                  </a:lnTo>
                  <a:lnTo>
                    <a:pt x="42" y="181"/>
                  </a:lnTo>
                  <a:lnTo>
                    <a:pt x="0" y="11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2" name="Freeform 346"/>
            <p:cNvSpPr/>
            <p:nvPr/>
          </p:nvSpPr>
          <p:spPr bwMode="auto">
            <a:xfrm>
              <a:off x="1693667" y="3224577"/>
              <a:ext cx="52226" cy="7956"/>
            </a:xfrm>
            <a:custGeom>
              <a:avLst/>
              <a:gdLst>
                <a:gd name="T0" fmla="*/ 0 w 112"/>
                <a:gd name="T1" fmla="*/ 0 h 19"/>
                <a:gd name="T2" fmla="*/ 0 w 112"/>
                <a:gd name="T3" fmla="*/ 0 h 19"/>
                <a:gd name="T4" fmla="*/ 2 w 112"/>
                <a:gd name="T5" fmla="*/ 0 h 19"/>
                <a:gd name="T6" fmla="*/ 1 w 112"/>
                <a:gd name="T7" fmla="*/ 0 h 19"/>
                <a:gd name="T8" fmla="*/ 0 w 112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9"/>
                <a:gd name="T17" fmla="*/ 112 w 112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9">
                  <a:moveTo>
                    <a:pt x="0" y="19"/>
                  </a:moveTo>
                  <a:lnTo>
                    <a:pt x="10" y="0"/>
                  </a:lnTo>
                  <a:lnTo>
                    <a:pt x="112" y="19"/>
                  </a:lnTo>
                  <a:lnTo>
                    <a:pt x="34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3" name="Freeform 347"/>
            <p:cNvSpPr/>
            <p:nvPr/>
          </p:nvSpPr>
          <p:spPr bwMode="auto">
            <a:xfrm>
              <a:off x="1557205" y="2911115"/>
              <a:ext cx="121300" cy="70012"/>
            </a:xfrm>
            <a:custGeom>
              <a:avLst/>
              <a:gdLst>
                <a:gd name="T0" fmla="*/ 0 w 254"/>
                <a:gd name="T1" fmla="*/ 2 h 157"/>
                <a:gd name="T2" fmla="*/ 1 w 254"/>
                <a:gd name="T3" fmla="*/ 1 h 157"/>
                <a:gd name="T4" fmla="*/ 2 w 254"/>
                <a:gd name="T5" fmla="*/ 1 h 157"/>
                <a:gd name="T6" fmla="*/ 4 w 254"/>
                <a:gd name="T7" fmla="*/ 0 h 157"/>
                <a:gd name="T8" fmla="*/ 5 w 254"/>
                <a:gd name="T9" fmla="*/ 0 h 157"/>
                <a:gd name="T10" fmla="*/ 6 w 254"/>
                <a:gd name="T11" fmla="*/ 1 h 157"/>
                <a:gd name="T12" fmla="*/ 3 w 254"/>
                <a:gd name="T13" fmla="*/ 3 h 157"/>
                <a:gd name="T14" fmla="*/ 2 w 254"/>
                <a:gd name="T15" fmla="*/ 3 h 157"/>
                <a:gd name="T16" fmla="*/ 0 w 254"/>
                <a:gd name="T17" fmla="*/ 2 h 1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4"/>
                <a:gd name="T28" fmla="*/ 0 h 157"/>
                <a:gd name="T29" fmla="*/ 254 w 254"/>
                <a:gd name="T30" fmla="*/ 157 h 1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4" h="157">
                  <a:moveTo>
                    <a:pt x="0" y="93"/>
                  </a:moveTo>
                  <a:lnTo>
                    <a:pt x="39" y="25"/>
                  </a:lnTo>
                  <a:lnTo>
                    <a:pt x="89" y="44"/>
                  </a:lnTo>
                  <a:lnTo>
                    <a:pt x="178" y="0"/>
                  </a:lnTo>
                  <a:lnTo>
                    <a:pt x="230" y="9"/>
                  </a:lnTo>
                  <a:lnTo>
                    <a:pt x="254" y="34"/>
                  </a:lnTo>
                  <a:lnTo>
                    <a:pt x="154" y="139"/>
                  </a:lnTo>
                  <a:lnTo>
                    <a:pt x="73" y="157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4" name="Freeform 348"/>
            <p:cNvSpPr/>
            <p:nvPr/>
          </p:nvSpPr>
          <p:spPr bwMode="auto">
            <a:xfrm>
              <a:off x="2510758" y="3215030"/>
              <a:ext cx="535742" cy="587145"/>
            </a:xfrm>
            <a:custGeom>
              <a:avLst/>
              <a:gdLst>
                <a:gd name="T0" fmla="*/ 0 w 1118"/>
                <a:gd name="T1" fmla="*/ 14 h 1294"/>
                <a:gd name="T2" fmla="*/ 1 w 1118"/>
                <a:gd name="T3" fmla="*/ 13 h 1294"/>
                <a:gd name="T4" fmla="*/ 3 w 1118"/>
                <a:gd name="T5" fmla="*/ 13 h 1294"/>
                <a:gd name="T6" fmla="*/ 1 w 1118"/>
                <a:gd name="T7" fmla="*/ 10 h 1294"/>
                <a:gd name="T8" fmla="*/ 2 w 1118"/>
                <a:gd name="T9" fmla="*/ 9 h 1294"/>
                <a:gd name="T10" fmla="*/ 3 w 1118"/>
                <a:gd name="T11" fmla="*/ 9 h 1294"/>
                <a:gd name="T12" fmla="*/ 6 w 1118"/>
                <a:gd name="T13" fmla="*/ 6 h 1294"/>
                <a:gd name="T14" fmla="*/ 6 w 1118"/>
                <a:gd name="T15" fmla="*/ 5 h 1294"/>
                <a:gd name="T16" fmla="*/ 6 w 1118"/>
                <a:gd name="T17" fmla="*/ 4 h 1294"/>
                <a:gd name="T18" fmla="*/ 5 w 1118"/>
                <a:gd name="T19" fmla="*/ 3 h 1294"/>
                <a:gd name="T20" fmla="*/ 5 w 1118"/>
                <a:gd name="T21" fmla="*/ 1 h 1294"/>
                <a:gd name="T22" fmla="*/ 8 w 1118"/>
                <a:gd name="T23" fmla="*/ 1 h 1294"/>
                <a:gd name="T24" fmla="*/ 9 w 1118"/>
                <a:gd name="T25" fmla="*/ 1 h 1294"/>
                <a:gd name="T26" fmla="*/ 10 w 1118"/>
                <a:gd name="T27" fmla="*/ 0 h 1294"/>
                <a:gd name="T28" fmla="*/ 11 w 1118"/>
                <a:gd name="T29" fmla="*/ 1 h 1294"/>
                <a:gd name="T30" fmla="*/ 10 w 1118"/>
                <a:gd name="T31" fmla="*/ 2 h 1294"/>
                <a:gd name="T32" fmla="*/ 10 w 1118"/>
                <a:gd name="T33" fmla="*/ 4 h 1294"/>
                <a:gd name="T34" fmla="*/ 9 w 1118"/>
                <a:gd name="T35" fmla="*/ 4 h 1294"/>
                <a:gd name="T36" fmla="*/ 10 w 1118"/>
                <a:gd name="T37" fmla="*/ 6 h 1294"/>
                <a:gd name="T38" fmla="*/ 11 w 1118"/>
                <a:gd name="T39" fmla="*/ 7 h 1294"/>
                <a:gd name="T40" fmla="*/ 11 w 1118"/>
                <a:gd name="T41" fmla="*/ 8 h 1294"/>
                <a:gd name="T42" fmla="*/ 13 w 1118"/>
                <a:gd name="T43" fmla="*/ 10 h 1294"/>
                <a:gd name="T44" fmla="*/ 17 w 1118"/>
                <a:gd name="T45" fmla="*/ 11 h 1294"/>
                <a:gd name="T46" fmla="*/ 18 w 1118"/>
                <a:gd name="T47" fmla="*/ 9 h 1294"/>
                <a:gd name="T48" fmla="*/ 18 w 1118"/>
                <a:gd name="T49" fmla="*/ 9 h 1294"/>
                <a:gd name="T50" fmla="*/ 18 w 1118"/>
                <a:gd name="T51" fmla="*/ 10 h 1294"/>
                <a:gd name="T52" fmla="*/ 18 w 1118"/>
                <a:gd name="T53" fmla="*/ 11 h 1294"/>
                <a:gd name="T54" fmla="*/ 21 w 1118"/>
                <a:gd name="T55" fmla="*/ 10 h 1294"/>
                <a:gd name="T56" fmla="*/ 21 w 1118"/>
                <a:gd name="T57" fmla="*/ 9 h 1294"/>
                <a:gd name="T58" fmla="*/ 24 w 1118"/>
                <a:gd name="T59" fmla="*/ 7 h 1294"/>
                <a:gd name="T60" fmla="*/ 25 w 1118"/>
                <a:gd name="T61" fmla="*/ 9 h 1294"/>
                <a:gd name="T62" fmla="*/ 26 w 1118"/>
                <a:gd name="T63" fmla="*/ 9 h 1294"/>
                <a:gd name="T64" fmla="*/ 25 w 1118"/>
                <a:gd name="T65" fmla="*/ 10 h 1294"/>
                <a:gd name="T66" fmla="*/ 24 w 1118"/>
                <a:gd name="T67" fmla="*/ 11 h 1294"/>
                <a:gd name="T68" fmla="*/ 22 w 1118"/>
                <a:gd name="T69" fmla="*/ 15 h 1294"/>
                <a:gd name="T70" fmla="*/ 21 w 1118"/>
                <a:gd name="T71" fmla="*/ 14 h 1294"/>
                <a:gd name="T72" fmla="*/ 21 w 1118"/>
                <a:gd name="T73" fmla="*/ 14 h 1294"/>
                <a:gd name="T74" fmla="*/ 20 w 1118"/>
                <a:gd name="T75" fmla="*/ 13 h 1294"/>
                <a:gd name="T76" fmla="*/ 21 w 1118"/>
                <a:gd name="T77" fmla="*/ 12 h 1294"/>
                <a:gd name="T78" fmla="*/ 19 w 1118"/>
                <a:gd name="T79" fmla="*/ 12 h 1294"/>
                <a:gd name="T80" fmla="*/ 18 w 1118"/>
                <a:gd name="T81" fmla="*/ 11 h 1294"/>
                <a:gd name="T82" fmla="*/ 18 w 1118"/>
                <a:gd name="T83" fmla="*/ 11 h 1294"/>
                <a:gd name="T84" fmla="*/ 18 w 1118"/>
                <a:gd name="T85" fmla="*/ 12 h 1294"/>
                <a:gd name="T86" fmla="*/ 17 w 1118"/>
                <a:gd name="T87" fmla="*/ 13 h 1294"/>
                <a:gd name="T88" fmla="*/ 18 w 1118"/>
                <a:gd name="T89" fmla="*/ 13 h 1294"/>
                <a:gd name="T90" fmla="*/ 18 w 1118"/>
                <a:gd name="T91" fmla="*/ 16 h 1294"/>
                <a:gd name="T92" fmla="*/ 18 w 1118"/>
                <a:gd name="T93" fmla="*/ 15 h 1294"/>
                <a:gd name="T94" fmla="*/ 16 w 1118"/>
                <a:gd name="T95" fmla="*/ 18 h 1294"/>
                <a:gd name="T96" fmla="*/ 11 w 1118"/>
                <a:gd name="T97" fmla="*/ 22 h 1294"/>
                <a:gd name="T98" fmla="*/ 10 w 1118"/>
                <a:gd name="T99" fmla="*/ 28 h 1294"/>
                <a:gd name="T100" fmla="*/ 8 w 1118"/>
                <a:gd name="T101" fmla="*/ 30 h 1294"/>
                <a:gd name="T102" fmla="*/ 6 w 1118"/>
                <a:gd name="T103" fmla="*/ 26 h 1294"/>
                <a:gd name="T104" fmla="*/ 5 w 1118"/>
                <a:gd name="T105" fmla="*/ 22 h 1294"/>
                <a:gd name="T106" fmla="*/ 5 w 1118"/>
                <a:gd name="T107" fmla="*/ 21 h 1294"/>
                <a:gd name="T108" fmla="*/ 4 w 1118"/>
                <a:gd name="T109" fmla="*/ 15 h 1294"/>
                <a:gd name="T110" fmla="*/ 4 w 1118"/>
                <a:gd name="T111" fmla="*/ 15 h 1294"/>
                <a:gd name="T112" fmla="*/ 3 w 1118"/>
                <a:gd name="T113" fmla="*/ 16 h 1294"/>
                <a:gd name="T114" fmla="*/ 2 w 1118"/>
                <a:gd name="T115" fmla="*/ 17 h 1294"/>
                <a:gd name="T116" fmla="*/ 1 w 1118"/>
                <a:gd name="T117" fmla="*/ 15 h 1294"/>
                <a:gd name="T118" fmla="*/ 2 w 1118"/>
                <a:gd name="T119" fmla="*/ 14 h 1294"/>
                <a:gd name="T120" fmla="*/ 1 w 1118"/>
                <a:gd name="T121" fmla="*/ 15 h 1294"/>
                <a:gd name="T122" fmla="*/ 0 w 1118"/>
                <a:gd name="T123" fmla="*/ 14 h 12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18"/>
                <a:gd name="T187" fmla="*/ 0 h 1294"/>
                <a:gd name="T188" fmla="*/ 1118 w 1118"/>
                <a:gd name="T189" fmla="*/ 1294 h 12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18" h="1294">
                  <a:moveTo>
                    <a:pt x="0" y="588"/>
                  </a:moveTo>
                  <a:lnTo>
                    <a:pt x="31" y="560"/>
                  </a:lnTo>
                  <a:lnTo>
                    <a:pt x="116" y="560"/>
                  </a:lnTo>
                  <a:lnTo>
                    <a:pt x="55" y="424"/>
                  </a:lnTo>
                  <a:lnTo>
                    <a:pt x="93" y="387"/>
                  </a:lnTo>
                  <a:lnTo>
                    <a:pt x="141" y="392"/>
                  </a:lnTo>
                  <a:lnTo>
                    <a:pt x="257" y="243"/>
                  </a:lnTo>
                  <a:lnTo>
                    <a:pt x="250" y="204"/>
                  </a:lnTo>
                  <a:lnTo>
                    <a:pt x="277" y="180"/>
                  </a:lnTo>
                  <a:lnTo>
                    <a:pt x="228" y="134"/>
                  </a:lnTo>
                  <a:lnTo>
                    <a:pt x="226" y="62"/>
                  </a:lnTo>
                  <a:lnTo>
                    <a:pt x="336" y="62"/>
                  </a:lnTo>
                  <a:lnTo>
                    <a:pt x="365" y="27"/>
                  </a:lnTo>
                  <a:lnTo>
                    <a:pt x="427" y="0"/>
                  </a:lnTo>
                  <a:lnTo>
                    <a:pt x="467" y="25"/>
                  </a:lnTo>
                  <a:lnTo>
                    <a:pt x="414" y="98"/>
                  </a:lnTo>
                  <a:lnTo>
                    <a:pt x="438" y="161"/>
                  </a:lnTo>
                  <a:lnTo>
                    <a:pt x="399" y="170"/>
                  </a:lnTo>
                  <a:lnTo>
                    <a:pt x="416" y="247"/>
                  </a:lnTo>
                  <a:lnTo>
                    <a:pt x="498" y="278"/>
                  </a:lnTo>
                  <a:lnTo>
                    <a:pt x="459" y="350"/>
                  </a:lnTo>
                  <a:lnTo>
                    <a:pt x="561" y="419"/>
                  </a:lnTo>
                  <a:lnTo>
                    <a:pt x="761" y="462"/>
                  </a:lnTo>
                  <a:lnTo>
                    <a:pt x="764" y="395"/>
                  </a:lnTo>
                  <a:lnTo>
                    <a:pt x="789" y="387"/>
                  </a:lnTo>
                  <a:lnTo>
                    <a:pt x="794" y="420"/>
                  </a:lnTo>
                  <a:lnTo>
                    <a:pt x="810" y="449"/>
                  </a:lnTo>
                  <a:lnTo>
                    <a:pt x="915" y="437"/>
                  </a:lnTo>
                  <a:lnTo>
                    <a:pt x="906" y="396"/>
                  </a:lnTo>
                  <a:lnTo>
                    <a:pt x="1067" y="315"/>
                  </a:lnTo>
                  <a:lnTo>
                    <a:pt x="1079" y="364"/>
                  </a:lnTo>
                  <a:lnTo>
                    <a:pt x="1118" y="382"/>
                  </a:lnTo>
                  <a:lnTo>
                    <a:pt x="1103" y="430"/>
                  </a:lnTo>
                  <a:lnTo>
                    <a:pt x="1036" y="458"/>
                  </a:lnTo>
                  <a:lnTo>
                    <a:pt x="936" y="671"/>
                  </a:lnTo>
                  <a:lnTo>
                    <a:pt x="919" y="587"/>
                  </a:lnTo>
                  <a:lnTo>
                    <a:pt x="901" y="621"/>
                  </a:lnTo>
                  <a:lnTo>
                    <a:pt x="876" y="577"/>
                  </a:lnTo>
                  <a:lnTo>
                    <a:pt x="921" y="524"/>
                  </a:lnTo>
                  <a:lnTo>
                    <a:pt x="836" y="516"/>
                  </a:lnTo>
                  <a:lnTo>
                    <a:pt x="778" y="457"/>
                  </a:lnTo>
                  <a:lnTo>
                    <a:pt x="763" y="489"/>
                  </a:lnTo>
                  <a:lnTo>
                    <a:pt x="781" y="516"/>
                  </a:lnTo>
                  <a:lnTo>
                    <a:pt x="757" y="535"/>
                  </a:lnTo>
                  <a:lnTo>
                    <a:pt x="780" y="562"/>
                  </a:lnTo>
                  <a:lnTo>
                    <a:pt x="794" y="684"/>
                  </a:lnTo>
                  <a:lnTo>
                    <a:pt x="763" y="665"/>
                  </a:lnTo>
                  <a:lnTo>
                    <a:pt x="698" y="763"/>
                  </a:lnTo>
                  <a:lnTo>
                    <a:pt x="466" y="956"/>
                  </a:lnTo>
                  <a:lnTo>
                    <a:pt x="449" y="1199"/>
                  </a:lnTo>
                  <a:lnTo>
                    <a:pt x="355" y="1294"/>
                  </a:lnTo>
                  <a:lnTo>
                    <a:pt x="267" y="1109"/>
                  </a:lnTo>
                  <a:lnTo>
                    <a:pt x="233" y="961"/>
                  </a:lnTo>
                  <a:lnTo>
                    <a:pt x="200" y="926"/>
                  </a:lnTo>
                  <a:lnTo>
                    <a:pt x="179" y="657"/>
                  </a:lnTo>
                  <a:lnTo>
                    <a:pt x="156" y="649"/>
                  </a:lnTo>
                  <a:lnTo>
                    <a:pt x="144" y="706"/>
                  </a:lnTo>
                  <a:lnTo>
                    <a:pt x="90" y="723"/>
                  </a:lnTo>
                  <a:lnTo>
                    <a:pt x="34" y="650"/>
                  </a:lnTo>
                  <a:lnTo>
                    <a:pt x="89" y="615"/>
                  </a:lnTo>
                  <a:lnTo>
                    <a:pt x="34" y="630"/>
                  </a:lnTo>
                  <a:lnTo>
                    <a:pt x="0" y="58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5" name="Freeform 349"/>
            <p:cNvSpPr/>
            <p:nvPr/>
          </p:nvSpPr>
          <p:spPr bwMode="auto">
            <a:xfrm>
              <a:off x="3007752" y="3851501"/>
              <a:ext cx="200482" cy="227538"/>
            </a:xfrm>
            <a:custGeom>
              <a:avLst/>
              <a:gdLst>
                <a:gd name="T0" fmla="*/ 0 w 416"/>
                <a:gd name="T1" fmla="*/ 0 h 502"/>
                <a:gd name="T2" fmla="*/ 2 w 416"/>
                <a:gd name="T3" fmla="*/ 0 h 502"/>
                <a:gd name="T4" fmla="*/ 5 w 416"/>
                <a:gd name="T5" fmla="*/ 3 h 502"/>
                <a:gd name="T6" fmla="*/ 7 w 416"/>
                <a:gd name="T7" fmla="*/ 5 h 502"/>
                <a:gd name="T8" fmla="*/ 7 w 416"/>
                <a:gd name="T9" fmla="*/ 5 h 502"/>
                <a:gd name="T10" fmla="*/ 8 w 416"/>
                <a:gd name="T11" fmla="*/ 5 h 502"/>
                <a:gd name="T12" fmla="*/ 7 w 416"/>
                <a:gd name="T13" fmla="*/ 7 h 502"/>
                <a:gd name="T14" fmla="*/ 10 w 416"/>
                <a:gd name="T15" fmla="*/ 9 h 502"/>
                <a:gd name="T16" fmla="*/ 9 w 416"/>
                <a:gd name="T17" fmla="*/ 11 h 502"/>
                <a:gd name="T18" fmla="*/ 9 w 416"/>
                <a:gd name="T19" fmla="*/ 12 h 502"/>
                <a:gd name="T20" fmla="*/ 7 w 416"/>
                <a:gd name="T21" fmla="*/ 10 h 502"/>
                <a:gd name="T22" fmla="*/ 3 w 416"/>
                <a:gd name="T23" fmla="*/ 4 h 502"/>
                <a:gd name="T24" fmla="*/ 0 w 416"/>
                <a:gd name="T25" fmla="*/ 0 h 5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6"/>
                <a:gd name="T40" fmla="*/ 0 h 502"/>
                <a:gd name="T41" fmla="*/ 416 w 416"/>
                <a:gd name="T42" fmla="*/ 502 h 5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6" h="502">
                  <a:moveTo>
                    <a:pt x="0" y="0"/>
                  </a:moveTo>
                  <a:lnTo>
                    <a:pt x="93" y="19"/>
                  </a:lnTo>
                  <a:lnTo>
                    <a:pt x="212" y="152"/>
                  </a:lnTo>
                  <a:lnTo>
                    <a:pt x="305" y="198"/>
                  </a:lnTo>
                  <a:lnTo>
                    <a:pt x="292" y="234"/>
                  </a:lnTo>
                  <a:lnTo>
                    <a:pt x="326" y="232"/>
                  </a:lnTo>
                  <a:lnTo>
                    <a:pt x="322" y="282"/>
                  </a:lnTo>
                  <a:lnTo>
                    <a:pt x="416" y="375"/>
                  </a:lnTo>
                  <a:lnTo>
                    <a:pt x="405" y="500"/>
                  </a:lnTo>
                  <a:lnTo>
                    <a:pt x="367" y="502"/>
                  </a:lnTo>
                  <a:lnTo>
                    <a:pt x="282" y="428"/>
                  </a:lnTo>
                  <a:lnTo>
                    <a:pt x="144" y="17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6" name="Freeform 350"/>
            <p:cNvSpPr/>
            <p:nvPr/>
          </p:nvSpPr>
          <p:spPr bwMode="auto">
            <a:xfrm>
              <a:off x="3196441" y="4083813"/>
              <a:ext cx="165103" cy="57282"/>
            </a:xfrm>
            <a:custGeom>
              <a:avLst/>
              <a:gdLst>
                <a:gd name="T0" fmla="*/ 0 w 346"/>
                <a:gd name="T1" fmla="*/ 1 h 126"/>
                <a:gd name="T2" fmla="*/ 1 w 346"/>
                <a:gd name="T3" fmla="*/ 0 h 126"/>
                <a:gd name="T4" fmla="*/ 6 w 346"/>
                <a:gd name="T5" fmla="*/ 1 h 126"/>
                <a:gd name="T6" fmla="*/ 7 w 346"/>
                <a:gd name="T7" fmla="*/ 2 h 126"/>
                <a:gd name="T8" fmla="*/ 8 w 346"/>
                <a:gd name="T9" fmla="*/ 2 h 126"/>
                <a:gd name="T10" fmla="*/ 8 w 346"/>
                <a:gd name="T11" fmla="*/ 3 h 126"/>
                <a:gd name="T12" fmla="*/ 1 w 346"/>
                <a:gd name="T13" fmla="*/ 1 h 126"/>
                <a:gd name="T14" fmla="*/ 0 w 346"/>
                <a:gd name="T15" fmla="*/ 1 h 1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6"/>
                <a:gd name="T25" fmla="*/ 0 h 126"/>
                <a:gd name="T26" fmla="*/ 346 w 346"/>
                <a:gd name="T27" fmla="*/ 126 h 1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6" h="126">
                  <a:moveTo>
                    <a:pt x="0" y="35"/>
                  </a:moveTo>
                  <a:lnTo>
                    <a:pt x="23" y="0"/>
                  </a:lnTo>
                  <a:lnTo>
                    <a:pt x="266" y="39"/>
                  </a:lnTo>
                  <a:lnTo>
                    <a:pt x="291" y="70"/>
                  </a:lnTo>
                  <a:lnTo>
                    <a:pt x="341" y="83"/>
                  </a:lnTo>
                  <a:lnTo>
                    <a:pt x="346" y="126"/>
                  </a:lnTo>
                  <a:lnTo>
                    <a:pt x="63" y="66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7" name="Freeform 351"/>
            <p:cNvSpPr/>
            <p:nvPr/>
          </p:nvSpPr>
          <p:spPr bwMode="auto">
            <a:xfrm>
              <a:off x="3262145" y="3878551"/>
              <a:ext cx="180265" cy="168665"/>
            </a:xfrm>
            <a:custGeom>
              <a:avLst/>
              <a:gdLst>
                <a:gd name="T0" fmla="*/ 0 w 375"/>
                <a:gd name="T1" fmla="*/ 4 h 372"/>
                <a:gd name="T2" fmla="*/ 1 w 375"/>
                <a:gd name="T3" fmla="*/ 3 h 372"/>
                <a:gd name="T4" fmla="*/ 1 w 375"/>
                <a:gd name="T5" fmla="*/ 3 h 372"/>
                <a:gd name="T6" fmla="*/ 4 w 375"/>
                <a:gd name="T7" fmla="*/ 3 h 372"/>
                <a:gd name="T8" fmla="*/ 5 w 375"/>
                <a:gd name="T9" fmla="*/ 3 h 372"/>
                <a:gd name="T10" fmla="*/ 6 w 375"/>
                <a:gd name="T11" fmla="*/ 0 h 372"/>
                <a:gd name="T12" fmla="*/ 7 w 375"/>
                <a:gd name="T13" fmla="*/ 0 h 372"/>
                <a:gd name="T14" fmla="*/ 7 w 375"/>
                <a:gd name="T15" fmla="*/ 1 h 372"/>
                <a:gd name="T16" fmla="*/ 9 w 375"/>
                <a:gd name="T17" fmla="*/ 3 h 372"/>
                <a:gd name="T18" fmla="*/ 8 w 375"/>
                <a:gd name="T19" fmla="*/ 3 h 372"/>
                <a:gd name="T20" fmla="*/ 6 w 375"/>
                <a:gd name="T21" fmla="*/ 6 h 372"/>
                <a:gd name="T22" fmla="*/ 6 w 375"/>
                <a:gd name="T23" fmla="*/ 8 h 372"/>
                <a:gd name="T24" fmla="*/ 5 w 375"/>
                <a:gd name="T25" fmla="*/ 9 h 372"/>
                <a:gd name="T26" fmla="*/ 3 w 375"/>
                <a:gd name="T27" fmla="*/ 8 h 372"/>
                <a:gd name="T28" fmla="*/ 3 w 375"/>
                <a:gd name="T29" fmla="*/ 8 h 372"/>
                <a:gd name="T30" fmla="*/ 2 w 375"/>
                <a:gd name="T31" fmla="*/ 7 h 372"/>
                <a:gd name="T32" fmla="*/ 1 w 375"/>
                <a:gd name="T33" fmla="*/ 7 h 372"/>
                <a:gd name="T34" fmla="*/ 0 w 375"/>
                <a:gd name="T35" fmla="*/ 4 h 3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75"/>
                <a:gd name="T55" fmla="*/ 0 h 372"/>
                <a:gd name="T56" fmla="*/ 375 w 375"/>
                <a:gd name="T57" fmla="*/ 372 h 3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75" h="372">
                  <a:moveTo>
                    <a:pt x="0" y="168"/>
                  </a:moveTo>
                  <a:lnTo>
                    <a:pt x="25" y="120"/>
                  </a:lnTo>
                  <a:lnTo>
                    <a:pt x="58" y="149"/>
                  </a:lnTo>
                  <a:lnTo>
                    <a:pt x="168" y="138"/>
                  </a:lnTo>
                  <a:lnTo>
                    <a:pt x="207" y="123"/>
                  </a:lnTo>
                  <a:lnTo>
                    <a:pt x="259" y="0"/>
                  </a:lnTo>
                  <a:lnTo>
                    <a:pt x="324" y="5"/>
                  </a:lnTo>
                  <a:lnTo>
                    <a:pt x="309" y="36"/>
                  </a:lnTo>
                  <a:lnTo>
                    <a:pt x="375" y="149"/>
                  </a:lnTo>
                  <a:lnTo>
                    <a:pt x="340" y="141"/>
                  </a:lnTo>
                  <a:lnTo>
                    <a:pt x="275" y="270"/>
                  </a:lnTo>
                  <a:lnTo>
                    <a:pt x="266" y="349"/>
                  </a:lnTo>
                  <a:lnTo>
                    <a:pt x="223" y="372"/>
                  </a:lnTo>
                  <a:lnTo>
                    <a:pt x="152" y="326"/>
                  </a:lnTo>
                  <a:lnTo>
                    <a:pt x="107" y="346"/>
                  </a:lnTo>
                  <a:lnTo>
                    <a:pt x="103" y="310"/>
                  </a:lnTo>
                  <a:lnTo>
                    <a:pt x="43" y="318"/>
                  </a:lnTo>
                  <a:lnTo>
                    <a:pt x="0" y="16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8" name="Freeform 352"/>
            <p:cNvSpPr/>
            <p:nvPr/>
          </p:nvSpPr>
          <p:spPr bwMode="auto">
            <a:xfrm>
              <a:off x="3405346" y="4133140"/>
              <a:ext cx="42118" cy="12729"/>
            </a:xfrm>
            <a:custGeom>
              <a:avLst/>
              <a:gdLst>
                <a:gd name="T0" fmla="*/ 0 w 89"/>
                <a:gd name="T1" fmla="*/ 0 h 28"/>
                <a:gd name="T2" fmla="*/ 0 w 89"/>
                <a:gd name="T3" fmla="*/ 1 h 28"/>
                <a:gd name="T4" fmla="*/ 2 w 89"/>
                <a:gd name="T5" fmla="*/ 0 h 28"/>
                <a:gd name="T6" fmla="*/ 1 w 89"/>
                <a:gd name="T7" fmla="*/ 0 h 28"/>
                <a:gd name="T8" fmla="*/ 0 w 89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28"/>
                <a:gd name="T17" fmla="*/ 89 w 89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28">
                  <a:moveTo>
                    <a:pt x="0" y="5"/>
                  </a:moveTo>
                  <a:lnTo>
                    <a:pt x="11" y="28"/>
                  </a:lnTo>
                  <a:lnTo>
                    <a:pt x="89" y="9"/>
                  </a:lnTo>
                  <a:lnTo>
                    <a:pt x="27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09" name="Freeform 353"/>
            <p:cNvSpPr/>
            <p:nvPr/>
          </p:nvSpPr>
          <p:spPr bwMode="auto">
            <a:xfrm>
              <a:off x="3442410" y="3927878"/>
              <a:ext cx="114561" cy="149571"/>
            </a:xfrm>
            <a:custGeom>
              <a:avLst/>
              <a:gdLst>
                <a:gd name="T0" fmla="*/ 0 w 236"/>
                <a:gd name="T1" fmla="*/ 5 h 326"/>
                <a:gd name="T2" fmla="*/ 1 w 236"/>
                <a:gd name="T3" fmla="*/ 6 h 326"/>
                <a:gd name="T4" fmla="*/ 0 w 236"/>
                <a:gd name="T5" fmla="*/ 7 h 326"/>
                <a:gd name="T6" fmla="*/ 1 w 236"/>
                <a:gd name="T7" fmla="*/ 8 h 326"/>
                <a:gd name="T8" fmla="*/ 1 w 236"/>
                <a:gd name="T9" fmla="*/ 5 h 326"/>
                <a:gd name="T10" fmla="*/ 2 w 236"/>
                <a:gd name="T11" fmla="*/ 5 h 326"/>
                <a:gd name="T12" fmla="*/ 2 w 236"/>
                <a:gd name="T13" fmla="*/ 6 h 326"/>
                <a:gd name="T14" fmla="*/ 3 w 236"/>
                <a:gd name="T15" fmla="*/ 7 h 326"/>
                <a:gd name="T16" fmla="*/ 3 w 236"/>
                <a:gd name="T17" fmla="*/ 6 h 326"/>
                <a:gd name="T18" fmla="*/ 2 w 236"/>
                <a:gd name="T19" fmla="*/ 4 h 326"/>
                <a:gd name="T20" fmla="*/ 4 w 236"/>
                <a:gd name="T21" fmla="*/ 3 h 326"/>
                <a:gd name="T22" fmla="*/ 2 w 236"/>
                <a:gd name="T23" fmla="*/ 3 h 326"/>
                <a:gd name="T24" fmla="*/ 1 w 236"/>
                <a:gd name="T25" fmla="*/ 1 h 326"/>
                <a:gd name="T26" fmla="*/ 5 w 236"/>
                <a:gd name="T27" fmla="*/ 1 h 326"/>
                <a:gd name="T28" fmla="*/ 6 w 236"/>
                <a:gd name="T29" fmla="*/ 0 h 326"/>
                <a:gd name="T30" fmla="*/ 5 w 236"/>
                <a:gd name="T31" fmla="*/ 1 h 326"/>
                <a:gd name="T32" fmla="*/ 2 w 236"/>
                <a:gd name="T33" fmla="*/ 0 h 326"/>
                <a:gd name="T34" fmla="*/ 1 w 236"/>
                <a:gd name="T35" fmla="*/ 1 h 326"/>
                <a:gd name="T36" fmla="*/ 0 w 236"/>
                <a:gd name="T37" fmla="*/ 5 h 3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6"/>
                <a:gd name="T58" fmla="*/ 0 h 326"/>
                <a:gd name="T59" fmla="*/ 236 w 236"/>
                <a:gd name="T60" fmla="*/ 326 h 32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6" h="326">
                  <a:moveTo>
                    <a:pt x="0" y="195"/>
                  </a:moveTo>
                  <a:lnTo>
                    <a:pt x="32" y="253"/>
                  </a:lnTo>
                  <a:lnTo>
                    <a:pt x="19" y="313"/>
                  </a:lnTo>
                  <a:lnTo>
                    <a:pt x="58" y="326"/>
                  </a:lnTo>
                  <a:lnTo>
                    <a:pt x="56" y="206"/>
                  </a:lnTo>
                  <a:lnTo>
                    <a:pt x="80" y="195"/>
                  </a:lnTo>
                  <a:lnTo>
                    <a:pt x="83" y="238"/>
                  </a:lnTo>
                  <a:lnTo>
                    <a:pt x="105" y="292"/>
                  </a:lnTo>
                  <a:lnTo>
                    <a:pt x="146" y="268"/>
                  </a:lnTo>
                  <a:lnTo>
                    <a:pt x="95" y="158"/>
                  </a:lnTo>
                  <a:lnTo>
                    <a:pt x="174" y="107"/>
                  </a:lnTo>
                  <a:lnTo>
                    <a:pt x="68" y="139"/>
                  </a:lnTo>
                  <a:lnTo>
                    <a:pt x="53" y="66"/>
                  </a:lnTo>
                  <a:lnTo>
                    <a:pt x="209" y="60"/>
                  </a:lnTo>
                  <a:lnTo>
                    <a:pt x="236" y="0"/>
                  </a:lnTo>
                  <a:lnTo>
                    <a:pt x="190" y="37"/>
                  </a:lnTo>
                  <a:lnTo>
                    <a:pt x="80" y="19"/>
                  </a:lnTo>
                  <a:lnTo>
                    <a:pt x="43" y="45"/>
                  </a:lnTo>
                  <a:lnTo>
                    <a:pt x="0" y="19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0" name="Freeform 354"/>
            <p:cNvSpPr/>
            <p:nvPr/>
          </p:nvSpPr>
          <p:spPr bwMode="auto">
            <a:xfrm>
              <a:off x="3531701" y="4133140"/>
              <a:ext cx="64019" cy="38188"/>
            </a:xfrm>
            <a:custGeom>
              <a:avLst/>
              <a:gdLst>
                <a:gd name="T0" fmla="*/ 0 w 130"/>
                <a:gd name="T1" fmla="*/ 1 h 84"/>
                <a:gd name="T2" fmla="*/ 0 w 130"/>
                <a:gd name="T3" fmla="*/ 2 h 84"/>
                <a:gd name="T4" fmla="*/ 3 w 130"/>
                <a:gd name="T5" fmla="*/ 0 h 84"/>
                <a:gd name="T6" fmla="*/ 1 w 130"/>
                <a:gd name="T7" fmla="*/ 1 h 84"/>
                <a:gd name="T8" fmla="*/ 0 w 130"/>
                <a:gd name="T9" fmla="*/ 1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"/>
                <a:gd name="T16" fmla="*/ 0 h 84"/>
                <a:gd name="T17" fmla="*/ 130 w 130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" h="84">
                  <a:moveTo>
                    <a:pt x="0" y="50"/>
                  </a:moveTo>
                  <a:lnTo>
                    <a:pt x="5" y="84"/>
                  </a:lnTo>
                  <a:lnTo>
                    <a:pt x="130" y="0"/>
                  </a:lnTo>
                  <a:lnTo>
                    <a:pt x="37" y="27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1" name="Freeform 355"/>
            <p:cNvSpPr/>
            <p:nvPr/>
          </p:nvSpPr>
          <p:spPr bwMode="auto">
            <a:xfrm>
              <a:off x="3597405" y="3921513"/>
              <a:ext cx="23586" cy="58874"/>
            </a:xfrm>
            <a:custGeom>
              <a:avLst/>
              <a:gdLst>
                <a:gd name="T0" fmla="*/ 0 w 47"/>
                <a:gd name="T1" fmla="*/ 1 h 131"/>
                <a:gd name="T2" fmla="*/ 0 w 47"/>
                <a:gd name="T3" fmla="*/ 2 h 131"/>
                <a:gd name="T4" fmla="*/ 1 w 47"/>
                <a:gd name="T5" fmla="*/ 3 h 131"/>
                <a:gd name="T6" fmla="*/ 1 w 47"/>
                <a:gd name="T7" fmla="*/ 2 h 131"/>
                <a:gd name="T8" fmla="*/ 1 w 47"/>
                <a:gd name="T9" fmla="*/ 1 h 131"/>
                <a:gd name="T10" fmla="*/ 1 w 47"/>
                <a:gd name="T11" fmla="*/ 1 h 131"/>
                <a:gd name="T12" fmla="*/ 0 w 47"/>
                <a:gd name="T13" fmla="*/ 1 h 131"/>
                <a:gd name="T14" fmla="*/ 1 w 47"/>
                <a:gd name="T15" fmla="*/ 0 h 131"/>
                <a:gd name="T16" fmla="*/ 0 w 47"/>
                <a:gd name="T17" fmla="*/ 1 h 1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131"/>
                <a:gd name="T29" fmla="*/ 47 w 47"/>
                <a:gd name="T30" fmla="*/ 131 h 1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131">
                  <a:moveTo>
                    <a:pt x="0" y="45"/>
                  </a:moveTo>
                  <a:lnTo>
                    <a:pt x="12" y="105"/>
                  </a:lnTo>
                  <a:lnTo>
                    <a:pt x="37" y="131"/>
                  </a:lnTo>
                  <a:lnTo>
                    <a:pt x="19" y="76"/>
                  </a:lnTo>
                  <a:lnTo>
                    <a:pt x="47" y="69"/>
                  </a:lnTo>
                  <a:lnTo>
                    <a:pt x="45" y="27"/>
                  </a:lnTo>
                  <a:lnTo>
                    <a:pt x="12" y="53"/>
                  </a:lnTo>
                  <a:lnTo>
                    <a:pt x="24" y="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2" name="Freeform 356"/>
            <p:cNvSpPr/>
            <p:nvPr/>
          </p:nvSpPr>
          <p:spPr bwMode="auto">
            <a:xfrm>
              <a:off x="3607513" y="4018575"/>
              <a:ext cx="52226" cy="19094"/>
            </a:xfrm>
            <a:custGeom>
              <a:avLst/>
              <a:gdLst>
                <a:gd name="T0" fmla="*/ 0 w 109"/>
                <a:gd name="T1" fmla="*/ 0 h 42"/>
                <a:gd name="T2" fmla="*/ 1 w 109"/>
                <a:gd name="T3" fmla="*/ 0 h 42"/>
                <a:gd name="T4" fmla="*/ 3 w 109"/>
                <a:gd name="T5" fmla="*/ 1 h 42"/>
                <a:gd name="T6" fmla="*/ 0 w 109"/>
                <a:gd name="T7" fmla="*/ 0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9"/>
                <a:gd name="T13" fmla="*/ 0 h 42"/>
                <a:gd name="T14" fmla="*/ 109 w 109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9" h="42">
                  <a:moveTo>
                    <a:pt x="0" y="15"/>
                  </a:moveTo>
                  <a:lnTo>
                    <a:pt x="60" y="0"/>
                  </a:lnTo>
                  <a:lnTo>
                    <a:pt x="109" y="42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3" name="Freeform 357"/>
            <p:cNvSpPr/>
            <p:nvPr/>
          </p:nvSpPr>
          <p:spPr bwMode="auto">
            <a:xfrm>
              <a:off x="3661424" y="3972431"/>
              <a:ext cx="192058" cy="173438"/>
            </a:xfrm>
            <a:custGeom>
              <a:avLst/>
              <a:gdLst>
                <a:gd name="T0" fmla="*/ 0 w 400"/>
                <a:gd name="T1" fmla="*/ 1 h 384"/>
                <a:gd name="T2" fmla="*/ 1 w 400"/>
                <a:gd name="T3" fmla="*/ 2 h 384"/>
                <a:gd name="T4" fmla="*/ 3 w 400"/>
                <a:gd name="T5" fmla="*/ 2 h 384"/>
                <a:gd name="T6" fmla="*/ 1 w 400"/>
                <a:gd name="T7" fmla="*/ 2 h 384"/>
                <a:gd name="T8" fmla="*/ 2 w 400"/>
                <a:gd name="T9" fmla="*/ 4 h 384"/>
                <a:gd name="T10" fmla="*/ 3 w 400"/>
                <a:gd name="T11" fmla="*/ 3 h 384"/>
                <a:gd name="T12" fmla="*/ 3 w 400"/>
                <a:gd name="T13" fmla="*/ 4 h 384"/>
                <a:gd name="T14" fmla="*/ 7 w 400"/>
                <a:gd name="T15" fmla="*/ 5 h 384"/>
                <a:gd name="T16" fmla="*/ 7 w 400"/>
                <a:gd name="T17" fmla="*/ 7 h 384"/>
                <a:gd name="T18" fmla="*/ 7 w 400"/>
                <a:gd name="T19" fmla="*/ 7 h 384"/>
                <a:gd name="T20" fmla="*/ 6 w 400"/>
                <a:gd name="T21" fmla="*/ 8 h 384"/>
                <a:gd name="T22" fmla="*/ 8 w 400"/>
                <a:gd name="T23" fmla="*/ 8 h 384"/>
                <a:gd name="T24" fmla="*/ 9 w 400"/>
                <a:gd name="T25" fmla="*/ 9 h 384"/>
                <a:gd name="T26" fmla="*/ 9 w 400"/>
                <a:gd name="T27" fmla="*/ 2 h 384"/>
                <a:gd name="T28" fmla="*/ 6 w 400"/>
                <a:gd name="T29" fmla="*/ 1 h 384"/>
                <a:gd name="T30" fmla="*/ 4 w 400"/>
                <a:gd name="T31" fmla="*/ 3 h 384"/>
                <a:gd name="T32" fmla="*/ 3 w 400"/>
                <a:gd name="T33" fmla="*/ 2 h 384"/>
                <a:gd name="T34" fmla="*/ 3 w 400"/>
                <a:gd name="T35" fmla="*/ 0 h 384"/>
                <a:gd name="T36" fmla="*/ 1 w 400"/>
                <a:gd name="T37" fmla="*/ 0 h 384"/>
                <a:gd name="T38" fmla="*/ 0 w 400"/>
                <a:gd name="T39" fmla="*/ 1 h 3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00"/>
                <a:gd name="T61" fmla="*/ 0 h 384"/>
                <a:gd name="T62" fmla="*/ 400 w 400"/>
                <a:gd name="T63" fmla="*/ 384 h 38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00" h="384">
                  <a:moveTo>
                    <a:pt x="0" y="47"/>
                  </a:moveTo>
                  <a:lnTo>
                    <a:pt x="62" y="84"/>
                  </a:lnTo>
                  <a:lnTo>
                    <a:pt x="118" y="76"/>
                  </a:lnTo>
                  <a:lnTo>
                    <a:pt x="42" y="103"/>
                  </a:lnTo>
                  <a:lnTo>
                    <a:pt x="81" y="164"/>
                  </a:lnTo>
                  <a:lnTo>
                    <a:pt x="114" y="112"/>
                  </a:lnTo>
                  <a:lnTo>
                    <a:pt x="140" y="164"/>
                  </a:lnTo>
                  <a:lnTo>
                    <a:pt x="282" y="223"/>
                  </a:lnTo>
                  <a:lnTo>
                    <a:pt x="315" y="315"/>
                  </a:lnTo>
                  <a:lnTo>
                    <a:pt x="289" y="312"/>
                  </a:lnTo>
                  <a:lnTo>
                    <a:pt x="266" y="356"/>
                  </a:lnTo>
                  <a:lnTo>
                    <a:pt x="352" y="334"/>
                  </a:lnTo>
                  <a:lnTo>
                    <a:pt x="400" y="384"/>
                  </a:lnTo>
                  <a:lnTo>
                    <a:pt x="394" y="99"/>
                  </a:lnTo>
                  <a:lnTo>
                    <a:pt x="271" y="47"/>
                  </a:lnTo>
                  <a:lnTo>
                    <a:pt x="171" y="130"/>
                  </a:lnTo>
                  <a:lnTo>
                    <a:pt x="133" y="89"/>
                  </a:lnTo>
                  <a:lnTo>
                    <a:pt x="119" y="19"/>
                  </a:lnTo>
                  <a:lnTo>
                    <a:pt x="62" y="0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4" name="Freeform 358"/>
            <p:cNvSpPr/>
            <p:nvPr/>
          </p:nvSpPr>
          <p:spPr bwMode="auto">
            <a:xfrm>
              <a:off x="3666478" y="4106089"/>
              <a:ext cx="10108" cy="15912"/>
            </a:xfrm>
            <a:custGeom>
              <a:avLst/>
              <a:gdLst>
                <a:gd name="T0" fmla="*/ 0 w 19"/>
                <a:gd name="T1" fmla="*/ 1 h 33"/>
                <a:gd name="T2" fmla="*/ 0 w 19"/>
                <a:gd name="T3" fmla="*/ 0 h 33"/>
                <a:gd name="T4" fmla="*/ 1 w 19"/>
                <a:gd name="T5" fmla="*/ 1 h 33"/>
                <a:gd name="T6" fmla="*/ 0 w 19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3"/>
                <a:gd name="T14" fmla="*/ 19 w 19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3">
                  <a:moveTo>
                    <a:pt x="0" y="33"/>
                  </a:moveTo>
                  <a:lnTo>
                    <a:pt x="11" y="0"/>
                  </a:lnTo>
                  <a:lnTo>
                    <a:pt x="19" y="18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5" name="Freeform 359"/>
            <p:cNvSpPr/>
            <p:nvPr/>
          </p:nvSpPr>
          <p:spPr bwMode="auto">
            <a:xfrm>
              <a:off x="2071045" y="3122741"/>
              <a:ext cx="350422" cy="329374"/>
            </a:xfrm>
            <a:custGeom>
              <a:avLst/>
              <a:gdLst>
                <a:gd name="T0" fmla="*/ 0 w 730"/>
                <a:gd name="T1" fmla="*/ 1 h 725"/>
                <a:gd name="T2" fmla="*/ 1 w 730"/>
                <a:gd name="T3" fmla="*/ 0 h 725"/>
                <a:gd name="T4" fmla="*/ 2 w 730"/>
                <a:gd name="T5" fmla="*/ 1 h 725"/>
                <a:gd name="T6" fmla="*/ 3 w 730"/>
                <a:gd name="T7" fmla="*/ 0 h 725"/>
                <a:gd name="T8" fmla="*/ 4 w 730"/>
                <a:gd name="T9" fmla="*/ 1 h 725"/>
                <a:gd name="T10" fmla="*/ 4 w 730"/>
                <a:gd name="T11" fmla="*/ 1 h 725"/>
                <a:gd name="T12" fmla="*/ 5 w 730"/>
                <a:gd name="T13" fmla="*/ 3 h 725"/>
                <a:gd name="T14" fmla="*/ 7 w 730"/>
                <a:gd name="T15" fmla="*/ 4 h 725"/>
                <a:gd name="T16" fmla="*/ 9 w 730"/>
                <a:gd name="T17" fmla="*/ 3 h 725"/>
                <a:gd name="T18" fmla="*/ 9 w 730"/>
                <a:gd name="T19" fmla="*/ 3 h 725"/>
                <a:gd name="T20" fmla="*/ 11 w 730"/>
                <a:gd name="T21" fmla="*/ 2 h 725"/>
                <a:gd name="T22" fmla="*/ 15 w 730"/>
                <a:gd name="T23" fmla="*/ 4 h 725"/>
                <a:gd name="T24" fmla="*/ 15 w 730"/>
                <a:gd name="T25" fmla="*/ 5 h 725"/>
                <a:gd name="T26" fmla="*/ 15 w 730"/>
                <a:gd name="T27" fmla="*/ 7 h 725"/>
                <a:gd name="T28" fmla="*/ 15 w 730"/>
                <a:gd name="T29" fmla="*/ 9 h 725"/>
                <a:gd name="T30" fmla="*/ 15 w 730"/>
                <a:gd name="T31" fmla="*/ 10 h 725"/>
                <a:gd name="T32" fmla="*/ 15 w 730"/>
                <a:gd name="T33" fmla="*/ 12 h 725"/>
                <a:gd name="T34" fmla="*/ 17 w 730"/>
                <a:gd name="T35" fmla="*/ 15 h 725"/>
                <a:gd name="T36" fmla="*/ 15 w 730"/>
                <a:gd name="T37" fmla="*/ 17 h 725"/>
                <a:gd name="T38" fmla="*/ 12 w 730"/>
                <a:gd name="T39" fmla="*/ 16 h 725"/>
                <a:gd name="T40" fmla="*/ 11 w 730"/>
                <a:gd name="T41" fmla="*/ 15 h 725"/>
                <a:gd name="T42" fmla="*/ 8 w 730"/>
                <a:gd name="T43" fmla="*/ 15 h 725"/>
                <a:gd name="T44" fmla="*/ 7 w 730"/>
                <a:gd name="T45" fmla="*/ 14 h 725"/>
                <a:gd name="T46" fmla="*/ 5 w 730"/>
                <a:gd name="T47" fmla="*/ 11 h 725"/>
                <a:gd name="T48" fmla="*/ 4 w 730"/>
                <a:gd name="T49" fmla="*/ 11 h 725"/>
                <a:gd name="T50" fmla="*/ 4 w 730"/>
                <a:gd name="T51" fmla="*/ 11 h 725"/>
                <a:gd name="T52" fmla="*/ 3 w 730"/>
                <a:gd name="T53" fmla="*/ 9 h 725"/>
                <a:gd name="T54" fmla="*/ 1 w 730"/>
                <a:gd name="T55" fmla="*/ 7 h 725"/>
                <a:gd name="T56" fmla="*/ 2 w 730"/>
                <a:gd name="T57" fmla="*/ 5 h 725"/>
                <a:gd name="T58" fmla="*/ 1 w 730"/>
                <a:gd name="T59" fmla="*/ 5 h 725"/>
                <a:gd name="T60" fmla="*/ 1 w 730"/>
                <a:gd name="T61" fmla="*/ 3 h 725"/>
                <a:gd name="T62" fmla="*/ 0 w 730"/>
                <a:gd name="T63" fmla="*/ 1 h 7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30"/>
                <a:gd name="T97" fmla="*/ 0 h 725"/>
                <a:gd name="T98" fmla="*/ 730 w 730"/>
                <a:gd name="T99" fmla="*/ 725 h 7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30" h="725">
                  <a:moveTo>
                    <a:pt x="0" y="24"/>
                  </a:moveTo>
                  <a:lnTo>
                    <a:pt x="20" y="0"/>
                  </a:lnTo>
                  <a:lnTo>
                    <a:pt x="76" y="54"/>
                  </a:lnTo>
                  <a:lnTo>
                    <a:pt x="144" y="10"/>
                  </a:lnTo>
                  <a:lnTo>
                    <a:pt x="153" y="53"/>
                  </a:lnTo>
                  <a:lnTo>
                    <a:pt x="185" y="68"/>
                  </a:lnTo>
                  <a:lnTo>
                    <a:pt x="193" y="114"/>
                  </a:lnTo>
                  <a:lnTo>
                    <a:pt x="292" y="166"/>
                  </a:lnTo>
                  <a:lnTo>
                    <a:pt x="383" y="150"/>
                  </a:lnTo>
                  <a:lnTo>
                    <a:pt x="374" y="123"/>
                  </a:lnTo>
                  <a:lnTo>
                    <a:pt x="497" y="77"/>
                  </a:lnTo>
                  <a:lnTo>
                    <a:pt x="653" y="158"/>
                  </a:lnTo>
                  <a:lnTo>
                    <a:pt x="655" y="204"/>
                  </a:lnTo>
                  <a:lnTo>
                    <a:pt x="630" y="287"/>
                  </a:lnTo>
                  <a:lnTo>
                    <a:pt x="636" y="406"/>
                  </a:lnTo>
                  <a:lnTo>
                    <a:pt x="672" y="441"/>
                  </a:lnTo>
                  <a:lnTo>
                    <a:pt x="644" y="499"/>
                  </a:lnTo>
                  <a:lnTo>
                    <a:pt x="730" y="632"/>
                  </a:lnTo>
                  <a:lnTo>
                    <a:pt x="671" y="725"/>
                  </a:lnTo>
                  <a:lnTo>
                    <a:pt x="510" y="693"/>
                  </a:lnTo>
                  <a:lnTo>
                    <a:pt x="474" y="633"/>
                  </a:lnTo>
                  <a:lnTo>
                    <a:pt x="361" y="655"/>
                  </a:lnTo>
                  <a:lnTo>
                    <a:pt x="279" y="597"/>
                  </a:lnTo>
                  <a:lnTo>
                    <a:pt x="223" y="484"/>
                  </a:lnTo>
                  <a:lnTo>
                    <a:pt x="183" y="468"/>
                  </a:lnTo>
                  <a:lnTo>
                    <a:pt x="171" y="490"/>
                  </a:lnTo>
                  <a:lnTo>
                    <a:pt x="121" y="377"/>
                  </a:lnTo>
                  <a:lnTo>
                    <a:pt x="50" y="310"/>
                  </a:lnTo>
                  <a:lnTo>
                    <a:pt x="82" y="204"/>
                  </a:lnTo>
                  <a:lnTo>
                    <a:pt x="52" y="192"/>
                  </a:lnTo>
                  <a:lnTo>
                    <a:pt x="28" y="134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6" name="Freeform 360"/>
            <p:cNvSpPr/>
            <p:nvPr/>
          </p:nvSpPr>
          <p:spPr bwMode="auto">
            <a:xfrm>
              <a:off x="1969962" y="3184797"/>
              <a:ext cx="183635" cy="181394"/>
            </a:xfrm>
            <a:custGeom>
              <a:avLst/>
              <a:gdLst>
                <a:gd name="T0" fmla="*/ 0 w 379"/>
                <a:gd name="T1" fmla="*/ 5 h 402"/>
                <a:gd name="T2" fmla="*/ 0 w 379"/>
                <a:gd name="T3" fmla="*/ 6 h 402"/>
                <a:gd name="T4" fmla="*/ 5 w 379"/>
                <a:gd name="T5" fmla="*/ 8 h 402"/>
                <a:gd name="T6" fmla="*/ 5 w 379"/>
                <a:gd name="T7" fmla="*/ 9 h 402"/>
                <a:gd name="T8" fmla="*/ 6 w 379"/>
                <a:gd name="T9" fmla="*/ 9 h 402"/>
                <a:gd name="T10" fmla="*/ 7 w 379"/>
                <a:gd name="T11" fmla="*/ 9 h 402"/>
                <a:gd name="T12" fmla="*/ 9 w 379"/>
                <a:gd name="T13" fmla="*/ 8 h 402"/>
                <a:gd name="T14" fmla="*/ 9 w 379"/>
                <a:gd name="T15" fmla="*/ 8 h 402"/>
                <a:gd name="T16" fmla="*/ 8 w 379"/>
                <a:gd name="T17" fmla="*/ 6 h 402"/>
                <a:gd name="T18" fmla="*/ 6 w 379"/>
                <a:gd name="T19" fmla="*/ 4 h 402"/>
                <a:gd name="T20" fmla="*/ 7 w 379"/>
                <a:gd name="T21" fmla="*/ 2 h 402"/>
                <a:gd name="T22" fmla="*/ 6 w 379"/>
                <a:gd name="T23" fmla="*/ 1 h 402"/>
                <a:gd name="T24" fmla="*/ 6 w 379"/>
                <a:gd name="T25" fmla="*/ 0 h 402"/>
                <a:gd name="T26" fmla="*/ 3 w 379"/>
                <a:gd name="T27" fmla="*/ 0 h 402"/>
                <a:gd name="T28" fmla="*/ 3 w 379"/>
                <a:gd name="T29" fmla="*/ 1 h 402"/>
                <a:gd name="T30" fmla="*/ 2 w 379"/>
                <a:gd name="T31" fmla="*/ 3 h 402"/>
                <a:gd name="T32" fmla="*/ 0 w 379"/>
                <a:gd name="T33" fmla="*/ 5 h 40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9"/>
                <a:gd name="T52" fmla="*/ 0 h 402"/>
                <a:gd name="T53" fmla="*/ 379 w 379"/>
                <a:gd name="T54" fmla="*/ 402 h 40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9" h="402">
                  <a:moveTo>
                    <a:pt x="0" y="195"/>
                  </a:moveTo>
                  <a:lnTo>
                    <a:pt x="18" y="253"/>
                  </a:lnTo>
                  <a:lnTo>
                    <a:pt x="191" y="342"/>
                  </a:lnTo>
                  <a:lnTo>
                    <a:pt x="192" y="373"/>
                  </a:lnTo>
                  <a:lnTo>
                    <a:pt x="235" y="396"/>
                  </a:lnTo>
                  <a:lnTo>
                    <a:pt x="301" y="402"/>
                  </a:lnTo>
                  <a:lnTo>
                    <a:pt x="360" y="360"/>
                  </a:lnTo>
                  <a:lnTo>
                    <a:pt x="379" y="356"/>
                  </a:lnTo>
                  <a:lnTo>
                    <a:pt x="329" y="243"/>
                  </a:lnTo>
                  <a:lnTo>
                    <a:pt x="258" y="176"/>
                  </a:lnTo>
                  <a:lnTo>
                    <a:pt x="290" y="70"/>
                  </a:lnTo>
                  <a:lnTo>
                    <a:pt x="260" y="58"/>
                  </a:lnTo>
                  <a:lnTo>
                    <a:pt x="236" y="0"/>
                  </a:lnTo>
                  <a:lnTo>
                    <a:pt x="151" y="4"/>
                  </a:lnTo>
                  <a:lnTo>
                    <a:pt x="109" y="41"/>
                  </a:lnTo>
                  <a:lnTo>
                    <a:pt x="93" y="139"/>
                  </a:lnTo>
                  <a:lnTo>
                    <a:pt x="0" y="19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7" name="Freeform 361"/>
            <p:cNvSpPr/>
            <p:nvPr/>
          </p:nvSpPr>
          <p:spPr bwMode="auto">
            <a:xfrm>
              <a:off x="1385363" y="2947712"/>
              <a:ext cx="213960" cy="219583"/>
            </a:xfrm>
            <a:custGeom>
              <a:avLst/>
              <a:gdLst>
                <a:gd name="T0" fmla="*/ 0 w 446"/>
                <a:gd name="T1" fmla="*/ 3 h 487"/>
                <a:gd name="T2" fmla="*/ 0 w 446"/>
                <a:gd name="T3" fmla="*/ 1 h 487"/>
                <a:gd name="T4" fmla="*/ 1 w 446"/>
                <a:gd name="T5" fmla="*/ 1 h 487"/>
                <a:gd name="T6" fmla="*/ 2 w 446"/>
                <a:gd name="T7" fmla="*/ 1 h 487"/>
                <a:gd name="T8" fmla="*/ 3 w 446"/>
                <a:gd name="T9" fmla="*/ 0 h 487"/>
                <a:gd name="T10" fmla="*/ 5 w 446"/>
                <a:gd name="T11" fmla="*/ 0 h 487"/>
                <a:gd name="T12" fmla="*/ 6 w 446"/>
                <a:gd name="T13" fmla="*/ 1 h 487"/>
                <a:gd name="T14" fmla="*/ 6 w 446"/>
                <a:gd name="T15" fmla="*/ 2 h 487"/>
                <a:gd name="T16" fmla="*/ 5 w 446"/>
                <a:gd name="T17" fmla="*/ 2 h 487"/>
                <a:gd name="T18" fmla="*/ 5 w 446"/>
                <a:gd name="T19" fmla="*/ 4 h 487"/>
                <a:gd name="T20" fmla="*/ 7 w 446"/>
                <a:gd name="T21" fmla="*/ 6 h 487"/>
                <a:gd name="T22" fmla="*/ 8 w 446"/>
                <a:gd name="T23" fmla="*/ 7 h 487"/>
                <a:gd name="T24" fmla="*/ 8 w 446"/>
                <a:gd name="T25" fmla="*/ 7 h 487"/>
                <a:gd name="T26" fmla="*/ 10 w 446"/>
                <a:gd name="T27" fmla="*/ 9 h 487"/>
                <a:gd name="T28" fmla="*/ 9 w 446"/>
                <a:gd name="T29" fmla="*/ 8 h 487"/>
                <a:gd name="T30" fmla="*/ 9 w 446"/>
                <a:gd name="T31" fmla="*/ 10 h 487"/>
                <a:gd name="T32" fmla="*/ 8 w 446"/>
                <a:gd name="T33" fmla="*/ 11 h 487"/>
                <a:gd name="T34" fmla="*/ 8 w 446"/>
                <a:gd name="T35" fmla="*/ 9 h 487"/>
                <a:gd name="T36" fmla="*/ 4 w 446"/>
                <a:gd name="T37" fmla="*/ 6 h 487"/>
                <a:gd name="T38" fmla="*/ 3 w 446"/>
                <a:gd name="T39" fmla="*/ 4 h 487"/>
                <a:gd name="T40" fmla="*/ 2 w 446"/>
                <a:gd name="T41" fmla="*/ 3 h 487"/>
                <a:gd name="T42" fmla="*/ 1 w 446"/>
                <a:gd name="T43" fmla="*/ 4 h 487"/>
                <a:gd name="T44" fmla="*/ 0 w 446"/>
                <a:gd name="T45" fmla="*/ 3 h 4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46"/>
                <a:gd name="T70" fmla="*/ 0 h 487"/>
                <a:gd name="T71" fmla="*/ 446 w 446"/>
                <a:gd name="T72" fmla="*/ 487 h 48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46" h="487">
                  <a:moveTo>
                    <a:pt x="0" y="122"/>
                  </a:moveTo>
                  <a:lnTo>
                    <a:pt x="11" y="67"/>
                  </a:lnTo>
                  <a:lnTo>
                    <a:pt x="64" y="39"/>
                  </a:lnTo>
                  <a:lnTo>
                    <a:pt x="87" y="65"/>
                  </a:lnTo>
                  <a:lnTo>
                    <a:pt x="141" y="13"/>
                  </a:lnTo>
                  <a:lnTo>
                    <a:pt x="199" y="0"/>
                  </a:lnTo>
                  <a:lnTo>
                    <a:pt x="266" y="35"/>
                  </a:lnTo>
                  <a:lnTo>
                    <a:pt x="266" y="88"/>
                  </a:lnTo>
                  <a:lnTo>
                    <a:pt x="215" y="97"/>
                  </a:lnTo>
                  <a:lnTo>
                    <a:pt x="220" y="164"/>
                  </a:lnTo>
                  <a:lnTo>
                    <a:pt x="305" y="273"/>
                  </a:lnTo>
                  <a:lnTo>
                    <a:pt x="357" y="281"/>
                  </a:lnTo>
                  <a:lnTo>
                    <a:pt x="351" y="302"/>
                  </a:lnTo>
                  <a:lnTo>
                    <a:pt x="446" y="376"/>
                  </a:lnTo>
                  <a:lnTo>
                    <a:pt x="381" y="362"/>
                  </a:lnTo>
                  <a:lnTo>
                    <a:pt x="396" y="433"/>
                  </a:lnTo>
                  <a:lnTo>
                    <a:pt x="357" y="487"/>
                  </a:lnTo>
                  <a:lnTo>
                    <a:pt x="336" y="377"/>
                  </a:lnTo>
                  <a:lnTo>
                    <a:pt x="170" y="254"/>
                  </a:lnTo>
                  <a:lnTo>
                    <a:pt x="131" y="174"/>
                  </a:lnTo>
                  <a:lnTo>
                    <a:pt x="77" y="146"/>
                  </a:lnTo>
                  <a:lnTo>
                    <a:pt x="26" y="181"/>
                  </a:lnTo>
                  <a:lnTo>
                    <a:pt x="0" y="12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8" name="Freeform 362"/>
            <p:cNvSpPr/>
            <p:nvPr/>
          </p:nvSpPr>
          <p:spPr bwMode="auto">
            <a:xfrm>
              <a:off x="1412319" y="3089327"/>
              <a:ext cx="25271" cy="54100"/>
            </a:xfrm>
            <a:custGeom>
              <a:avLst/>
              <a:gdLst>
                <a:gd name="T0" fmla="*/ 0 w 53"/>
                <a:gd name="T1" fmla="*/ 0 h 119"/>
                <a:gd name="T2" fmla="*/ 0 w 53"/>
                <a:gd name="T3" fmla="*/ 3 h 119"/>
                <a:gd name="T4" fmla="*/ 1 w 53"/>
                <a:gd name="T5" fmla="*/ 3 h 119"/>
                <a:gd name="T6" fmla="*/ 1 w 53"/>
                <a:gd name="T7" fmla="*/ 1 h 119"/>
                <a:gd name="T8" fmla="*/ 1 w 53"/>
                <a:gd name="T9" fmla="*/ 0 h 119"/>
                <a:gd name="T10" fmla="*/ 0 w 53"/>
                <a:gd name="T11" fmla="*/ 0 h 1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119"/>
                <a:gd name="T20" fmla="*/ 53 w 53"/>
                <a:gd name="T21" fmla="*/ 119 h 1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119">
                  <a:moveTo>
                    <a:pt x="0" y="19"/>
                  </a:moveTo>
                  <a:lnTo>
                    <a:pt x="8" y="111"/>
                  </a:lnTo>
                  <a:lnTo>
                    <a:pt x="34" y="119"/>
                  </a:lnTo>
                  <a:lnTo>
                    <a:pt x="53" y="47"/>
                  </a:lnTo>
                  <a:lnTo>
                    <a:pt x="35" y="0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19" name="Freeform 363"/>
            <p:cNvSpPr/>
            <p:nvPr/>
          </p:nvSpPr>
          <p:spPr bwMode="auto">
            <a:xfrm>
              <a:off x="1491501" y="3160930"/>
              <a:ext cx="55596" cy="35006"/>
            </a:xfrm>
            <a:custGeom>
              <a:avLst/>
              <a:gdLst>
                <a:gd name="T0" fmla="*/ 0 w 115"/>
                <a:gd name="T1" fmla="*/ 0 h 76"/>
                <a:gd name="T2" fmla="*/ 2 w 115"/>
                <a:gd name="T3" fmla="*/ 2 h 76"/>
                <a:gd name="T4" fmla="*/ 3 w 115"/>
                <a:gd name="T5" fmla="*/ 0 h 76"/>
                <a:gd name="T6" fmla="*/ 0 w 115"/>
                <a:gd name="T7" fmla="*/ 0 h 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"/>
                <a:gd name="T13" fmla="*/ 0 h 76"/>
                <a:gd name="T14" fmla="*/ 115 w 115"/>
                <a:gd name="T15" fmla="*/ 76 h 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" h="76">
                  <a:moveTo>
                    <a:pt x="0" y="15"/>
                  </a:moveTo>
                  <a:lnTo>
                    <a:pt x="97" y="76"/>
                  </a:lnTo>
                  <a:lnTo>
                    <a:pt x="115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0" name="Freeform 364"/>
            <p:cNvSpPr/>
            <p:nvPr/>
          </p:nvSpPr>
          <p:spPr bwMode="auto">
            <a:xfrm>
              <a:off x="3639523" y="3262765"/>
              <a:ext cx="43803" cy="55691"/>
            </a:xfrm>
            <a:custGeom>
              <a:avLst/>
              <a:gdLst>
                <a:gd name="T0" fmla="*/ 0 w 90"/>
                <a:gd name="T1" fmla="*/ 1 h 124"/>
                <a:gd name="T2" fmla="*/ 0 w 90"/>
                <a:gd name="T3" fmla="*/ 1 h 124"/>
                <a:gd name="T4" fmla="*/ 1 w 90"/>
                <a:gd name="T5" fmla="*/ 1 h 124"/>
                <a:gd name="T6" fmla="*/ 1 w 90"/>
                <a:gd name="T7" fmla="*/ 1 h 124"/>
                <a:gd name="T8" fmla="*/ 1 w 90"/>
                <a:gd name="T9" fmla="*/ 3 h 124"/>
                <a:gd name="T10" fmla="*/ 1 w 90"/>
                <a:gd name="T11" fmla="*/ 3 h 124"/>
                <a:gd name="T12" fmla="*/ 2 w 90"/>
                <a:gd name="T13" fmla="*/ 1 h 124"/>
                <a:gd name="T14" fmla="*/ 2 w 90"/>
                <a:gd name="T15" fmla="*/ 0 h 124"/>
                <a:gd name="T16" fmla="*/ 1 w 90"/>
                <a:gd name="T17" fmla="*/ 0 h 124"/>
                <a:gd name="T18" fmla="*/ 0 w 90"/>
                <a:gd name="T19" fmla="*/ 1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0"/>
                <a:gd name="T31" fmla="*/ 0 h 124"/>
                <a:gd name="T32" fmla="*/ 90 w 90"/>
                <a:gd name="T33" fmla="*/ 124 h 1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0" h="124">
                  <a:moveTo>
                    <a:pt x="0" y="32"/>
                  </a:moveTo>
                  <a:lnTo>
                    <a:pt x="4" y="64"/>
                  </a:lnTo>
                  <a:lnTo>
                    <a:pt x="25" y="32"/>
                  </a:lnTo>
                  <a:lnTo>
                    <a:pt x="35" y="51"/>
                  </a:lnTo>
                  <a:lnTo>
                    <a:pt x="24" y="124"/>
                  </a:lnTo>
                  <a:lnTo>
                    <a:pt x="64" y="121"/>
                  </a:lnTo>
                  <a:lnTo>
                    <a:pt x="90" y="48"/>
                  </a:lnTo>
                  <a:lnTo>
                    <a:pt x="77" y="5"/>
                  </a:lnTo>
                  <a:lnTo>
                    <a:pt x="36" y="0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1" name="Freeform 365"/>
            <p:cNvSpPr/>
            <p:nvPr/>
          </p:nvSpPr>
          <p:spPr bwMode="auto">
            <a:xfrm>
              <a:off x="3661424" y="3087736"/>
              <a:ext cx="207221" cy="182985"/>
            </a:xfrm>
            <a:custGeom>
              <a:avLst/>
              <a:gdLst>
                <a:gd name="T0" fmla="*/ 0 w 433"/>
                <a:gd name="T1" fmla="*/ 9 h 403"/>
                <a:gd name="T2" fmla="*/ 2 w 433"/>
                <a:gd name="T3" fmla="*/ 7 h 403"/>
                <a:gd name="T4" fmla="*/ 4 w 433"/>
                <a:gd name="T5" fmla="*/ 7 h 403"/>
                <a:gd name="T6" fmla="*/ 5 w 433"/>
                <a:gd name="T7" fmla="*/ 5 h 403"/>
                <a:gd name="T8" fmla="*/ 6 w 433"/>
                <a:gd name="T9" fmla="*/ 5 h 403"/>
                <a:gd name="T10" fmla="*/ 6 w 433"/>
                <a:gd name="T11" fmla="*/ 5 h 403"/>
                <a:gd name="T12" fmla="*/ 7 w 433"/>
                <a:gd name="T13" fmla="*/ 5 h 403"/>
                <a:gd name="T14" fmla="*/ 8 w 433"/>
                <a:gd name="T15" fmla="*/ 3 h 403"/>
                <a:gd name="T16" fmla="*/ 8 w 433"/>
                <a:gd name="T17" fmla="*/ 1 h 403"/>
                <a:gd name="T18" fmla="*/ 9 w 433"/>
                <a:gd name="T19" fmla="*/ 1 h 403"/>
                <a:gd name="T20" fmla="*/ 9 w 433"/>
                <a:gd name="T21" fmla="*/ 0 h 403"/>
                <a:gd name="T22" fmla="*/ 9 w 433"/>
                <a:gd name="T23" fmla="*/ 0 h 403"/>
                <a:gd name="T24" fmla="*/ 10 w 433"/>
                <a:gd name="T25" fmla="*/ 2 h 403"/>
                <a:gd name="T26" fmla="*/ 9 w 433"/>
                <a:gd name="T27" fmla="*/ 4 h 403"/>
                <a:gd name="T28" fmla="*/ 9 w 433"/>
                <a:gd name="T29" fmla="*/ 5 h 403"/>
                <a:gd name="T30" fmla="*/ 9 w 433"/>
                <a:gd name="T31" fmla="*/ 7 h 403"/>
                <a:gd name="T32" fmla="*/ 8 w 433"/>
                <a:gd name="T33" fmla="*/ 8 h 403"/>
                <a:gd name="T34" fmla="*/ 8 w 433"/>
                <a:gd name="T35" fmla="*/ 7 h 403"/>
                <a:gd name="T36" fmla="*/ 7 w 433"/>
                <a:gd name="T37" fmla="*/ 8 h 403"/>
                <a:gd name="T38" fmla="*/ 5 w 433"/>
                <a:gd name="T39" fmla="*/ 8 h 403"/>
                <a:gd name="T40" fmla="*/ 5 w 433"/>
                <a:gd name="T41" fmla="*/ 9 h 403"/>
                <a:gd name="T42" fmla="*/ 4 w 433"/>
                <a:gd name="T43" fmla="*/ 9 h 403"/>
                <a:gd name="T44" fmla="*/ 4 w 433"/>
                <a:gd name="T45" fmla="*/ 8 h 403"/>
                <a:gd name="T46" fmla="*/ 0 w 433"/>
                <a:gd name="T47" fmla="*/ 9 h 40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33"/>
                <a:gd name="T73" fmla="*/ 0 h 403"/>
                <a:gd name="T74" fmla="*/ 433 w 433"/>
                <a:gd name="T75" fmla="*/ 403 h 40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33" h="403">
                  <a:moveTo>
                    <a:pt x="0" y="378"/>
                  </a:moveTo>
                  <a:lnTo>
                    <a:pt x="80" y="305"/>
                  </a:lnTo>
                  <a:lnTo>
                    <a:pt x="188" y="305"/>
                  </a:lnTo>
                  <a:lnTo>
                    <a:pt x="232" y="212"/>
                  </a:lnTo>
                  <a:lnTo>
                    <a:pt x="250" y="204"/>
                  </a:lnTo>
                  <a:lnTo>
                    <a:pt x="252" y="239"/>
                  </a:lnTo>
                  <a:lnTo>
                    <a:pt x="299" y="204"/>
                  </a:lnTo>
                  <a:lnTo>
                    <a:pt x="343" y="138"/>
                  </a:lnTo>
                  <a:lnTo>
                    <a:pt x="360" y="21"/>
                  </a:lnTo>
                  <a:lnTo>
                    <a:pt x="394" y="25"/>
                  </a:lnTo>
                  <a:lnTo>
                    <a:pt x="385" y="0"/>
                  </a:lnTo>
                  <a:lnTo>
                    <a:pt x="406" y="1"/>
                  </a:lnTo>
                  <a:lnTo>
                    <a:pt x="433" y="97"/>
                  </a:lnTo>
                  <a:lnTo>
                    <a:pt x="394" y="166"/>
                  </a:lnTo>
                  <a:lnTo>
                    <a:pt x="394" y="227"/>
                  </a:lnTo>
                  <a:lnTo>
                    <a:pt x="367" y="319"/>
                  </a:lnTo>
                  <a:lnTo>
                    <a:pt x="346" y="332"/>
                  </a:lnTo>
                  <a:lnTo>
                    <a:pt x="345" y="297"/>
                  </a:lnTo>
                  <a:lnTo>
                    <a:pt x="284" y="347"/>
                  </a:lnTo>
                  <a:lnTo>
                    <a:pt x="232" y="327"/>
                  </a:lnTo>
                  <a:lnTo>
                    <a:pt x="235" y="368"/>
                  </a:lnTo>
                  <a:lnTo>
                    <a:pt x="188" y="403"/>
                  </a:lnTo>
                  <a:lnTo>
                    <a:pt x="177" y="345"/>
                  </a:lnTo>
                  <a:lnTo>
                    <a:pt x="0" y="37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2" name="Freeform 366"/>
            <p:cNvSpPr/>
            <p:nvPr/>
          </p:nvSpPr>
          <p:spPr bwMode="auto">
            <a:xfrm>
              <a:off x="3685010" y="3254809"/>
              <a:ext cx="43803" cy="33415"/>
            </a:xfrm>
            <a:custGeom>
              <a:avLst/>
              <a:gdLst>
                <a:gd name="T0" fmla="*/ 0 w 88"/>
                <a:gd name="T1" fmla="*/ 1 h 73"/>
                <a:gd name="T2" fmla="*/ 1 w 88"/>
                <a:gd name="T3" fmla="*/ 2 h 73"/>
                <a:gd name="T4" fmla="*/ 2 w 88"/>
                <a:gd name="T5" fmla="*/ 1 h 73"/>
                <a:gd name="T6" fmla="*/ 2 w 88"/>
                <a:gd name="T7" fmla="*/ 0 h 73"/>
                <a:gd name="T8" fmla="*/ 0 w 88"/>
                <a:gd name="T9" fmla="*/ 1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73"/>
                <a:gd name="T17" fmla="*/ 88 w 88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73">
                  <a:moveTo>
                    <a:pt x="0" y="37"/>
                  </a:moveTo>
                  <a:lnTo>
                    <a:pt x="33" y="73"/>
                  </a:lnTo>
                  <a:lnTo>
                    <a:pt x="83" y="46"/>
                  </a:lnTo>
                  <a:lnTo>
                    <a:pt x="88" y="0"/>
                  </a:lnTo>
                  <a:lnTo>
                    <a:pt x="0" y="3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3" name="Freeform 367"/>
            <p:cNvSpPr/>
            <p:nvPr/>
          </p:nvSpPr>
          <p:spPr bwMode="auto">
            <a:xfrm>
              <a:off x="3826527" y="2990674"/>
              <a:ext cx="107822" cy="97062"/>
            </a:xfrm>
            <a:custGeom>
              <a:avLst/>
              <a:gdLst>
                <a:gd name="T0" fmla="*/ 0 w 226"/>
                <a:gd name="T1" fmla="*/ 4 h 214"/>
                <a:gd name="T2" fmla="*/ 0 w 226"/>
                <a:gd name="T3" fmla="*/ 5 h 214"/>
                <a:gd name="T4" fmla="*/ 1 w 226"/>
                <a:gd name="T5" fmla="*/ 5 h 214"/>
                <a:gd name="T6" fmla="*/ 1 w 226"/>
                <a:gd name="T7" fmla="*/ 4 h 214"/>
                <a:gd name="T8" fmla="*/ 3 w 226"/>
                <a:gd name="T9" fmla="*/ 4 h 214"/>
                <a:gd name="T10" fmla="*/ 3 w 226"/>
                <a:gd name="T11" fmla="*/ 3 h 214"/>
                <a:gd name="T12" fmla="*/ 5 w 226"/>
                <a:gd name="T13" fmla="*/ 3 h 214"/>
                <a:gd name="T14" fmla="*/ 5 w 226"/>
                <a:gd name="T15" fmla="*/ 2 h 214"/>
                <a:gd name="T16" fmla="*/ 5 w 226"/>
                <a:gd name="T17" fmla="*/ 1 h 214"/>
                <a:gd name="T18" fmla="*/ 3 w 226"/>
                <a:gd name="T19" fmla="*/ 1 h 214"/>
                <a:gd name="T20" fmla="*/ 2 w 226"/>
                <a:gd name="T21" fmla="*/ 0 h 214"/>
                <a:gd name="T22" fmla="*/ 1 w 226"/>
                <a:gd name="T23" fmla="*/ 3 h 214"/>
                <a:gd name="T24" fmla="*/ 1 w 226"/>
                <a:gd name="T25" fmla="*/ 3 h 214"/>
                <a:gd name="T26" fmla="*/ 0 w 226"/>
                <a:gd name="T27" fmla="*/ 4 h 2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6"/>
                <a:gd name="T43" fmla="*/ 0 h 214"/>
                <a:gd name="T44" fmla="*/ 226 w 226"/>
                <a:gd name="T45" fmla="*/ 214 h 2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6" h="214">
                  <a:moveTo>
                    <a:pt x="0" y="153"/>
                  </a:moveTo>
                  <a:lnTo>
                    <a:pt x="10" y="214"/>
                  </a:lnTo>
                  <a:lnTo>
                    <a:pt x="51" y="192"/>
                  </a:lnTo>
                  <a:lnTo>
                    <a:pt x="23" y="155"/>
                  </a:lnTo>
                  <a:lnTo>
                    <a:pt x="133" y="188"/>
                  </a:lnTo>
                  <a:lnTo>
                    <a:pt x="157" y="138"/>
                  </a:lnTo>
                  <a:lnTo>
                    <a:pt x="226" y="120"/>
                  </a:lnTo>
                  <a:lnTo>
                    <a:pt x="202" y="86"/>
                  </a:lnTo>
                  <a:lnTo>
                    <a:pt x="211" y="58"/>
                  </a:lnTo>
                  <a:lnTo>
                    <a:pt x="150" y="62"/>
                  </a:lnTo>
                  <a:lnTo>
                    <a:pt x="80" y="0"/>
                  </a:lnTo>
                  <a:lnTo>
                    <a:pt x="54" y="122"/>
                  </a:lnTo>
                  <a:lnTo>
                    <a:pt x="22" y="115"/>
                  </a:lnTo>
                  <a:lnTo>
                    <a:pt x="0" y="15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4" name="Freeform 368"/>
            <p:cNvSpPr/>
            <p:nvPr/>
          </p:nvSpPr>
          <p:spPr bwMode="auto">
            <a:xfrm>
              <a:off x="3543494" y="3054321"/>
              <a:ext cx="114561" cy="120930"/>
            </a:xfrm>
            <a:custGeom>
              <a:avLst/>
              <a:gdLst>
                <a:gd name="T0" fmla="*/ 0 w 240"/>
                <a:gd name="T1" fmla="*/ 3 h 268"/>
                <a:gd name="T2" fmla="*/ 1 w 240"/>
                <a:gd name="T3" fmla="*/ 4 h 268"/>
                <a:gd name="T4" fmla="*/ 0 w 240"/>
                <a:gd name="T5" fmla="*/ 6 h 268"/>
                <a:gd name="T6" fmla="*/ 2 w 240"/>
                <a:gd name="T7" fmla="*/ 6 h 268"/>
                <a:gd name="T8" fmla="*/ 3 w 240"/>
                <a:gd name="T9" fmla="*/ 5 h 268"/>
                <a:gd name="T10" fmla="*/ 3 w 240"/>
                <a:gd name="T11" fmla="*/ 4 h 268"/>
                <a:gd name="T12" fmla="*/ 5 w 240"/>
                <a:gd name="T13" fmla="*/ 2 h 268"/>
                <a:gd name="T14" fmla="*/ 5 w 240"/>
                <a:gd name="T15" fmla="*/ 1 h 268"/>
                <a:gd name="T16" fmla="*/ 5 w 240"/>
                <a:gd name="T17" fmla="*/ 0 h 268"/>
                <a:gd name="T18" fmla="*/ 5 w 240"/>
                <a:gd name="T19" fmla="*/ 0 h 268"/>
                <a:gd name="T20" fmla="*/ 3 w 240"/>
                <a:gd name="T21" fmla="*/ 1 h 268"/>
                <a:gd name="T22" fmla="*/ 3 w 240"/>
                <a:gd name="T23" fmla="*/ 2 h 268"/>
                <a:gd name="T24" fmla="*/ 2 w 240"/>
                <a:gd name="T25" fmla="*/ 1 h 268"/>
                <a:gd name="T26" fmla="*/ 0 w 240"/>
                <a:gd name="T27" fmla="*/ 3 h 2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0"/>
                <a:gd name="T43" fmla="*/ 0 h 268"/>
                <a:gd name="T44" fmla="*/ 240 w 240"/>
                <a:gd name="T45" fmla="*/ 268 h 26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0" h="268">
                  <a:moveTo>
                    <a:pt x="0" y="151"/>
                  </a:moveTo>
                  <a:lnTo>
                    <a:pt x="43" y="173"/>
                  </a:lnTo>
                  <a:lnTo>
                    <a:pt x="15" y="251"/>
                  </a:lnTo>
                  <a:lnTo>
                    <a:pt x="84" y="268"/>
                  </a:lnTo>
                  <a:lnTo>
                    <a:pt x="155" y="223"/>
                  </a:lnTo>
                  <a:lnTo>
                    <a:pt x="122" y="159"/>
                  </a:lnTo>
                  <a:lnTo>
                    <a:pt x="202" y="101"/>
                  </a:lnTo>
                  <a:lnTo>
                    <a:pt x="240" y="24"/>
                  </a:lnTo>
                  <a:lnTo>
                    <a:pt x="237" y="13"/>
                  </a:lnTo>
                  <a:lnTo>
                    <a:pt x="223" y="0"/>
                  </a:lnTo>
                  <a:lnTo>
                    <a:pt x="147" y="50"/>
                  </a:lnTo>
                  <a:lnTo>
                    <a:pt x="147" y="77"/>
                  </a:lnTo>
                  <a:lnTo>
                    <a:pt x="94" y="68"/>
                  </a:lnTo>
                  <a:lnTo>
                    <a:pt x="0" y="15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5" name="Freeform 369"/>
            <p:cNvSpPr/>
            <p:nvPr/>
          </p:nvSpPr>
          <p:spPr bwMode="auto">
            <a:xfrm>
              <a:off x="3577188" y="3154565"/>
              <a:ext cx="60650" cy="97062"/>
            </a:xfrm>
            <a:custGeom>
              <a:avLst/>
              <a:gdLst>
                <a:gd name="T0" fmla="*/ 0 w 128"/>
                <a:gd name="T1" fmla="*/ 5 h 212"/>
                <a:gd name="T2" fmla="*/ 0 w 128"/>
                <a:gd name="T3" fmla="*/ 1 h 212"/>
                <a:gd name="T4" fmla="*/ 2 w 128"/>
                <a:gd name="T5" fmla="*/ 0 h 212"/>
                <a:gd name="T6" fmla="*/ 3 w 128"/>
                <a:gd name="T7" fmla="*/ 3 h 212"/>
                <a:gd name="T8" fmla="*/ 2 w 128"/>
                <a:gd name="T9" fmla="*/ 5 h 212"/>
                <a:gd name="T10" fmla="*/ 0 w 128"/>
                <a:gd name="T11" fmla="*/ 5 h 2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8"/>
                <a:gd name="T19" fmla="*/ 0 h 212"/>
                <a:gd name="T20" fmla="*/ 128 w 128"/>
                <a:gd name="T21" fmla="*/ 212 h 2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8" h="212">
                  <a:moveTo>
                    <a:pt x="0" y="212"/>
                  </a:moveTo>
                  <a:lnTo>
                    <a:pt x="13" y="45"/>
                  </a:lnTo>
                  <a:lnTo>
                    <a:pt x="84" y="0"/>
                  </a:lnTo>
                  <a:lnTo>
                    <a:pt x="128" y="129"/>
                  </a:lnTo>
                  <a:lnTo>
                    <a:pt x="82" y="189"/>
                  </a:lnTo>
                  <a:lnTo>
                    <a:pt x="0" y="21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6" name="Freeform 370"/>
            <p:cNvSpPr/>
            <p:nvPr/>
          </p:nvSpPr>
          <p:spPr bwMode="auto">
            <a:xfrm>
              <a:off x="3100411" y="3507807"/>
              <a:ext cx="131408" cy="167074"/>
            </a:xfrm>
            <a:custGeom>
              <a:avLst/>
              <a:gdLst>
                <a:gd name="T0" fmla="*/ 0 w 274"/>
                <a:gd name="T1" fmla="*/ 2 h 369"/>
                <a:gd name="T2" fmla="*/ 1 w 274"/>
                <a:gd name="T3" fmla="*/ 3 h 369"/>
                <a:gd name="T4" fmla="*/ 1 w 274"/>
                <a:gd name="T5" fmla="*/ 5 h 369"/>
                <a:gd name="T6" fmla="*/ 3 w 274"/>
                <a:gd name="T7" fmla="*/ 4 h 369"/>
                <a:gd name="T8" fmla="*/ 4 w 274"/>
                <a:gd name="T9" fmla="*/ 5 h 369"/>
                <a:gd name="T10" fmla="*/ 5 w 274"/>
                <a:gd name="T11" fmla="*/ 7 h 369"/>
                <a:gd name="T12" fmla="*/ 4 w 274"/>
                <a:gd name="T13" fmla="*/ 9 h 369"/>
                <a:gd name="T14" fmla="*/ 6 w 274"/>
                <a:gd name="T15" fmla="*/ 8 h 369"/>
                <a:gd name="T16" fmla="*/ 5 w 274"/>
                <a:gd name="T17" fmla="*/ 5 h 369"/>
                <a:gd name="T18" fmla="*/ 3 w 274"/>
                <a:gd name="T19" fmla="*/ 3 h 369"/>
                <a:gd name="T20" fmla="*/ 4 w 274"/>
                <a:gd name="T21" fmla="*/ 2 h 369"/>
                <a:gd name="T22" fmla="*/ 3 w 274"/>
                <a:gd name="T23" fmla="*/ 1 h 369"/>
                <a:gd name="T24" fmla="*/ 2 w 274"/>
                <a:gd name="T25" fmla="*/ 0 h 369"/>
                <a:gd name="T26" fmla="*/ 1 w 274"/>
                <a:gd name="T27" fmla="*/ 0 h 369"/>
                <a:gd name="T28" fmla="*/ 1 w 274"/>
                <a:gd name="T29" fmla="*/ 1 h 369"/>
                <a:gd name="T30" fmla="*/ 1 w 274"/>
                <a:gd name="T31" fmla="*/ 1 h 369"/>
                <a:gd name="T32" fmla="*/ 0 w 274"/>
                <a:gd name="T33" fmla="*/ 2 h 3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4"/>
                <a:gd name="T52" fmla="*/ 0 h 369"/>
                <a:gd name="T53" fmla="*/ 274 w 274"/>
                <a:gd name="T54" fmla="*/ 369 h 3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4" h="369">
                  <a:moveTo>
                    <a:pt x="0" y="79"/>
                  </a:moveTo>
                  <a:lnTo>
                    <a:pt x="36" y="132"/>
                  </a:lnTo>
                  <a:lnTo>
                    <a:pt x="25" y="223"/>
                  </a:lnTo>
                  <a:lnTo>
                    <a:pt x="123" y="184"/>
                  </a:lnTo>
                  <a:lnTo>
                    <a:pt x="160" y="223"/>
                  </a:lnTo>
                  <a:lnTo>
                    <a:pt x="198" y="313"/>
                  </a:lnTo>
                  <a:lnTo>
                    <a:pt x="188" y="369"/>
                  </a:lnTo>
                  <a:lnTo>
                    <a:pt x="274" y="353"/>
                  </a:lnTo>
                  <a:lnTo>
                    <a:pt x="231" y="234"/>
                  </a:lnTo>
                  <a:lnTo>
                    <a:pt x="138" y="147"/>
                  </a:lnTo>
                  <a:lnTo>
                    <a:pt x="165" y="94"/>
                  </a:lnTo>
                  <a:lnTo>
                    <a:pt x="112" y="67"/>
                  </a:lnTo>
                  <a:lnTo>
                    <a:pt x="73" y="0"/>
                  </a:lnTo>
                  <a:lnTo>
                    <a:pt x="50" y="1"/>
                  </a:lnTo>
                  <a:lnTo>
                    <a:pt x="52" y="48"/>
                  </a:lnTo>
                  <a:lnTo>
                    <a:pt x="36" y="36"/>
                  </a:lnTo>
                  <a:lnTo>
                    <a:pt x="0" y="7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7" name="Freeform 371"/>
            <p:cNvSpPr/>
            <p:nvPr/>
          </p:nvSpPr>
          <p:spPr bwMode="auto">
            <a:xfrm>
              <a:off x="1368516" y="2868153"/>
              <a:ext cx="8424" cy="17503"/>
            </a:xfrm>
            <a:custGeom>
              <a:avLst/>
              <a:gdLst>
                <a:gd name="T0" fmla="*/ 0 w 18"/>
                <a:gd name="T1" fmla="*/ 1 h 38"/>
                <a:gd name="T2" fmla="*/ 0 w 18"/>
                <a:gd name="T3" fmla="*/ 0 h 38"/>
                <a:gd name="T4" fmla="*/ 0 w 18"/>
                <a:gd name="T5" fmla="*/ 1 h 38"/>
                <a:gd name="T6" fmla="*/ 0 w 18"/>
                <a:gd name="T7" fmla="*/ 1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38"/>
                <a:gd name="T14" fmla="*/ 18 w 18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38">
                  <a:moveTo>
                    <a:pt x="0" y="30"/>
                  </a:moveTo>
                  <a:lnTo>
                    <a:pt x="13" y="0"/>
                  </a:lnTo>
                  <a:lnTo>
                    <a:pt x="18" y="38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8" name="Freeform 372"/>
            <p:cNvSpPr/>
            <p:nvPr/>
          </p:nvSpPr>
          <p:spPr bwMode="auto">
            <a:xfrm>
              <a:off x="3100411" y="3833998"/>
              <a:ext cx="69074" cy="100244"/>
            </a:xfrm>
            <a:custGeom>
              <a:avLst/>
              <a:gdLst>
                <a:gd name="T0" fmla="*/ 0 w 142"/>
                <a:gd name="T1" fmla="*/ 0 h 221"/>
                <a:gd name="T2" fmla="*/ 1 w 142"/>
                <a:gd name="T3" fmla="*/ 0 h 221"/>
                <a:gd name="T4" fmla="*/ 1 w 142"/>
                <a:gd name="T5" fmla="*/ 1 h 221"/>
                <a:gd name="T6" fmla="*/ 2 w 142"/>
                <a:gd name="T7" fmla="*/ 0 h 221"/>
                <a:gd name="T8" fmla="*/ 3 w 142"/>
                <a:gd name="T9" fmla="*/ 1 h 221"/>
                <a:gd name="T10" fmla="*/ 3 w 142"/>
                <a:gd name="T11" fmla="*/ 5 h 221"/>
                <a:gd name="T12" fmla="*/ 3 w 142"/>
                <a:gd name="T13" fmla="*/ 5 h 221"/>
                <a:gd name="T14" fmla="*/ 1 w 142"/>
                <a:gd name="T15" fmla="*/ 4 h 221"/>
                <a:gd name="T16" fmla="*/ 0 w 142"/>
                <a:gd name="T17" fmla="*/ 0 h 2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2"/>
                <a:gd name="T28" fmla="*/ 0 h 221"/>
                <a:gd name="T29" fmla="*/ 142 w 142"/>
                <a:gd name="T30" fmla="*/ 221 h 2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2" h="221">
                  <a:moveTo>
                    <a:pt x="0" y="0"/>
                  </a:moveTo>
                  <a:lnTo>
                    <a:pt x="29" y="0"/>
                  </a:lnTo>
                  <a:lnTo>
                    <a:pt x="38" y="41"/>
                  </a:lnTo>
                  <a:lnTo>
                    <a:pt x="73" y="15"/>
                  </a:lnTo>
                  <a:lnTo>
                    <a:pt x="122" y="65"/>
                  </a:lnTo>
                  <a:lnTo>
                    <a:pt x="142" y="221"/>
                  </a:lnTo>
                  <a:lnTo>
                    <a:pt x="141" y="221"/>
                  </a:lnTo>
                  <a:lnTo>
                    <a:pt x="42" y="15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29" name="Freeform 373"/>
            <p:cNvSpPr/>
            <p:nvPr/>
          </p:nvSpPr>
          <p:spPr bwMode="auto">
            <a:xfrm>
              <a:off x="3273938" y="3824451"/>
              <a:ext cx="173527" cy="120930"/>
            </a:xfrm>
            <a:custGeom>
              <a:avLst/>
              <a:gdLst>
                <a:gd name="T0" fmla="*/ 0 w 362"/>
                <a:gd name="T1" fmla="*/ 6 h 264"/>
                <a:gd name="T2" fmla="*/ 1 w 362"/>
                <a:gd name="T3" fmla="*/ 6 h 264"/>
                <a:gd name="T4" fmla="*/ 3 w 362"/>
                <a:gd name="T5" fmla="*/ 6 h 264"/>
                <a:gd name="T6" fmla="*/ 4 w 362"/>
                <a:gd name="T7" fmla="*/ 6 h 264"/>
                <a:gd name="T8" fmla="*/ 5 w 362"/>
                <a:gd name="T9" fmla="*/ 3 h 264"/>
                <a:gd name="T10" fmla="*/ 7 w 362"/>
                <a:gd name="T11" fmla="*/ 3 h 264"/>
                <a:gd name="T12" fmla="*/ 8 w 362"/>
                <a:gd name="T13" fmla="*/ 2 h 264"/>
                <a:gd name="T14" fmla="*/ 7 w 362"/>
                <a:gd name="T15" fmla="*/ 1 h 264"/>
                <a:gd name="T16" fmla="*/ 7 w 362"/>
                <a:gd name="T17" fmla="*/ 0 h 264"/>
                <a:gd name="T18" fmla="*/ 5 w 362"/>
                <a:gd name="T19" fmla="*/ 2 h 264"/>
                <a:gd name="T20" fmla="*/ 4 w 362"/>
                <a:gd name="T21" fmla="*/ 3 h 264"/>
                <a:gd name="T22" fmla="*/ 4 w 362"/>
                <a:gd name="T23" fmla="*/ 3 h 264"/>
                <a:gd name="T24" fmla="*/ 3 w 362"/>
                <a:gd name="T25" fmla="*/ 4 h 264"/>
                <a:gd name="T26" fmla="*/ 2 w 362"/>
                <a:gd name="T27" fmla="*/ 4 h 264"/>
                <a:gd name="T28" fmla="*/ 1 w 362"/>
                <a:gd name="T29" fmla="*/ 6 h 264"/>
                <a:gd name="T30" fmla="*/ 0 w 362"/>
                <a:gd name="T31" fmla="*/ 6 h 26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62"/>
                <a:gd name="T49" fmla="*/ 0 h 264"/>
                <a:gd name="T50" fmla="*/ 362 w 362"/>
                <a:gd name="T51" fmla="*/ 264 h 26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62" h="264">
                  <a:moveTo>
                    <a:pt x="0" y="235"/>
                  </a:moveTo>
                  <a:lnTo>
                    <a:pt x="33" y="264"/>
                  </a:lnTo>
                  <a:lnTo>
                    <a:pt x="143" y="253"/>
                  </a:lnTo>
                  <a:lnTo>
                    <a:pt x="182" y="238"/>
                  </a:lnTo>
                  <a:lnTo>
                    <a:pt x="234" y="115"/>
                  </a:lnTo>
                  <a:lnTo>
                    <a:pt x="299" y="120"/>
                  </a:lnTo>
                  <a:lnTo>
                    <a:pt x="362" y="78"/>
                  </a:lnTo>
                  <a:lnTo>
                    <a:pt x="304" y="45"/>
                  </a:lnTo>
                  <a:lnTo>
                    <a:pt x="284" y="0"/>
                  </a:lnTo>
                  <a:lnTo>
                    <a:pt x="210" y="82"/>
                  </a:lnTo>
                  <a:lnTo>
                    <a:pt x="185" y="128"/>
                  </a:lnTo>
                  <a:lnTo>
                    <a:pt x="163" y="103"/>
                  </a:lnTo>
                  <a:lnTo>
                    <a:pt x="120" y="168"/>
                  </a:lnTo>
                  <a:lnTo>
                    <a:pt x="70" y="177"/>
                  </a:lnTo>
                  <a:lnTo>
                    <a:pt x="56" y="238"/>
                  </a:lnTo>
                  <a:lnTo>
                    <a:pt x="0" y="23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0" name="Freeform 374"/>
            <p:cNvSpPr/>
            <p:nvPr/>
          </p:nvSpPr>
          <p:spPr bwMode="auto">
            <a:xfrm>
              <a:off x="2871289" y="2817235"/>
              <a:ext cx="581230" cy="265727"/>
            </a:xfrm>
            <a:custGeom>
              <a:avLst/>
              <a:gdLst>
                <a:gd name="T0" fmla="*/ 0 w 1209"/>
                <a:gd name="T1" fmla="*/ 4 h 587"/>
                <a:gd name="T2" fmla="*/ 1 w 1209"/>
                <a:gd name="T3" fmla="*/ 6 h 587"/>
                <a:gd name="T4" fmla="*/ 2 w 1209"/>
                <a:gd name="T5" fmla="*/ 6 h 587"/>
                <a:gd name="T6" fmla="*/ 3 w 1209"/>
                <a:gd name="T7" fmla="*/ 9 h 587"/>
                <a:gd name="T8" fmla="*/ 7 w 1209"/>
                <a:gd name="T9" fmla="*/ 10 h 587"/>
                <a:gd name="T10" fmla="*/ 8 w 1209"/>
                <a:gd name="T11" fmla="*/ 12 h 587"/>
                <a:gd name="T12" fmla="*/ 11 w 1209"/>
                <a:gd name="T13" fmla="*/ 12 h 587"/>
                <a:gd name="T14" fmla="*/ 15 w 1209"/>
                <a:gd name="T15" fmla="*/ 14 h 587"/>
                <a:gd name="T16" fmla="*/ 20 w 1209"/>
                <a:gd name="T17" fmla="*/ 12 h 587"/>
                <a:gd name="T18" fmla="*/ 21 w 1209"/>
                <a:gd name="T19" fmla="*/ 11 h 587"/>
                <a:gd name="T20" fmla="*/ 21 w 1209"/>
                <a:gd name="T21" fmla="*/ 9 h 587"/>
                <a:gd name="T22" fmla="*/ 23 w 1209"/>
                <a:gd name="T23" fmla="*/ 10 h 587"/>
                <a:gd name="T24" fmla="*/ 26 w 1209"/>
                <a:gd name="T25" fmla="*/ 7 h 587"/>
                <a:gd name="T26" fmla="*/ 28 w 1209"/>
                <a:gd name="T27" fmla="*/ 7 h 587"/>
                <a:gd name="T28" fmla="*/ 27 w 1209"/>
                <a:gd name="T29" fmla="*/ 5 h 587"/>
                <a:gd name="T30" fmla="*/ 25 w 1209"/>
                <a:gd name="T31" fmla="*/ 6 h 587"/>
                <a:gd name="T32" fmla="*/ 25 w 1209"/>
                <a:gd name="T33" fmla="*/ 4 h 587"/>
                <a:gd name="T34" fmla="*/ 25 w 1209"/>
                <a:gd name="T35" fmla="*/ 3 h 587"/>
                <a:gd name="T36" fmla="*/ 24 w 1209"/>
                <a:gd name="T37" fmla="*/ 3 h 587"/>
                <a:gd name="T38" fmla="*/ 19 w 1209"/>
                <a:gd name="T39" fmla="*/ 4 h 587"/>
                <a:gd name="T40" fmla="*/ 16 w 1209"/>
                <a:gd name="T41" fmla="*/ 2 h 587"/>
                <a:gd name="T42" fmla="*/ 13 w 1209"/>
                <a:gd name="T43" fmla="*/ 2 h 587"/>
                <a:gd name="T44" fmla="*/ 13 w 1209"/>
                <a:gd name="T45" fmla="*/ 1 h 587"/>
                <a:gd name="T46" fmla="*/ 10 w 1209"/>
                <a:gd name="T47" fmla="*/ 0 h 587"/>
                <a:gd name="T48" fmla="*/ 9 w 1209"/>
                <a:gd name="T49" fmla="*/ 1 h 587"/>
                <a:gd name="T50" fmla="*/ 9 w 1209"/>
                <a:gd name="T51" fmla="*/ 3 h 587"/>
                <a:gd name="T52" fmla="*/ 4 w 1209"/>
                <a:gd name="T53" fmla="*/ 2 h 587"/>
                <a:gd name="T54" fmla="*/ 0 w 1209"/>
                <a:gd name="T55" fmla="*/ 4 h 58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09"/>
                <a:gd name="T85" fmla="*/ 0 h 587"/>
                <a:gd name="T86" fmla="*/ 1209 w 1209"/>
                <a:gd name="T87" fmla="*/ 587 h 58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09" h="587">
                  <a:moveTo>
                    <a:pt x="0" y="184"/>
                  </a:moveTo>
                  <a:lnTo>
                    <a:pt x="39" y="242"/>
                  </a:lnTo>
                  <a:lnTo>
                    <a:pt x="94" y="265"/>
                  </a:lnTo>
                  <a:lnTo>
                    <a:pt x="113" y="389"/>
                  </a:lnTo>
                  <a:lnTo>
                    <a:pt x="282" y="439"/>
                  </a:lnTo>
                  <a:lnTo>
                    <a:pt x="353" y="526"/>
                  </a:lnTo>
                  <a:lnTo>
                    <a:pt x="494" y="522"/>
                  </a:lnTo>
                  <a:lnTo>
                    <a:pt x="651" y="587"/>
                  </a:lnTo>
                  <a:lnTo>
                    <a:pt x="856" y="526"/>
                  </a:lnTo>
                  <a:lnTo>
                    <a:pt x="920" y="477"/>
                  </a:lnTo>
                  <a:lnTo>
                    <a:pt x="920" y="408"/>
                  </a:lnTo>
                  <a:lnTo>
                    <a:pt x="979" y="416"/>
                  </a:lnTo>
                  <a:lnTo>
                    <a:pt x="1110" y="318"/>
                  </a:lnTo>
                  <a:lnTo>
                    <a:pt x="1209" y="312"/>
                  </a:lnTo>
                  <a:lnTo>
                    <a:pt x="1162" y="238"/>
                  </a:lnTo>
                  <a:lnTo>
                    <a:pt x="1065" y="257"/>
                  </a:lnTo>
                  <a:lnTo>
                    <a:pt x="1064" y="174"/>
                  </a:lnTo>
                  <a:lnTo>
                    <a:pt x="1088" y="127"/>
                  </a:lnTo>
                  <a:lnTo>
                    <a:pt x="1018" y="115"/>
                  </a:lnTo>
                  <a:lnTo>
                    <a:pt x="838" y="167"/>
                  </a:lnTo>
                  <a:lnTo>
                    <a:pt x="677" y="90"/>
                  </a:lnTo>
                  <a:lnTo>
                    <a:pt x="576" y="101"/>
                  </a:lnTo>
                  <a:lnTo>
                    <a:pt x="539" y="39"/>
                  </a:lnTo>
                  <a:lnTo>
                    <a:pt x="439" y="0"/>
                  </a:lnTo>
                  <a:lnTo>
                    <a:pt x="386" y="42"/>
                  </a:lnTo>
                  <a:lnTo>
                    <a:pt x="383" y="126"/>
                  </a:lnTo>
                  <a:lnTo>
                    <a:pt x="153" y="89"/>
                  </a:lnTo>
                  <a:lnTo>
                    <a:pt x="0" y="18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1" name="Freeform 375"/>
            <p:cNvSpPr/>
            <p:nvPr/>
          </p:nvSpPr>
          <p:spPr bwMode="auto">
            <a:xfrm>
              <a:off x="2215932" y="3456889"/>
              <a:ext cx="141517" cy="173438"/>
            </a:xfrm>
            <a:custGeom>
              <a:avLst/>
              <a:gdLst>
                <a:gd name="T0" fmla="*/ 0 w 294"/>
                <a:gd name="T1" fmla="*/ 6 h 383"/>
                <a:gd name="T2" fmla="*/ 1 w 294"/>
                <a:gd name="T3" fmla="*/ 9 h 383"/>
                <a:gd name="T4" fmla="*/ 3 w 294"/>
                <a:gd name="T5" fmla="*/ 9 h 383"/>
                <a:gd name="T6" fmla="*/ 5 w 294"/>
                <a:gd name="T7" fmla="*/ 6 h 383"/>
                <a:gd name="T8" fmla="*/ 5 w 294"/>
                <a:gd name="T9" fmla="*/ 5 h 383"/>
                <a:gd name="T10" fmla="*/ 7 w 294"/>
                <a:gd name="T11" fmla="*/ 3 h 383"/>
                <a:gd name="T12" fmla="*/ 7 w 294"/>
                <a:gd name="T13" fmla="*/ 3 h 383"/>
                <a:gd name="T14" fmla="*/ 6 w 294"/>
                <a:gd name="T15" fmla="*/ 1 h 383"/>
                <a:gd name="T16" fmla="*/ 4 w 294"/>
                <a:gd name="T17" fmla="*/ 0 h 383"/>
                <a:gd name="T18" fmla="*/ 3 w 294"/>
                <a:gd name="T19" fmla="*/ 0 h 383"/>
                <a:gd name="T20" fmla="*/ 4 w 294"/>
                <a:gd name="T21" fmla="*/ 1 h 383"/>
                <a:gd name="T22" fmla="*/ 3 w 294"/>
                <a:gd name="T23" fmla="*/ 2 h 383"/>
                <a:gd name="T24" fmla="*/ 3 w 294"/>
                <a:gd name="T25" fmla="*/ 3 h 383"/>
                <a:gd name="T26" fmla="*/ 3 w 294"/>
                <a:gd name="T27" fmla="*/ 5 h 383"/>
                <a:gd name="T28" fmla="*/ 0 w 294"/>
                <a:gd name="T29" fmla="*/ 6 h 38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94"/>
                <a:gd name="T46" fmla="*/ 0 h 383"/>
                <a:gd name="T47" fmla="*/ 294 w 294"/>
                <a:gd name="T48" fmla="*/ 383 h 38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94" h="383">
                  <a:moveTo>
                    <a:pt x="0" y="270"/>
                  </a:moveTo>
                  <a:lnTo>
                    <a:pt x="40" y="383"/>
                  </a:lnTo>
                  <a:lnTo>
                    <a:pt x="109" y="364"/>
                  </a:lnTo>
                  <a:lnTo>
                    <a:pt x="218" y="269"/>
                  </a:lnTo>
                  <a:lnTo>
                    <a:pt x="217" y="223"/>
                  </a:lnTo>
                  <a:lnTo>
                    <a:pt x="289" y="139"/>
                  </a:lnTo>
                  <a:lnTo>
                    <a:pt x="294" y="114"/>
                  </a:lnTo>
                  <a:lnTo>
                    <a:pt x="255" y="64"/>
                  </a:lnTo>
                  <a:lnTo>
                    <a:pt x="164" y="0"/>
                  </a:lnTo>
                  <a:lnTo>
                    <a:pt x="141" y="1"/>
                  </a:lnTo>
                  <a:lnTo>
                    <a:pt x="153" y="36"/>
                  </a:lnTo>
                  <a:lnTo>
                    <a:pt x="122" y="101"/>
                  </a:lnTo>
                  <a:lnTo>
                    <a:pt x="141" y="134"/>
                  </a:lnTo>
                  <a:lnTo>
                    <a:pt x="111" y="226"/>
                  </a:lnTo>
                  <a:lnTo>
                    <a:pt x="0" y="27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2" name="Freeform 376"/>
            <p:cNvSpPr/>
            <p:nvPr/>
          </p:nvSpPr>
          <p:spPr bwMode="auto">
            <a:xfrm>
              <a:off x="2731457" y="3340733"/>
              <a:ext cx="144886" cy="82741"/>
            </a:xfrm>
            <a:custGeom>
              <a:avLst/>
              <a:gdLst>
                <a:gd name="T0" fmla="*/ 0 w 305"/>
                <a:gd name="T1" fmla="*/ 2 h 184"/>
                <a:gd name="T2" fmla="*/ 1 w 305"/>
                <a:gd name="T3" fmla="*/ 0 h 184"/>
                <a:gd name="T4" fmla="*/ 4 w 305"/>
                <a:gd name="T5" fmla="*/ 1 h 184"/>
                <a:gd name="T6" fmla="*/ 5 w 305"/>
                <a:gd name="T7" fmla="*/ 3 h 184"/>
                <a:gd name="T8" fmla="*/ 7 w 305"/>
                <a:gd name="T9" fmla="*/ 3 h 184"/>
                <a:gd name="T10" fmla="*/ 7 w 305"/>
                <a:gd name="T11" fmla="*/ 4 h 184"/>
                <a:gd name="T12" fmla="*/ 2 w 305"/>
                <a:gd name="T13" fmla="*/ 3 h 184"/>
                <a:gd name="T14" fmla="*/ 0 w 305"/>
                <a:gd name="T15" fmla="*/ 2 h 1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5"/>
                <a:gd name="T25" fmla="*/ 0 h 184"/>
                <a:gd name="T26" fmla="*/ 305 w 305"/>
                <a:gd name="T27" fmla="*/ 184 h 1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5" h="184">
                  <a:moveTo>
                    <a:pt x="0" y="72"/>
                  </a:moveTo>
                  <a:lnTo>
                    <a:pt x="39" y="0"/>
                  </a:lnTo>
                  <a:lnTo>
                    <a:pt x="158" y="46"/>
                  </a:lnTo>
                  <a:lnTo>
                    <a:pt x="223" y="117"/>
                  </a:lnTo>
                  <a:lnTo>
                    <a:pt x="305" y="117"/>
                  </a:lnTo>
                  <a:lnTo>
                    <a:pt x="302" y="184"/>
                  </a:lnTo>
                  <a:lnTo>
                    <a:pt x="102" y="141"/>
                  </a:lnTo>
                  <a:lnTo>
                    <a:pt x="0" y="7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3" name="Freeform 377"/>
            <p:cNvSpPr/>
            <p:nvPr/>
          </p:nvSpPr>
          <p:spPr bwMode="auto">
            <a:xfrm>
              <a:off x="1326398" y="2787003"/>
              <a:ext cx="65704" cy="68421"/>
            </a:xfrm>
            <a:custGeom>
              <a:avLst/>
              <a:gdLst>
                <a:gd name="T0" fmla="*/ 0 w 138"/>
                <a:gd name="T1" fmla="*/ 3 h 148"/>
                <a:gd name="T2" fmla="*/ 1 w 138"/>
                <a:gd name="T3" fmla="*/ 2 h 148"/>
                <a:gd name="T4" fmla="*/ 1 w 138"/>
                <a:gd name="T5" fmla="*/ 2 h 148"/>
                <a:gd name="T6" fmla="*/ 1 w 138"/>
                <a:gd name="T7" fmla="*/ 1 h 148"/>
                <a:gd name="T8" fmla="*/ 2 w 138"/>
                <a:gd name="T9" fmla="*/ 1 h 148"/>
                <a:gd name="T10" fmla="*/ 2 w 138"/>
                <a:gd name="T11" fmla="*/ 0 h 148"/>
                <a:gd name="T12" fmla="*/ 3 w 138"/>
                <a:gd name="T13" fmla="*/ 0 h 148"/>
                <a:gd name="T14" fmla="*/ 3 w 138"/>
                <a:gd name="T15" fmla="*/ 1 h 148"/>
                <a:gd name="T16" fmla="*/ 2 w 138"/>
                <a:gd name="T17" fmla="*/ 2 h 148"/>
                <a:gd name="T18" fmla="*/ 2 w 138"/>
                <a:gd name="T19" fmla="*/ 3 h 148"/>
                <a:gd name="T20" fmla="*/ 1 w 138"/>
                <a:gd name="T21" fmla="*/ 3 h 148"/>
                <a:gd name="T22" fmla="*/ 0 w 138"/>
                <a:gd name="T23" fmla="*/ 3 h 1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8"/>
                <a:gd name="T37" fmla="*/ 0 h 148"/>
                <a:gd name="T38" fmla="*/ 138 w 138"/>
                <a:gd name="T39" fmla="*/ 148 h 1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8" h="148">
                  <a:moveTo>
                    <a:pt x="0" y="111"/>
                  </a:moveTo>
                  <a:lnTo>
                    <a:pt x="54" y="92"/>
                  </a:lnTo>
                  <a:lnTo>
                    <a:pt x="29" y="76"/>
                  </a:lnTo>
                  <a:lnTo>
                    <a:pt x="53" y="23"/>
                  </a:lnTo>
                  <a:lnTo>
                    <a:pt x="75" y="57"/>
                  </a:lnTo>
                  <a:lnTo>
                    <a:pt x="76" y="0"/>
                  </a:lnTo>
                  <a:lnTo>
                    <a:pt x="138" y="0"/>
                  </a:lnTo>
                  <a:lnTo>
                    <a:pt x="134" y="57"/>
                  </a:lnTo>
                  <a:lnTo>
                    <a:pt x="93" y="79"/>
                  </a:lnTo>
                  <a:lnTo>
                    <a:pt x="95" y="148"/>
                  </a:lnTo>
                  <a:lnTo>
                    <a:pt x="57" y="106"/>
                  </a:lnTo>
                  <a:lnTo>
                    <a:pt x="0" y="11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4" name="Freeform 378"/>
            <p:cNvSpPr/>
            <p:nvPr/>
          </p:nvSpPr>
          <p:spPr bwMode="auto">
            <a:xfrm>
              <a:off x="4313412" y="4823711"/>
              <a:ext cx="143201" cy="144797"/>
            </a:xfrm>
            <a:custGeom>
              <a:avLst/>
              <a:gdLst>
                <a:gd name="T0" fmla="*/ 0 w 298"/>
                <a:gd name="T1" fmla="*/ 6 h 322"/>
                <a:gd name="T2" fmla="*/ 1 w 298"/>
                <a:gd name="T3" fmla="*/ 4 h 322"/>
                <a:gd name="T4" fmla="*/ 4 w 298"/>
                <a:gd name="T5" fmla="*/ 3 h 322"/>
                <a:gd name="T6" fmla="*/ 5 w 298"/>
                <a:gd name="T7" fmla="*/ 0 h 322"/>
                <a:gd name="T8" fmla="*/ 6 w 298"/>
                <a:gd name="T9" fmla="*/ 1 h 322"/>
                <a:gd name="T10" fmla="*/ 7 w 298"/>
                <a:gd name="T11" fmla="*/ 0 h 322"/>
                <a:gd name="T12" fmla="*/ 7 w 298"/>
                <a:gd name="T13" fmla="*/ 1 h 322"/>
                <a:gd name="T14" fmla="*/ 6 w 298"/>
                <a:gd name="T15" fmla="*/ 3 h 322"/>
                <a:gd name="T16" fmla="*/ 6 w 298"/>
                <a:gd name="T17" fmla="*/ 4 h 322"/>
                <a:gd name="T18" fmla="*/ 4 w 298"/>
                <a:gd name="T19" fmla="*/ 4 h 322"/>
                <a:gd name="T20" fmla="*/ 4 w 298"/>
                <a:gd name="T21" fmla="*/ 6 h 322"/>
                <a:gd name="T22" fmla="*/ 2 w 298"/>
                <a:gd name="T23" fmla="*/ 7 h 322"/>
                <a:gd name="T24" fmla="*/ 0 w 298"/>
                <a:gd name="T25" fmla="*/ 6 h 3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8"/>
                <a:gd name="T40" fmla="*/ 0 h 322"/>
                <a:gd name="T41" fmla="*/ 298 w 298"/>
                <a:gd name="T42" fmla="*/ 322 h 3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8" h="322">
                  <a:moveTo>
                    <a:pt x="0" y="281"/>
                  </a:moveTo>
                  <a:lnTo>
                    <a:pt x="63" y="182"/>
                  </a:lnTo>
                  <a:lnTo>
                    <a:pt x="172" y="109"/>
                  </a:lnTo>
                  <a:lnTo>
                    <a:pt x="223" y="0"/>
                  </a:lnTo>
                  <a:lnTo>
                    <a:pt x="256" y="32"/>
                  </a:lnTo>
                  <a:lnTo>
                    <a:pt x="293" y="17"/>
                  </a:lnTo>
                  <a:lnTo>
                    <a:pt x="298" y="55"/>
                  </a:lnTo>
                  <a:lnTo>
                    <a:pt x="242" y="134"/>
                  </a:lnTo>
                  <a:lnTo>
                    <a:pt x="252" y="167"/>
                  </a:lnTo>
                  <a:lnTo>
                    <a:pt x="190" y="180"/>
                  </a:lnTo>
                  <a:lnTo>
                    <a:pt x="161" y="289"/>
                  </a:lnTo>
                  <a:lnTo>
                    <a:pt x="96" y="322"/>
                  </a:lnTo>
                  <a:lnTo>
                    <a:pt x="0" y="28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5" name="Freeform 379"/>
            <p:cNvSpPr/>
            <p:nvPr/>
          </p:nvSpPr>
          <p:spPr bwMode="auto">
            <a:xfrm>
              <a:off x="4426289" y="4680505"/>
              <a:ext cx="106138" cy="160709"/>
            </a:xfrm>
            <a:custGeom>
              <a:avLst/>
              <a:gdLst>
                <a:gd name="T0" fmla="*/ 0 w 221"/>
                <a:gd name="T1" fmla="*/ 0 h 353"/>
                <a:gd name="T2" fmla="*/ 1 w 221"/>
                <a:gd name="T3" fmla="*/ 1 h 353"/>
                <a:gd name="T4" fmla="*/ 2 w 221"/>
                <a:gd name="T5" fmla="*/ 3 h 353"/>
                <a:gd name="T6" fmla="*/ 3 w 221"/>
                <a:gd name="T7" fmla="*/ 3 h 353"/>
                <a:gd name="T8" fmla="*/ 3 w 221"/>
                <a:gd name="T9" fmla="*/ 3 h 353"/>
                <a:gd name="T10" fmla="*/ 3 w 221"/>
                <a:gd name="T11" fmla="*/ 4 h 353"/>
                <a:gd name="T12" fmla="*/ 5 w 221"/>
                <a:gd name="T13" fmla="*/ 4 h 353"/>
                <a:gd name="T14" fmla="*/ 5 w 221"/>
                <a:gd name="T15" fmla="*/ 5 h 353"/>
                <a:gd name="T16" fmla="*/ 4 w 221"/>
                <a:gd name="T17" fmla="*/ 6 h 353"/>
                <a:gd name="T18" fmla="*/ 3 w 221"/>
                <a:gd name="T19" fmla="*/ 8 h 353"/>
                <a:gd name="T20" fmla="*/ 2 w 221"/>
                <a:gd name="T21" fmla="*/ 8 h 353"/>
                <a:gd name="T22" fmla="*/ 2 w 221"/>
                <a:gd name="T23" fmla="*/ 7 h 353"/>
                <a:gd name="T24" fmla="*/ 1 w 221"/>
                <a:gd name="T25" fmla="*/ 6 h 353"/>
                <a:gd name="T26" fmla="*/ 2 w 221"/>
                <a:gd name="T27" fmla="*/ 4 h 353"/>
                <a:gd name="T28" fmla="*/ 2 w 221"/>
                <a:gd name="T29" fmla="*/ 3 h 353"/>
                <a:gd name="T30" fmla="*/ 0 w 221"/>
                <a:gd name="T31" fmla="*/ 0 h 35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1"/>
                <a:gd name="T49" fmla="*/ 0 h 353"/>
                <a:gd name="T50" fmla="*/ 221 w 221"/>
                <a:gd name="T51" fmla="*/ 353 h 35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1" h="353">
                  <a:moveTo>
                    <a:pt x="0" y="0"/>
                  </a:moveTo>
                  <a:lnTo>
                    <a:pt x="63" y="39"/>
                  </a:lnTo>
                  <a:lnTo>
                    <a:pt x="75" y="117"/>
                  </a:lnTo>
                  <a:lnTo>
                    <a:pt x="104" y="139"/>
                  </a:lnTo>
                  <a:lnTo>
                    <a:pt x="119" y="106"/>
                  </a:lnTo>
                  <a:lnTo>
                    <a:pt x="132" y="161"/>
                  </a:lnTo>
                  <a:lnTo>
                    <a:pt x="221" y="161"/>
                  </a:lnTo>
                  <a:lnTo>
                    <a:pt x="204" y="238"/>
                  </a:lnTo>
                  <a:lnTo>
                    <a:pt x="159" y="250"/>
                  </a:lnTo>
                  <a:lnTo>
                    <a:pt x="120" y="351"/>
                  </a:lnTo>
                  <a:lnTo>
                    <a:pt x="78" y="353"/>
                  </a:lnTo>
                  <a:lnTo>
                    <a:pt x="96" y="316"/>
                  </a:lnTo>
                  <a:lnTo>
                    <a:pt x="41" y="244"/>
                  </a:lnTo>
                  <a:lnTo>
                    <a:pt x="86" y="179"/>
                  </a:lnTo>
                  <a:lnTo>
                    <a:pt x="78" y="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6" name="Freeform 380"/>
            <p:cNvSpPr/>
            <p:nvPr/>
          </p:nvSpPr>
          <p:spPr bwMode="auto">
            <a:xfrm>
              <a:off x="1355038" y="2231682"/>
              <a:ext cx="473407" cy="418480"/>
            </a:xfrm>
            <a:custGeom>
              <a:avLst/>
              <a:gdLst>
                <a:gd name="T0" fmla="*/ 0 w 989"/>
                <a:gd name="T1" fmla="*/ 17 h 922"/>
                <a:gd name="T2" fmla="*/ 2 w 989"/>
                <a:gd name="T3" fmla="*/ 17 h 922"/>
                <a:gd name="T4" fmla="*/ 1 w 989"/>
                <a:gd name="T5" fmla="*/ 18 h 922"/>
                <a:gd name="T6" fmla="*/ 2 w 989"/>
                <a:gd name="T7" fmla="*/ 18 h 922"/>
                <a:gd name="T8" fmla="*/ 1 w 989"/>
                <a:gd name="T9" fmla="*/ 19 h 922"/>
                <a:gd name="T10" fmla="*/ 3 w 989"/>
                <a:gd name="T11" fmla="*/ 21 h 922"/>
                <a:gd name="T12" fmla="*/ 5 w 989"/>
                <a:gd name="T13" fmla="*/ 19 h 922"/>
                <a:gd name="T14" fmla="*/ 7 w 989"/>
                <a:gd name="T15" fmla="*/ 19 h 922"/>
                <a:gd name="T16" fmla="*/ 7 w 989"/>
                <a:gd name="T17" fmla="*/ 17 h 922"/>
                <a:gd name="T18" fmla="*/ 6 w 989"/>
                <a:gd name="T19" fmla="*/ 13 h 922"/>
                <a:gd name="T20" fmla="*/ 8 w 989"/>
                <a:gd name="T21" fmla="*/ 11 h 922"/>
                <a:gd name="T22" fmla="*/ 10 w 989"/>
                <a:gd name="T23" fmla="*/ 7 h 922"/>
                <a:gd name="T24" fmla="*/ 11 w 989"/>
                <a:gd name="T25" fmla="*/ 5 h 922"/>
                <a:gd name="T26" fmla="*/ 13 w 989"/>
                <a:gd name="T27" fmla="*/ 5 h 922"/>
                <a:gd name="T28" fmla="*/ 14 w 989"/>
                <a:gd name="T29" fmla="*/ 4 h 922"/>
                <a:gd name="T30" fmla="*/ 15 w 989"/>
                <a:gd name="T31" fmla="*/ 4 h 922"/>
                <a:gd name="T32" fmla="*/ 18 w 989"/>
                <a:gd name="T33" fmla="*/ 4 h 922"/>
                <a:gd name="T34" fmla="*/ 20 w 989"/>
                <a:gd name="T35" fmla="*/ 2 h 922"/>
                <a:gd name="T36" fmla="*/ 21 w 989"/>
                <a:gd name="T37" fmla="*/ 4 h 922"/>
                <a:gd name="T38" fmla="*/ 22 w 989"/>
                <a:gd name="T39" fmla="*/ 3 h 922"/>
                <a:gd name="T40" fmla="*/ 21 w 989"/>
                <a:gd name="T41" fmla="*/ 2 h 922"/>
                <a:gd name="T42" fmla="*/ 21 w 989"/>
                <a:gd name="T43" fmla="*/ 0 h 922"/>
                <a:gd name="T44" fmla="*/ 20 w 989"/>
                <a:gd name="T45" fmla="*/ 0 h 922"/>
                <a:gd name="T46" fmla="*/ 19 w 989"/>
                <a:gd name="T47" fmla="*/ 1 h 922"/>
                <a:gd name="T48" fmla="*/ 19 w 989"/>
                <a:gd name="T49" fmla="*/ 0 h 922"/>
                <a:gd name="T50" fmla="*/ 18 w 989"/>
                <a:gd name="T51" fmla="*/ 0 h 922"/>
                <a:gd name="T52" fmla="*/ 16 w 989"/>
                <a:gd name="T53" fmla="*/ 2 h 922"/>
                <a:gd name="T54" fmla="*/ 15 w 989"/>
                <a:gd name="T55" fmla="*/ 3 h 922"/>
                <a:gd name="T56" fmla="*/ 13 w 989"/>
                <a:gd name="T57" fmla="*/ 3 h 922"/>
                <a:gd name="T58" fmla="*/ 13 w 989"/>
                <a:gd name="T59" fmla="*/ 3 h 922"/>
                <a:gd name="T60" fmla="*/ 13 w 989"/>
                <a:gd name="T61" fmla="*/ 3 h 922"/>
                <a:gd name="T62" fmla="*/ 11 w 989"/>
                <a:gd name="T63" fmla="*/ 4 h 922"/>
                <a:gd name="T64" fmla="*/ 11 w 989"/>
                <a:gd name="T65" fmla="*/ 5 h 922"/>
                <a:gd name="T66" fmla="*/ 9 w 989"/>
                <a:gd name="T67" fmla="*/ 6 h 922"/>
                <a:gd name="T68" fmla="*/ 7 w 989"/>
                <a:gd name="T69" fmla="*/ 8 h 922"/>
                <a:gd name="T70" fmla="*/ 4 w 989"/>
                <a:gd name="T71" fmla="*/ 13 h 922"/>
                <a:gd name="T72" fmla="*/ 5 w 989"/>
                <a:gd name="T73" fmla="*/ 13 h 922"/>
                <a:gd name="T74" fmla="*/ 2 w 989"/>
                <a:gd name="T75" fmla="*/ 14 h 922"/>
                <a:gd name="T76" fmla="*/ 1 w 989"/>
                <a:gd name="T77" fmla="*/ 15 h 922"/>
                <a:gd name="T78" fmla="*/ 0 w 989"/>
                <a:gd name="T79" fmla="*/ 15 h 922"/>
                <a:gd name="T80" fmla="*/ 0 w 989"/>
                <a:gd name="T81" fmla="*/ 16 h 92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89"/>
                <a:gd name="T124" fmla="*/ 0 h 922"/>
                <a:gd name="T125" fmla="*/ 989 w 989"/>
                <a:gd name="T126" fmla="*/ 922 h 92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89" h="922">
                  <a:moveTo>
                    <a:pt x="0" y="688"/>
                  </a:moveTo>
                  <a:lnTo>
                    <a:pt x="4" y="727"/>
                  </a:lnTo>
                  <a:lnTo>
                    <a:pt x="91" y="702"/>
                  </a:lnTo>
                  <a:lnTo>
                    <a:pt x="97" y="717"/>
                  </a:lnTo>
                  <a:lnTo>
                    <a:pt x="3" y="741"/>
                  </a:lnTo>
                  <a:lnTo>
                    <a:pt x="27" y="757"/>
                  </a:lnTo>
                  <a:lnTo>
                    <a:pt x="17" y="807"/>
                  </a:lnTo>
                  <a:lnTo>
                    <a:pt x="80" y="764"/>
                  </a:lnTo>
                  <a:lnTo>
                    <a:pt x="12" y="834"/>
                  </a:lnTo>
                  <a:lnTo>
                    <a:pt x="50" y="834"/>
                  </a:lnTo>
                  <a:lnTo>
                    <a:pt x="27" y="895"/>
                  </a:lnTo>
                  <a:lnTo>
                    <a:pt x="121" y="922"/>
                  </a:lnTo>
                  <a:lnTo>
                    <a:pt x="196" y="863"/>
                  </a:lnTo>
                  <a:lnTo>
                    <a:pt x="213" y="809"/>
                  </a:lnTo>
                  <a:lnTo>
                    <a:pt x="235" y="863"/>
                  </a:lnTo>
                  <a:lnTo>
                    <a:pt x="281" y="795"/>
                  </a:lnTo>
                  <a:lnTo>
                    <a:pt x="270" y="737"/>
                  </a:lnTo>
                  <a:lnTo>
                    <a:pt x="292" y="712"/>
                  </a:lnTo>
                  <a:lnTo>
                    <a:pt x="270" y="685"/>
                  </a:lnTo>
                  <a:lnTo>
                    <a:pt x="277" y="553"/>
                  </a:lnTo>
                  <a:lnTo>
                    <a:pt x="344" y="523"/>
                  </a:lnTo>
                  <a:lnTo>
                    <a:pt x="332" y="483"/>
                  </a:lnTo>
                  <a:lnTo>
                    <a:pt x="364" y="381"/>
                  </a:lnTo>
                  <a:lnTo>
                    <a:pt x="431" y="309"/>
                  </a:lnTo>
                  <a:lnTo>
                    <a:pt x="443" y="249"/>
                  </a:lnTo>
                  <a:lnTo>
                    <a:pt x="488" y="238"/>
                  </a:lnTo>
                  <a:lnTo>
                    <a:pt x="505" y="198"/>
                  </a:lnTo>
                  <a:lnTo>
                    <a:pt x="573" y="207"/>
                  </a:lnTo>
                  <a:lnTo>
                    <a:pt x="574" y="159"/>
                  </a:lnTo>
                  <a:lnTo>
                    <a:pt x="593" y="159"/>
                  </a:lnTo>
                  <a:lnTo>
                    <a:pt x="620" y="138"/>
                  </a:lnTo>
                  <a:lnTo>
                    <a:pt x="665" y="180"/>
                  </a:lnTo>
                  <a:lnTo>
                    <a:pt x="744" y="188"/>
                  </a:lnTo>
                  <a:lnTo>
                    <a:pt x="789" y="162"/>
                  </a:lnTo>
                  <a:lnTo>
                    <a:pt x="801" y="100"/>
                  </a:lnTo>
                  <a:lnTo>
                    <a:pt x="877" y="83"/>
                  </a:lnTo>
                  <a:lnTo>
                    <a:pt x="917" y="108"/>
                  </a:lnTo>
                  <a:lnTo>
                    <a:pt x="912" y="159"/>
                  </a:lnTo>
                  <a:lnTo>
                    <a:pt x="986" y="100"/>
                  </a:lnTo>
                  <a:lnTo>
                    <a:pt x="941" y="109"/>
                  </a:lnTo>
                  <a:lnTo>
                    <a:pt x="952" y="96"/>
                  </a:lnTo>
                  <a:lnTo>
                    <a:pt x="900" y="79"/>
                  </a:lnTo>
                  <a:lnTo>
                    <a:pt x="989" y="51"/>
                  </a:lnTo>
                  <a:lnTo>
                    <a:pt x="917" y="16"/>
                  </a:lnTo>
                  <a:lnTo>
                    <a:pt x="872" y="51"/>
                  </a:lnTo>
                  <a:lnTo>
                    <a:pt x="896" y="4"/>
                  </a:lnTo>
                  <a:lnTo>
                    <a:pt x="861" y="0"/>
                  </a:lnTo>
                  <a:lnTo>
                    <a:pt x="838" y="51"/>
                  </a:lnTo>
                  <a:lnTo>
                    <a:pt x="823" y="55"/>
                  </a:lnTo>
                  <a:lnTo>
                    <a:pt x="823" y="10"/>
                  </a:lnTo>
                  <a:lnTo>
                    <a:pt x="761" y="83"/>
                  </a:lnTo>
                  <a:lnTo>
                    <a:pt x="792" y="17"/>
                  </a:lnTo>
                  <a:lnTo>
                    <a:pt x="761" y="8"/>
                  </a:lnTo>
                  <a:lnTo>
                    <a:pt x="693" y="88"/>
                  </a:lnTo>
                  <a:lnTo>
                    <a:pt x="630" y="62"/>
                  </a:lnTo>
                  <a:lnTo>
                    <a:pt x="646" y="108"/>
                  </a:lnTo>
                  <a:lnTo>
                    <a:pt x="620" y="83"/>
                  </a:lnTo>
                  <a:lnTo>
                    <a:pt x="574" y="140"/>
                  </a:lnTo>
                  <a:lnTo>
                    <a:pt x="580" y="93"/>
                  </a:lnTo>
                  <a:lnTo>
                    <a:pt x="557" y="132"/>
                  </a:lnTo>
                  <a:lnTo>
                    <a:pt x="535" y="105"/>
                  </a:lnTo>
                  <a:lnTo>
                    <a:pt x="550" y="144"/>
                  </a:lnTo>
                  <a:lnTo>
                    <a:pt x="500" y="128"/>
                  </a:lnTo>
                  <a:lnTo>
                    <a:pt x="483" y="181"/>
                  </a:lnTo>
                  <a:lnTo>
                    <a:pt x="438" y="203"/>
                  </a:lnTo>
                  <a:lnTo>
                    <a:pt x="480" y="205"/>
                  </a:lnTo>
                  <a:lnTo>
                    <a:pt x="401" y="234"/>
                  </a:lnTo>
                  <a:lnTo>
                    <a:pt x="387" y="273"/>
                  </a:lnTo>
                  <a:lnTo>
                    <a:pt x="414" y="273"/>
                  </a:lnTo>
                  <a:lnTo>
                    <a:pt x="317" y="336"/>
                  </a:lnTo>
                  <a:lnTo>
                    <a:pt x="283" y="446"/>
                  </a:lnTo>
                  <a:lnTo>
                    <a:pt x="175" y="537"/>
                  </a:lnTo>
                  <a:lnTo>
                    <a:pt x="196" y="560"/>
                  </a:lnTo>
                  <a:lnTo>
                    <a:pt x="238" y="543"/>
                  </a:lnTo>
                  <a:lnTo>
                    <a:pt x="134" y="570"/>
                  </a:lnTo>
                  <a:lnTo>
                    <a:pt x="80" y="607"/>
                  </a:lnTo>
                  <a:lnTo>
                    <a:pt x="91" y="629"/>
                  </a:lnTo>
                  <a:lnTo>
                    <a:pt x="52" y="629"/>
                  </a:lnTo>
                  <a:lnTo>
                    <a:pt x="56" y="657"/>
                  </a:lnTo>
                  <a:lnTo>
                    <a:pt x="5" y="657"/>
                  </a:lnTo>
                  <a:lnTo>
                    <a:pt x="52" y="673"/>
                  </a:lnTo>
                  <a:lnTo>
                    <a:pt x="0" y="68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7" name="Freeform 381"/>
            <p:cNvSpPr/>
            <p:nvPr/>
          </p:nvSpPr>
          <p:spPr bwMode="auto">
            <a:xfrm>
              <a:off x="2379350" y="3187980"/>
              <a:ext cx="304935" cy="292777"/>
            </a:xfrm>
            <a:custGeom>
              <a:avLst/>
              <a:gdLst>
                <a:gd name="T0" fmla="*/ 0 w 636"/>
                <a:gd name="T1" fmla="*/ 8 h 645"/>
                <a:gd name="T2" fmla="*/ 1 w 636"/>
                <a:gd name="T3" fmla="*/ 9 h 645"/>
                <a:gd name="T4" fmla="*/ 5 w 636"/>
                <a:gd name="T5" fmla="*/ 8 h 645"/>
                <a:gd name="T6" fmla="*/ 5 w 636"/>
                <a:gd name="T7" fmla="*/ 7 h 645"/>
                <a:gd name="T8" fmla="*/ 7 w 636"/>
                <a:gd name="T9" fmla="*/ 6 h 645"/>
                <a:gd name="T10" fmla="*/ 7 w 636"/>
                <a:gd name="T11" fmla="*/ 5 h 645"/>
                <a:gd name="T12" fmla="*/ 8 w 636"/>
                <a:gd name="T13" fmla="*/ 4 h 645"/>
                <a:gd name="T14" fmla="*/ 8 w 636"/>
                <a:gd name="T15" fmla="*/ 4 h 645"/>
                <a:gd name="T16" fmla="*/ 9 w 636"/>
                <a:gd name="T17" fmla="*/ 3 h 645"/>
                <a:gd name="T18" fmla="*/ 9 w 636"/>
                <a:gd name="T19" fmla="*/ 2 h 645"/>
                <a:gd name="T20" fmla="*/ 9 w 636"/>
                <a:gd name="T21" fmla="*/ 1 h 645"/>
                <a:gd name="T22" fmla="*/ 12 w 636"/>
                <a:gd name="T23" fmla="*/ 0 h 645"/>
                <a:gd name="T24" fmla="*/ 15 w 636"/>
                <a:gd name="T25" fmla="*/ 2 h 645"/>
                <a:gd name="T26" fmla="*/ 14 w 636"/>
                <a:gd name="T27" fmla="*/ 3 h 645"/>
                <a:gd name="T28" fmla="*/ 11 w 636"/>
                <a:gd name="T29" fmla="*/ 3 h 645"/>
                <a:gd name="T30" fmla="*/ 11 w 636"/>
                <a:gd name="T31" fmla="*/ 4 h 645"/>
                <a:gd name="T32" fmla="*/ 13 w 636"/>
                <a:gd name="T33" fmla="*/ 5 h 645"/>
                <a:gd name="T34" fmla="*/ 12 w 636"/>
                <a:gd name="T35" fmla="*/ 6 h 645"/>
                <a:gd name="T36" fmla="*/ 12 w 636"/>
                <a:gd name="T37" fmla="*/ 7 h 645"/>
                <a:gd name="T38" fmla="*/ 9 w 636"/>
                <a:gd name="T39" fmla="*/ 11 h 645"/>
                <a:gd name="T40" fmla="*/ 9 w 636"/>
                <a:gd name="T41" fmla="*/ 10 h 645"/>
                <a:gd name="T42" fmla="*/ 7 w 636"/>
                <a:gd name="T43" fmla="*/ 11 h 645"/>
                <a:gd name="T44" fmla="*/ 9 w 636"/>
                <a:gd name="T45" fmla="*/ 14 h 645"/>
                <a:gd name="T46" fmla="*/ 7 w 636"/>
                <a:gd name="T47" fmla="*/ 14 h 645"/>
                <a:gd name="T48" fmla="*/ 6 w 636"/>
                <a:gd name="T49" fmla="*/ 15 h 645"/>
                <a:gd name="T50" fmla="*/ 5 w 636"/>
                <a:gd name="T51" fmla="*/ 13 h 645"/>
                <a:gd name="T52" fmla="*/ 1 w 636"/>
                <a:gd name="T53" fmla="*/ 13 h 645"/>
                <a:gd name="T54" fmla="*/ 2 w 636"/>
                <a:gd name="T55" fmla="*/ 11 h 645"/>
                <a:gd name="T56" fmla="*/ 0 w 636"/>
                <a:gd name="T57" fmla="*/ 8 h 64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36"/>
                <a:gd name="T88" fmla="*/ 0 h 645"/>
                <a:gd name="T89" fmla="*/ 636 w 636"/>
                <a:gd name="T90" fmla="*/ 645 h 64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36" h="645">
                  <a:moveTo>
                    <a:pt x="0" y="354"/>
                  </a:moveTo>
                  <a:lnTo>
                    <a:pt x="59" y="377"/>
                  </a:lnTo>
                  <a:lnTo>
                    <a:pt x="198" y="354"/>
                  </a:lnTo>
                  <a:lnTo>
                    <a:pt x="225" y="289"/>
                  </a:lnTo>
                  <a:lnTo>
                    <a:pt x="319" y="253"/>
                  </a:lnTo>
                  <a:lnTo>
                    <a:pt x="326" y="197"/>
                  </a:lnTo>
                  <a:lnTo>
                    <a:pt x="361" y="182"/>
                  </a:lnTo>
                  <a:lnTo>
                    <a:pt x="347" y="154"/>
                  </a:lnTo>
                  <a:lnTo>
                    <a:pt x="379" y="150"/>
                  </a:lnTo>
                  <a:lnTo>
                    <a:pt x="404" y="96"/>
                  </a:lnTo>
                  <a:lnTo>
                    <a:pt x="394" y="40"/>
                  </a:lnTo>
                  <a:lnTo>
                    <a:pt x="524" y="0"/>
                  </a:lnTo>
                  <a:lnTo>
                    <a:pt x="636" y="84"/>
                  </a:lnTo>
                  <a:lnTo>
                    <a:pt x="607" y="119"/>
                  </a:lnTo>
                  <a:lnTo>
                    <a:pt x="497" y="119"/>
                  </a:lnTo>
                  <a:lnTo>
                    <a:pt x="499" y="191"/>
                  </a:lnTo>
                  <a:lnTo>
                    <a:pt x="548" y="237"/>
                  </a:lnTo>
                  <a:lnTo>
                    <a:pt x="521" y="261"/>
                  </a:lnTo>
                  <a:lnTo>
                    <a:pt x="528" y="300"/>
                  </a:lnTo>
                  <a:lnTo>
                    <a:pt x="412" y="449"/>
                  </a:lnTo>
                  <a:lnTo>
                    <a:pt x="364" y="444"/>
                  </a:lnTo>
                  <a:lnTo>
                    <a:pt x="326" y="481"/>
                  </a:lnTo>
                  <a:lnTo>
                    <a:pt x="387" y="617"/>
                  </a:lnTo>
                  <a:lnTo>
                    <a:pt x="302" y="617"/>
                  </a:lnTo>
                  <a:lnTo>
                    <a:pt x="271" y="645"/>
                  </a:lnTo>
                  <a:lnTo>
                    <a:pt x="207" y="564"/>
                  </a:lnTo>
                  <a:lnTo>
                    <a:pt x="27" y="580"/>
                  </a:lnTo>
                  <a:lnTo>
                    <a:pt x="86" y="487"/>
                  </a:lnTo>
                  <a:lnTo>
                    <a:pt x="0" y="35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8" name="Freeform 382"/>
            <p:cNvSpPr/>
            <p:nvPr/>
          </p:nvSpPr>
          <p:spPr bwMode="auto">
            <a:xfrm>
              <a:off x="3850113" y="4016984"/>
              <a:ext cx="183635" cy="154344"/>
            </a:xfrm>
            <a:custGeom>
              <a:avLst/>
              <a:gdLst>
                <a:gd name="T0" fmla="*/ 0 w 380"/>
                <a:gd name="T1" fmla="*/ 0 h 340"/>
                <a:gd name="T2" fmla="*/ 0 w 380"/>
                <a:gd name="T3" fmla="*/ 7 h 340"/>
                <a:gd name="T4" fmla="*/ 2 w 380"/>
                <a:gd name="T5" fmla="*/ 7 h 340"/>
                <a:gd name="T6" fmla="*/ 3 w 380"/>
                <a:gd name="T7" fmla="*/ 5 h 340"/>
                <a:gd name="T8" fmla="*/ 5 w 380"/>
                <a:gd name="T9" fmla="*/ 6 h 340"/>
                <a:gd name="T10" fmla="*/ 6 w 380"/>
                <a:gd name="T11" fmla="*/ 8 h 340"/>
                <a:gd name="T12" fmla="*/ 9 w 380"/>
                <a:gd name="T13" fmla="*/ 8 h 340"/>
                <a:gd name="T14" fmla="*/ 6 w 380"/>
                <a:gd name="T15" fmla="*/ 5 h 340"/>
                <a:gd name="T16" fmla="*/ 6 w 380"/>
                <a:gd name="T17" fmla="*/ 3 h 340"/>
                <a:gd name="T18" fmla="*/ 4 w 380"/>
                <a:gd name="T19" fmla="*/ 3 h 340"/>
                <a:gd name="T20" fmla="*/ 3 w 380"/>
                <a:gd name="T21" fmla="*/ 1 h 340"/>
                <a:gd name="T22" fmla="*/ 0 w 380"/>
                <a:gd name="T23" fmla="*/ 0 h 3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0"/>
                <a:gd name="T37" fmla="*/ 0 h 340"/>
                <a:gd name="T38" fmla="*/ 380 w 380"/>
                <a:gd name="T39" fmla="*/ 340 h 3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0" h="340">
                  <a:moveTo>
                    <a:pt x="0" y="0"/>
                  </a:moveTo>
                  <a:lnTo>
                    <a:pt x="6" y="285"/>
                  </a:lnTo>
                  <a:lnTo>
                    <a:pt x="68" y="293"/>
                  </a:lnTo>
                  <a:lnTo>
                    <a:pt x="129" y="215"/>
                  </a:lnTo>
                  <a:lnTo>
                    <a:pt x="195" y="250"/>
                  </a:lnTo>
                  <a:lnTo>
                    <a:pt x="259" y="327"/>
                  </a:lnTo>
                  <a:lnTo>
                    <a:pt x="380" y="340"/>
                  </a:lnTo>
                  <a:lnTo>
                    <a:pt x="243" y="213"/>
                  </a:lnTo>
                  <a:lnTo>
                    <a:pt x="251" y="151"/>
                  </a:lnTo>
                  <a:lnTo>
                    <a:pt x="188" y="128"/>
                  </a:lnTo>
                  <a:lnTo>
                    <a:pt x="126" y="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39" name="Freeform 383"/>
            <p:cNvSpPr/>
            <p:nvPr/>
          </p:nvSpPr>
          <p:spPr bwMode="auto">
            <a:xfrm>
              <a:off x="3983206" y="4048807"/>
              <a:ext cx="75813" cy="39779"/>
            </a:xfrm>
            <a:custGeom>
              <a:avLst/>
              <a:gdLst>
                <a:gd name="T0" fmla="*/ 0 w 159"/>
                <a:gd name="T1" fmla="*/ 1 h 90"/>
                <a:gd name="T2" fmla="*/ 2 w 159"/>
                <a:gd name="T3" fmla="*/ 2 h 90"/>
                <a:gd name="T4" fmla="*/ 4 w 159"/>
                <a:gd name="T5" fmla="*/ 1 h 90"/>
                <a:gd name="T6" fmla="*/ 3 w 159"/>
                <a:gd name="T7" fmla="*/ 0 h 90"/>
                <a:gd name="T8" fmla="*/ 3 w 159"/>
                <a:gd name="T9" fmla="*/ 1 h 90"/>
                <a:gd name="T10" fmla="*/ 0 w 159"/>
                <a:gd name="T11" fmla="*/ 1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"/>
                <a:gd name="T19" fmla="*/ 0 h 90"/>
                <a:gd name="T20" fmla="*/ 159 w 159"/>
                <a:gd name="T21" fmla="*/ 90 h 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" h="90">
                  <a:moveTo>
                    <a:pt x="0" y="57"/>
                  </a:moveTo>
                  <a:lnTo>
                    <a:pt x="93" y="90"/>
                  </a:lnTo>
                  <a:lnTo>
                    <a:pt x="159" y="27"/>
                  </a:lnTo>
                  <a:lnTo>
                    <a:pt x="132" y="0"/>
                  </a:lnTo>
                  <a:lnTo>
                    <a:pt x="114" y="35"/>
                  </a:lnTo>
                  <a:lnTo>
                    <a:pt x="0" y="5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0" name="Freeform 384"/>
            <p:cNvSpPr/>
            <p:nvPr/>
          </p:nvSpPr>
          <p:spPr bwMode="auto">
            <a:xfrm>
              <a:off x="4028694" y="4018575"/>
              <a:ext cx="38749" cy="39779"/>
            </a:xfrm>
            <a:custGeom>
              <a:avLst/>
              <a:gdLst>
                <a:gd name="T0" fmla="*/ 0 w 80"/>
                <a:gd name="T1" fmla="*/ 0 h 86"/>
                <a:gd name="T2" fmla="*/ 1 w 80"/>
                <a:gd name="T3" fmla="*/ 1 h 86"/>
                <a:gd name="T4" fmla="*/ 2 w 80"/>
                <a:gd name="T5" fmla="*/ 2 h 86"/>
                <a:gd name="T6" fmla="*/ 2 w 80"/>
                <a:gd name="T7" fmla="*/ 1 h 86"/>
                <a:gd name="T8" fmla="*/ 0 w 80"/>
                <a:gd name="T9" fmla="*/ 0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6"/>
                <a:gd name="T17" fmla="*/ 80 w 80"/>
                <a:gd name="T18" fmla="*/ 86 h 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6">
                  <a:moveTo>
                    <a:pt x="0" y="0"/>
                  </a:moveTo>
                  <a:lnTo>
                    <a:pt x="63" y="39"/>
                  </a:lnTo>
                  <a:lnTo>
                    <a:pt x="80" y="86"/>
                  </a:lnTo>
                  <a:lnTo>
                    <a:pt x="79" y="5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1" name="Freeform 385"/>
            <p:cNvSpPr/>
            <p:nvPr/>
          </p:nvSpPr>
          <p:spPr bwMode="auto">
            <a:xfrm>
              <a:off x="3410400" y="3736936"/>
              <a:ext cx="43803" cy="57282"/>
            </a:xfrm>
            <a:custGeom>
              <a:avLst/>
              <a:gdLst>
                <a:gd name="T0" fmla="*/ 0 w 89"/>
                <a:gd name="T1" fmla="*/ 3 h 127"/>
                <a:gd name="T2" fmla="*/ 2 w 89"/>
                <a:gd name="T3" fmla="*/ 1 h 127"/>
                <a:gd name="T4" fmla="*/ 2 w 89"/>
                <a:gd name="T5" fmla="*/ 0 h 127"/>
                <a:gd name="T6" fmla="*/ 0 w 89"/>
                <a:gd name="T7" fmla="*/ 3 h 1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127"/>
                <a:gd name="T14" fmla="*/ 89 w 89"/>
                <a:gd name="T15" fmla="*/ 127 h 1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127">
                  <a:moveTo>
                    <a:pt x="0" y="127"/>
                  </a:moveTo>
                  <a:lnTo>
                    <a:pt x="64" y="67"/>
                  </a:lnTo>
                  <a:lnTo>
                    <a:pt x="89" y="0"/>
                  </a:lnTo>
                  <a:lnTo>
                    <a:pt x="0" y="12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2" name="Freeform 386"/>
            <p:cNvSpPr/>
            <p:nvPr/>
          </p:nvSpPr>
          <p:spPr bwMode="auto">
            <a:xfrm>
              <a:off x="3460942" y="3588957"/>
              <a:ext cx="75813" cy="122521"/>
            </a:xfrm>
            <a:custGeom>
              <a:avLst/>
              <a:gdLst>
                <a:gd name="T0" fmla="*/ 0 w 156"/>
                <a:gd name="T1" fmla="*/ 3 h 269"/>
                <a:gd name="T2" fmla="*/ 1 w 156"/>
                <a:gd name="T3" fmla="*/ 0 h 269"/>
                <a:gd name="T4" fmla="*/ 2 w 156"/>
                <a:gd name="T5" fmla="*/ 0 h 269"/>
                <a:gd name="T6" fmla="*/ 2 w 156"/>
                <a:gd name="T7" fmla="*/ 2 h 269"/>
                <a:gd name="T8" fmla="*/ 1 w 156"/>
                <a:gd name="T9" fmla="*/ 3 h 269"/>
                <a:gd name="T10" fmla="*/ 1 w 156"/>
                <a:gd name="T11" fmla="*/ 4 h 269"/>
                <a:gd name="T12" fmla="*/ 3 w 156"/>
                <a:gd name="T13" fmla="*/ 5 h 269"/>
                <a:gd name="T14" fmla="*/ 4 w 156"/>
                <a:gd name="T15" fmla="*/ 6 h 269"/>
                <a:gd name="T16" fmla="*/ 3 w 156"/>
                <a:gd name="T17" fmla="*/ 5 h 269"/>
                <a:gd name="T18" fmla="*/ 3 w 156"/>
                <a:gd name="T19" fmla="*/ 6 h 269"/>
                <a:gd name="T20" fmla="*/ 1 w 156"/>
                <a:gd name="T21" fmla="*/ 5 h 269"/>
                <a:gd name="T22" fmla="*/ 0 w 156"/>
                <a:gd name="T23" fmla="*/ 3 h 2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6"/>
                <a:gd name="T37" fmla="*/ 0 h 269"/>
                <a:gd name="T38" fmla="*/ 156 w 156"/>
                <a:gd name="T39" fmla="*/ 269 h 26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6" h="269">
                  <a:moveTo>
                    <a:pt x="0" y="106"/>
                  </a:moveTo>
                  <a:lnTo>
                    <a:pt x="28" y="0"/>
                  </a:lnTo>
                  <a:lnTo>
                    <a:pt x="85" y="4"/>
                  </a:lnTo>
                  <a:lnTo>
                    <a:pt x="97" y="72"/>
                  </a:lnTo>
                  <a:lnTo>
                    <a:pt x="55" y="145"/>
                  </a:lnTo>
                  <a:lnTo>
                    <a:pt x="65" y="188"/>
                  </a:lnTo>
                  <a:lnTo>
                    <a:pt x="148" y="212"/>
                  </a:lnTo>
                  <a:lnTo>
                    <a:pt x="156" y="269"/>
                  </a:lnTo>
                  <a:lnTo>
                    <a:pt x="103" y="212"/>
                  </a:lnTo>
                  <a:lnTo>
                    <a:pt x="103" y="240"/>
                  </a:lnTo>
                  <a:lnTo>
                    <a:pt x="28" y="212"/>
                  </a:lnTo>
                  <a:lnTo>
                    <a:pt x="0" y="10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3" name="Freeform 387"/>
            <p:cNvSpPr/>
            <p:nvPr/>
          </p:nvSpPr>
          <p:spPr bwMode="auto">
            <a:xfrm>
              <a:off x="3467681" y="3692383"/>
              <a:ext cx="20217" cy="25459"/>
            </a:xfrm>
            <a:custGeom>
              <a:avLst/>
              <a:gdLst>
                <a:gd name="T0" fmla="*/ 0 w 43"/>
                <a:gd name="T1" fmla="*/ 0 h 57"/>
                <a:gd name="T2" fmla="*/ 1 w 43"/>
                <a:gd name="T3" fmla="*/ 0 h 57"/>
                <a:gd name="T4" fmla="*/ 1 w 43"/>
                <a:gd name="T5" fmla="*/ 0 h 57"/>
                <a:gd name="T6" fmla="*/ 1 w 43"/>
                <a:gd name="T7" fmla="*/ 1 h 57"/>
                <a:gd name="T8" fmla="*/ 0 w 43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57"/>
                <a:gd name="T17" fmla="*/ 43 w 43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57">
                  <a:moveTo>
                    <a:pt x="0" y="0"/>
                  </a:moveTo>
                  <a:lnTo>
                    <a:pt x="24" y="0"/>
                  </a:lnTo>
                  <a:lnTo>
                    <a:pt x="43" y="13"/>
                  </a:lnTo>
                  <a:lnTo>
                    <a:pt x="35" y="5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4" name="Freeform 388"/>
            <p:cNvSpPr/>
            <p:nvPr/>
          </p:nvSpPr>
          <p:spPr bwMode="auto">
            <a:xfrm>
              <a:off x="3496321" y="3724207"/>
              <a:ext cx="20217" cy="31824"/>
            </a:xfrm>
            <a:custGeom>
              <a:avLst/>
              <a:gdLst>
                <a:gd name="T0" fmla="*/ 0 w 40"/>
                <a:gd name="T1" fmla="*/ 0 h 70"/>
                <a:gd name="T2" fmla="*/ 0 w 40"/>
                <a:gd name="T3" fmla="*/ 2 h 70"/>
                <a:gd name="T4" fmla="*/ 1 w 40"/>
                <a:gd name="T5" fmla="*/ 1 h 70"/>
                <a:gd name="T6" fmla="*/ 0 w 40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70"/>
                <a:gd name="T14" fmla="*/ 40 w 40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70">
                  <a:moveTo>
                    <a:pt x="0" y="0"/>
                  </a:moveTo>
                  <a:lnTo>
                    <a:pt x="5" y="70"/>
                  </a:lnTo>
                  <a:lnTo>
                    <a:pt x="40" y="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5" name="Freeform 389"/>
            <p:cNvSpPr/>
            <p:nvPr/>
          </p:nvSpPr>
          <p:spPr bwMode="auto">
            <a:xfrm>
              <a:off x="3499691" y="3767169"/>
              <a:ext cx="79182" cy="84332"/>
            </a:xfrm>
            <a:custGeom>
              <a:avLst/>
              <a:gdLst>
                <a:gd name="T0" fmla="*/ 0 w 167"/>
                <a:gd name="T1" fmla="*/ 3 h 186"/>
                <a:gd name="T2" fmla="*/ 1 w 167"/>
                <a:gd name="T3" fmla="*/ 1 h 186"/>
                <a:gd name="T4" fmla="*/ 2 w 167"/>
                <a:gd name="T5" fmla="*/ 2 h 186"/>
                <a:gd name="T6" fmla="*/ 3 w 167"/>
                <a:gd name="T7" fmla="*/ 0 h 186"/>
                <a:gd name="T8" fmla="*/ 4 w 167"/>
                <a:gd name="T9" fmla="*/ 1 h 186"/>
                <a:gd name="T10" fmla="*/ 4 w 167"/>
                <a:gd name="T11" fmla="*/ 4 h 186"/>
                <a:gd name="T12" fmla="*/ 3 w 167"/>
                <a:gd name="T13" fmla="*/ 3 h 186"/>
                <a:gd name="T14" fmla="*/ 3 w 167"/>
                <a:gd name="T15" fmla="*/ 4 h 186"/>
                <a:gd name="T16" fmla="*/ 2 w 167"/>
                <a:gd name="T17" fmla="*/ 4 h 186"/>
                <a:gd name="T18" fmla="*/ 1 w 167"/>
                <a:gd name="T19" fmla="*/ 2 h 186"/>
                <a:gd name="T20" fmla="*/ 0 w 167"/>
                <a:gd name="T21" fmla="*/ 3 h 1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7"/>
                <a:gd name="T34" fmla="*/ 0 h 186"/>
                <a:gd name="T35" fmla="*/ 167 w 167"/>
                <a:gd name="T36" fmla="*/ 186 h 1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7" h="186">
                  <a:moveTo>
                    <a:pt x="0" y="127"/>
                  </a:moveTo>
                  <a:lnTo>
                    <a:pt x="34" y="62"/>
                  </a:lnTo>
                  <a:lnTo>
                    <a:pt x="78" y="71"/>
                  </a:lnTo>
                  <a:lnTo>
                    <a:pt x="138" y="0"/>
                  </a:lnTo>
                  <a:lnTo>
                    <a:pt x="167" y="43"/>
                  </a:lnTo>
                  <a:lnTo>
                    <a:pt x="162" y="153"/>
                  </a:lnTo>
                  <a:lnTo>
                    <a:pt x="148" y="107"/>
                  </a:lnTo>
                  <a:lnTo>
                    <a:pt x="131" y="186"/>
                  </a:lnTo>
                  <a:lnTo>
                    <a:pt x="90" y="165"/>
                  </a:lnTo>
                  <a:lnTo>
                    <a:pt x="63" y="82"/>
                  </a:lnTo>
                  <a:lnTo>
                    <a:pt x="0" y="12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6" name="Freeform 390"/>
            <p:cNvSpPr/>
            <p:nvPr/>
          </p:nvSpPr>
          <p:spPr bwMode="auto">
            <a:xfrm>
              <a:off x="3508114" y="3748074"/>
              <a:ext cx="18532" cy="33415"/>
            </a:xfrm>
            <a:custGeom>
              <a:avLst/>
              <a:gdLst>
                <a:gd name="T0" fmla="*/ 0 w 37"/>
                <a:gd name="T1" fmla="*/ 1 h 74"/>
                <a:gd name="T2" fmla="*/ 0 w 37"/>
                <a:gd name="T3" fmla="*/ 1 h 74"/>
                <a:gd name="T4" fmla="*/ 1 w 37"/>
                <a:gd name="T5" fmla="*/ 0 h 74"/>
                <a:gd name="T6" fmla="*/ 1 w 37"/>
                <a:gd name="T7" fmla="*/ 2 h 74"/>
                <a:gd name="T8" fmla="*/ 0 w 37"/>
                <a:gd name="T9" fmla="*/ 1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74"/>
                <a:gd name="T17" fmla="*/ 37 w 37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74">
                  <a:moveTo>
                    <a:pt x="0" y="46"/>
                  </a:moveTo>
                  <a:lnTo>
                    <a:pt x="8" y="34"/>
                  </a:lnTo>
                  <a:lnTo>
                    <a:pt x="37" y="0"/>
                  </a:lnTo>
                  <a:lnTo>
                    <a:pt x="25" y="74"/>
                  </a:lnTo>
                  <a:lnTo>
                    <a:pt x="0" y="4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7" name="Freeform 391"/>
            <p:cNvSpPr/>
            <p:nvPr/>
          </p:nvSpPr>
          <p:spPr bwMode="auto">
            <a:xfrm>
              <a:off x="1518456" y="2745632"/>
              <a:ext cx="185320" cy="151162"/>
            </a:xfrm>
            <a:custGeom>
              <a:avLst/>
              <a:gdLst>
                <a:gd name="T0" fmla="*/ 0 w 383"/>
                <a:gd name="T1" fmla="*/ 1 h 337"/>
                <a:gd name="T2" fmla="*/ 1 w 383"/>
                <a:gd name="T3" fmla="*/ 5 h 337"/>
                <a:gd name="T4" fmla="*/ 5 w 383"/>
                <a:gd name="T5" fmla="*/ 7 h 337"/>
                <a:gd name="T6" fmla="*/ 7 w 383"/>
                <a:gd name="T7" fmla="*/ 8 h 337"/>
                <a:gd name="T8" fmla="*/ 9 w 383"/>
                <a:gd name="T9" fmla="*/ 6 h 337"/>
                <a:gd name="T10" fmla="*/ 8 w 383"/>
                <a:gd name="T11" fmla="*/ 3 h 337"/>
                <a:gd name="T12" fmla="*/ 9 w 383"/>
                <a:gd name="T13" fmla="*/ 3 h 337"/>
                <a:gd name="T14" fmla="*/ 9 w 383"/>
                <a:gd name="T15" fmla="*/ 1 h 337"/>
                <a:gd name="T16" fmla="*/ 5 w 383"/>
                <a:gd name="T17" fmla="*/ 0 h 337"/>
                <a:gd name="T18" fmla="*/ 3 w 383"/>
                <a:gd name="T19" fmla="*/ 0 h 337"/>
                <a:gd name="T20" fmla="*/ 0 w 383"/>
                <a:gd name="T21" fmla="*/ 1 h 3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3"/>
                <a:gd name="T34" fmla="*/ 0 h 337"/>
                <a:gd name="T35" fmla="*/ 383 w 383"/>
                <a:gd name="T36" fmla="*/ 337 h 3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3" h="337">
                  <a:moveTo>
                    <a:pt x="0" y="61"/>
                  </a:moveTo>
                  <a:lnTo>
                    <a:pt x="26" y="237"/>
                  </a:lnTo>
                  <a:lnTo>
                    <a:pt x="222" y="326"/>
                  </a:lnTo>
                  <a:lnTo>
                    <a:pt x="319" y="337"/>
                  </a:lnTo>
                  <a:lnTo>
                    <a:pt x="383" y="248"/>
                  </a:lnTo>
                  <a:lnTo>
                    <a:pt x="349" y="149"/>
                  </a:lnTo>
                  <a:lnTo>
                    <a:pt x="375" y="124"/>
                  </a:lnTo>
                  <a:lnTo>
                    <a:pt x="358" y="45"/>
                  </a:lnTo>
                  <a:lnTo>
                    <a:pt x="213" y="19"/>
                  </a:lnTo>
                  <a:lnTo>
                    <a:pt x="118" y="0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8" name="Freeform 392"/>
            <p:cNvSpPr/>
            <p:nvPr/>
          </p:nvSpPr>
          <p:spPr bwMode="auto">
            <a:xfrm>
              <a:off x="1093906" y="3078188"/>
              <a:ext cx="55596" cy="109791"/>
            </a:xfrm>
            <a:custGeom>
              <a:avLst/>
              <a:gdLst>
                <a:gd name="T0" fmla="*/ 0 w 118"/>
                <a:gd name="T1" fmla="*/ 4 h 245"/>
                <a:gd name="T2" fmla="*/ 0 w 118"/>
                <a:gd name="T3" fmla="*/ 0 h 245"/>
                <a:gd name="T4" fmla="*/ 3 w 118"/>
                <a:gd name="T5" fmla="*/ 0 h 245"/>
                <a:gd name="T6" fmla="*/ 2 w 118"/>
                <a:gd name="T7" fmla="*/ 3 h 245"/>
                <a:gd name="T8" fmla="*/ 2 w 118"/>
                <a:gd name="T9" fmla="*/ 5 h 245"/>
                <a:gd name="T10" fmla="*/ 0 w 118"/>
                <a:gd name="T11" fmla="*/ 5 h 245"/>
                <a:gd name="T12" fmla="*/ 1 w 118"/>
                <a:gd name="T13" fmla="*/ 4 h 245"/>
                <a:gd name="T14" fmla="*/ 0 w 118"/>
                <a:gd name="T15" fmla="*/ 4 h 2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8"/>
                <a:gd name="T25" fmla="*/ 0 h 245"/>
                <a:gd name="T26" fmla="*/ 118 w 118"/>
                <a:gd name="T27" fmla="*/ 245 h 2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8" h="245">
                  <a:moveTo>
                    <a:pt x="0" y="161"/>
                  </a:moveTo>
                  <a:lnTo>
                    <a:pt x="19" y="0"/>
                  </a:lnTo>
                  <a:lnTo>
                    <a:pt x="118" y="9"/>
                  </a:lnTo>
                  <a:lnTo>
                    <a:pt x="76" y="112"/>
                  </a:lnTo>
                  <a:lnTo>
                    <a:pt x="76" y="238"/>
                  </a:lnTo>
                  <a:lnTo>
                    <a:pt x="17" y="245"/>
                  </a:lnTo>
                  <a:lnTo>
                    <a:pt x="25" y="169"/>
                  </a:lnTo>
                  <a:lnTo>
                    <a:pt x="0" y="1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49" name="Freeform 393"/>
            <p:cNvSpPr/>
            <p:nvPr/>
          </p:nvSpPr>
          <p:spPr bwMode="auto">
            <a:xfrm>
              <a:off x="1631333" y="2917479"/>
              <a:ext cx="175211" cy="111382"/>
            </a:xfrm>
            <a:custGeom>
              <a:avLst/>
              <a:gdLst>
                <a:gd name="T0" fmla="*/ 0 w 366"/>
                <a:gd name="T1" fmla="*/ 3 h 247"/>
                <a:gd name="T2" fmla="*/ 2 w 366"/>
                <a:gd name="T3" fmla="*/ 5 h 247"/>
                <a:gd name="T4" fmla="*/ 7 w 366"/>
                <a:gd name="T5" fmla="*/ 6 h 247"/>
                <a:gd name="T6" fmla="*/ 9 w 366"/>
                <a:gd name="T7" fmla="*/ 4 h 247"/>
                <a:gd name="T8" fmla="*/ 7 w 366"/>
                <a:gd name="T9" fmla="*/ 4 h 247"/>
                <a:gd name="T10" fmla="*/ 7 w 366"/>
                <a:gd name="T11" fmla="*/ 2 h 247"/>
                <a:gd name="T12" fmla="*/ 6 w 366"/>
                <a:gd name="T13" fmla="*/ 0 h 247"/>
                <a:gd name="T14" fmla="*/ 2 w 366"/>
                <a:gd name="T15" fmla="*/ 0 h 247"/>
                <a:gd name="T16" fmla="*/ 0 w 366"/>
                <a:gd name="T17" fmla="*/ 3 h 2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6"/>
                <a:gd name="T28" fmla="*/ 0 h 247"/>
                <a:gd name="T29" fmla="*/ 366 w 366"/>
                <a:gd name="T30" fmla="*/ 247 h 2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6" h="247">
                  <a:moveTo>
                    <a:pt x="0" y="123"/>
                  </a:moveTo>
                  <a:lnTo>
                    <a:pt x="100" y="223"/>
                  </a:lnTo>
                  <a:lnTo>
                    <a:pt x="324" y="247"/>
                  </a:lnTo>
                  <a:lnTo>
                    <a:pt x="366" y="162"/>
                  </a:lnTo>
                  <a:lnTo>
                    <a:pt x="308" y="158"/>
                  </a:lnTo>
                  <a:lnTo>
                    <a:pt x="301" y="81"/>
                  </a:lnTo>
                  <a:lnTo>
                    <a:pt x="251" y="0"/>
                  </a:lnTo>
                  <a:lnTo>
                    <a:pt x="100" y="18"/>
                  </a:lnTo>
                  <a:lnTo>
                    <a:pt x="0" y="12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0" name="Freeform 394"/>
            <p:cNvSpPr/>
            <p:nvPr/>
          </p:nvSpPr>
          <p:spPr bwMode="auto">
            <a:xfrm>
              <a:off x="1895834" y="3299362"/>
              <a:ext cx="387486" cy="351650"/>
            </a:xfrm>
            <a:custGeom>
              <a:avLst/>
              <a:gdLst>
                <a:gd name="T0" fmla="*/ 0 w 805"/>
                <a:gd name="T1" fmla="*/ 5 h 776"/>
                <a:gd name="T2" fmla="*/ 0 w 805"/>
                <a:gd name="T3" fmla="*/ 3 h 776"/>
                <a:gd name="T4" fmla="*/ 1 w 805"/>
                <a:gd name="T5" fmla="*/ 3 h 776"/>
                <a:gd name="T6" fmla="*/ 3 w 805"/>
                <a:gd name="T7" fmla="*/ 3 h 776"/>
                <a:gd name="T8" fmla="*/ 3 w 805"/>
                <a:gd name="T9" fmla="*/ 2 h 776"/>
                <a:gd name="T10" fmla="*/ 2 w 805"/>
                <a:gd name="T11" fmla="*/ 1 h 776"/>
                <a:gd name="T12" fmla="*/ 4 w 805"/>
                <a:gd name="T13" fmla="*/ 0 h 776"/>
                <a:gd name="T14" fmla="*/ 8 w 805"/>
                <a:gd name="T15" fmla="*/ 2 h 776"/>
                <a:gd name="T16" fmla="*/ 8 w 805"/>
                <a:gd name="T17" fmla="*/ 3 h 776"/>
                <a:gd name="T18" fmla="*/ 9 w 805"/>
                <a:gd name="T19" fmla="*/ 3 h 776"/>
                <a:gd name="T20" fmla="*/ 10 w 805"/>
                <a:gd name="T21" fmla="*/ 4 h 776"/>
                <a:gd name="T22" fmla="*/ 11 w 805"/>
                <a:gd name="T23" fmla="*/ 3 h 776"/>
                <a:gd name="T24" fmla="*/ 12 w 805"/>
                <a:gd name="T25" fmla="*/ 4 h 776"/>
                <a:gd name="T26" fmla="*/ 14 w 805"/>
                <a:gd name="T27" fmla="*/ 8 h 776"/>
                <a:gd name="T28" fmla="*/ 15 w 805"/>
                <a:gd name="T29" fmla="*/ 9 h 776"/>
                <a:gd name="T30" fmla="*/ 15 w 805"/>
                <a:gd name="T31" fmla="*/ 10 h 776"/>
                <a:gd name="T32" fmla="*/ 18 w 805"/>
                <a:gd name="T33" fmla="*/ 10 h 776"/>
                <a:gd name="T34" fmla="*/ 19 w 805"/>
                <a:gd name="T35" fmla="*/ 11 h 776"/>
                <a:gd name="T36" fmla="*/ 18 w 805"/>
                <a:gd name="T37" fmla="*/ 13 h 776"/>
                <a:gd name="T38" fmla="*/ 15 w 805"/>
                <a:gd name="T39" fmla="*/ 14 h 776"/>
                <a:gd name="T40" fmla="*/ 13 w 805"/>
                <a:gd name="T41" fmla="*/ 15 h 776"/>
                <a:gd name="T42" fmla="*/ 10 w 805"/>
                <a:gd name="T43" fmla="*/ 18 h 776"/>
                <a:gd name="T44" fmla="*/ 10 w 805"/>
                <a:gd name="T45" fmla="*/ 17 h 776"/>
                <a:gd name="T46" fmla="*/ 9 w 805"/>
                <a:gd name="T47" fmla="*/ 16 h 776"/>
                <a:gd name="T48" fmla="*/ 7 w 805"/>
                <a:gd name="T49" fmla="*/ 17 h 776"/>
                <a:gd name="T50" fmla="*/ 5 w 805"/>
                <a:gd name="T51" fmla="*/ 14 h 776"/>
                <a:gd name="T52" fmla="*/ 4 w 805"/>
                <a:gd name="T53" fmla="*/ 13 h 776"/>
                <a:gd name="T54" fmla="*/ 3 w 805"/>
                <a:gd name="T55" fmla="*/ 9 h 776"/>
                <a:gd name="T56" fmla="*/ 0 w 805"/>
                <a:gd name="T57" fmla="*/ 5 h 77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05"/>
                <a:gd name="T88" fmla="*/ 0 h 776"/>
                <a:gd name="T89" fmla="*/ 805 w 805"/>
                <a:gd name="T90" fmla="*/ 776 h 77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05" h="776">
                  <a:moveTo>
                    <a:pt x="0" y="202"/>
                  </a:moveTo>
                  <a:lnTo>
                    <a:pt x="12" y="135"/>
                  </a:lnTo>
                  <a:lnTo>
                    <a:pt x="54" y="149"/>
                  </a:lnTo>
                  <a:lnTo>
                    <a:pt x="107" y="107"/>
                  </a:lnTo>
                  <a:lnTo>
                    <a:pt x="130" y="78"/>
                  </a:lnTo>
                  <a:lnTo>
                    <a:pt x="85" y="32"/>
                  </a:lnTo>
                  <a:lnTo>
                    <a:pt x="171" y="0"/>
                  </a:lnTo>
                  <a:lnTo>
                    <a:pt x="344" y="89"/>
                  </a:lnTo>
                  <a:lnTo>
                    <a:pt x="345" y="120"/>
                  </a:lnTo>
                  <a:lnTo>
                    <a:pt x="388" y="143"/>
                  </a:lnTo>
                  <a:lnTo>
                    <a:pt x="420" y="165"/>
                  </a:lnTo>
                  <a:lnTo>
                    <a:pt x="454" y="149"/>
                  </a:lnTo>
                  <a:lnTo>
                    <a:pt x="524" y="174"/>
                  </a:lnTo>
                  <a:lnTo>
                    <a:pt x="617" y="352"/>
                  </a:lnTo>
                  <a:lnTo>
                    <a:pt x="627" y="365"/>
                  </a:lnTo>
                  <a:lnTo>
                    <a:pt x="664" y="436"/>
                  </a:lnTo>
                  <a:lnTo>
                    <a:pt x="786" y="450"/>
                  </a:lnTo>
                  <a:lnTo>
                    <a:pt x="805" y="483"/>
                  </a:lnTo>
                  <a:lnTo>
                    <a:pt x="775" y="575"/>
                  </a:lnTo>
                  <a:lnTo>
                    <a:pt x="664" y="619"/>
                  </a:lnTo>
                  <a:lnTo>
                    <a:pt x="542" y="652"/>
                  </a:lnTo>
                  <a:lnTo>
                    <a:pt x="443" y="776"/>
                  </a:lnTo>
                  <a:lnTo>
                    <a:pt x="443" y="729"/>
                  </a:lnTo>
                  <a:lnTo>
                    <a:pt x="373" y="697"/>
                  </a:lnTo>
                  <a:lnTo>
                    <a:pt x="306" y="739"/>
                  </a:lnTo>
                  <a:lnTo>
                    <a:pt x="234" y="599"/>
                  </a:lnTo>
                  <a:lnTo>
                    <a:pt x="180" y="544"/>
                  </a:lnTo>
                  <a:lnTo>
                    <a:pt x="146" y="398"/>
                  </a:lnTo>
                  <a:lnTo>
                    <a:pt x="0" y="20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1" name="Freeform 395"/>
            <p:cNvSpPr/>
            <p:nvPr/>
          </p:nvSpPr>
          <p:spPr bwMode="auto">
            <a:xfrm>
              <a:off x="1621224" y="1970729"/>
              <a:ext cx="3130216" cy="1102686"/>
            </a:xfrm>
            <a:custGeom>
              <a:avLst/>
              <a:gdLst>
                <a:gd name="T0" fmla="*/ 3 w 6518"/>
                <a:gd name="T1" fmla="*/ 35 h 2431"/>
                <a:gd name="T2" fmla="*/ 8 w 6518"/>
                <a:gd name="T3" fmla="*/ 31 h 2431"/>
                <a:gd name="T4" fmla="*/ 8 w 6518"/>
                <a:gd name="T5" fmla="*/ 18 h 2431"/>
                <a:gd name="T6" fmla="*/ 14 w 6518"/>
                <a:gd name="T7" fmla="*/ 17 h 2431"/>
                <a:gd name="T8" fmla="*/ 16 w 6518"/>
                <a:gd name="T9" fmla="*/ 26 h 2431"/>
                <a:gd name="T10" fmla="*/ 18 w 6518"/>
                <a:gd name="T11" fmla="*/ 23 h 2431"/>
                <a:gd name="T12" fmla="*/ 23 w 6518"/>
                <a:gd name="T13" fmla="*/ 20 h 2431"/>
                <a:gd name="T14" fmla="*/ 35 w 6518"/>
                <a:gd name="T15" fmla="*/ 17 h 2431"/>
                <a:gd name="T16" fmla="*/ 44 w 6518"/>
                <a:gd name="T17" fmla="*/ 17 h 2431"/>
                <a:gd name="T18" fmla="*/ 44 w 6518"/>
                <a:gd name="T19" fmla="*/ 10 h 2431"/>
                <a:gd name="T20" fmla="*/ 47 w 6518"/>
                <a:gd name="T21" fmla="*/ 19 h 2431"/>
                <a:gd name="T22" fmla="*/ 49 w 6518"/>
                <a:gd name="T23" fmla="*/ 17 h 2431"/>
                <a:gd name="T24" fmla="*/ 51 w 6518"/>
                <a:gd name="T25" fmla="*/ 17 h 2431"/>
                <a:gd name="T26" fmla="*/ 49 w 6518"/>
                <a:gd name="T27" fmla="*/ 13 h 2431"/>
                <a:gd name="T28" fmla="*/ 56 w 6518"/>
                <a:gd name="T29" fmla="*/ 12 h 2431"/>
                <a:gd name="T30" fmla="*/ 59 w 6518"/>
                <a:gd name="T31" fmla="*/ 8 h 2431"/>
                <a:gd name="T32" fmla="*/ 67 w 6518"/>
                <a:gd name="T33" fmla="*/ 3 h 2431"/>
                <a:gd name="T34" fmla="*/ 72 w 6518"/>
                <a:gd name="T35" fmla="*/ 1 h 2431"/>
                <a:gd name="T36" fmla="*/ 83 w 6518"/>
                <a:gd name="T37" fmla="*/ 4 h 2431"/>
                <a:gd name="T38" fmla="*/ 77 w 6518"/>
                <a:gd name="T39" fmla="*/ 9 h 2431"/>
                <a:gd name="T40" fmla="*/ 84 w 6518"/>
                <a:gd name="T41" fmla="*/ 9 h 2431"/>
                <a:gd name="T42" fmla="*/ 92 w 6518"/>
                <a:gd name="T43" fmla="*/ 8 h 2431"/>
                <a:gd name="T44" fmla="*/ 102 w 6518"/>
                <a:gd name="T45" fmla="*/ 12 h 2431"/>
                <a:gd name="T46" fmla="*/ 114 w 6518"/>
                <a:gd name="T47" fmla="*/ 12 h 2431"/>
                <a:gd name="T48" fmla="*/ 126 w 6518"/>
                <a:gd name="T49" fmla="*/ 16 h 2431"/>
                <a:gd name="T50" fmla="*/ 133 w 6518"/>
                <a:gd name="T51" fmla="*/ 15 h 2431"/>
                <a:gd name="T52" fmla="*/ 148 w 6518"/>
                <a:gd name="T53" fmla="*/ 21 h 2431"/>
                <a:gd name="T54" fmla="*/ 147 w 6518"/>
                <a:gd name="T55" fmla="*/ 25 h 2431"/>
                <a:gd name="T56" fmla="*/ 143 w 6518"/>
                <a:gd name="T57" fmla="*/ 22 h 2431"/>
                <a:gd name="T58" fmla="*/ 141 w 6518"/>
                <a:gd name="T59" fmla="*/ 28 h 2431"/>
                <a:gd name="T60" fmla="*/ 129 w 6518"/>
                <a:gd name="T61" fmla="*/ 31 h 2431"/>
                <a:gd name="T62" fmla="*/ 126 w 6518"/>
                <a:gd name="T63" fmla="*/ 37 h 2431"/>
                <a:gd name="T64" fmla="*/ 121 w 6518"/>
                <a:gd name="T65" fmla="*/ 45 h 2431"/>
                <a:gd name="T66" fmla="*/ 128 w 6518"/>
                <a:gd name="T67" fmla="*/ 29 h 2431"/>
                <a:gd name="T68" fmla="*/ 119 w 6518"/>
                <a:gd name="T69" fmla="*/ 32 h 2431"/>
                <a:gd name="T70" fmla="*/ 109 w 6518"/>
                <a:gd name="T71" fmla="*/ 33 h 2431"/>
                <a:gd name="T72" fmla="*/ 105 w 6518"/>
                <a:gd name="T73" fmla="*/ 41 h 2431"/>
                <a:gd name="T74" fmla="*/ 107 w 6518"/>
                <a:gd name="T75" fmla="*/ 45 h 2431"/>
                <a:gd name="T76" fmla="*/ 99 w 6518"/>
                <a:gd name="T77" fmla="*/ 55 h 2431"/>
                <a:gd name="T78" fmla="*/ 94 w 6518"/>
                <a:gd name="T79" fmla="*/ 42 h 2431"/>
                <a:gd name="T80" fmla="*/ 84 w 6518"/>
                <a:gd name="T81" fmla="*/ 46 h 2431"/>
                <a:gd name="T82" fmla="*/ 69 w 6518"/>
                <a:gd name="T83" fmla="*/ 46 h 2431"/>
                <a:gd name="T84" fmla="*/ 53 w 6518"/>
                <a:gd name="T85" fmla="*/ 46 h 2431"/>
                <a:gd name="T86" fmla="*/ 46 w 6518"/>
                <a:gd name="T87" fmla="*/ 42 h 2431"/>
                <a:gd name="T88" fmla="*/ 38 w 6518"/>
                <a:gd name="T89" fmla="*/ 39 h 2431"/>
                <a:gd name="T90" fmla="*/ 32 w 6518"/>
                <a:gd name="T91" fmla="*/ 40 h 2431"/>
                <a:gd name="T92" fmla="*/ 33 w 6518"/>
                <a:gd name="T93" fmla="*/ 45 h 2431"/>
                <a:gd name="T94" fmla="*/ 29 w 6518"/>
                <a:gd name="T95" fmla="*/ 44 h 2431"/>
                <a:gd name="T96" fmla="*/ 24 w 6518"/>
                <a:gd name="T97" fmla="*/ 46 h 2431"/>
                <a:gd name="T98" fmla="*/ 23 w 6518"/>
                <a:gd name="T99" fmla="*/ 48 h 2431"/>
                <a:gd name="T100" fmla="*/ 25 w 6518"/>
                <a:gd name="T101" fmla="*/ 51 h 2431"/>
                <a:gd name="T102" fmla="*/ 23 w 6518"/>
                <a:gd name="T103" fmla="*/ 55 h 2431"/>
                <a:gd name="T104" fmla="*/ 17 w 6518"/>
                <a:gd name="T105" fmla="*/ 54 h 2431"/>
                <a:gd name="T106" fmla="*/ 17 w 6518"/>
                <a:gd name="T107" fmla="*/ 47 h 2431"/>
                <a:gd name="T108" fmla="*/ 12 w 6518"/>
                <a:gd name="T109" fmla="*/ 43 h 2431"/>
                <a:gd name="T110" fmla="*/ 10 w 6518"/>
                <a:gd name="T111" fmla="*/ 42 h 2431"/>
                <a:gd name="T112" fmla="*/ 6 w 6518"/>
                <a:gd name="T113" fmla="*/ 38 h 2431"/>
                <a:gd name="T114" fmla="*/ 4 w 6518"/>
                <a:gd name="T115" fmla="*/ 41 h 24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518"/>
                <a:gd name="T175" fmla="*/ 0 h 2431"/>
                <a:gd name="T176" fmla="*/ 6518 w 6518"/>
                <a:gd name="T177" fmla="*/ 2431 h 243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518" h="2431">
                  <a:moveTo>
                    <a:pt x="0" y="1726"/>
                  </a:moveTo>
                  <a:lnTo>
                    <a:pt x="55" y="1671"/>
                  </a:lnTo>
                  <a:lnTo>
                    <a:pt x="36" y="1694"/>
                  </a:lnTo>
                  <a:lnTo>
                    <a:pt x="61" y="1701"/>
                  </a:lnTo>
                  <a:lnTo>
                    <a:pt x="55" y="1587"/>
                  </a:lnTo>
                  <a:lnTo>
                    <a:pt x="77" y="1534"/>
                  </a:lnTo>
                  <a:lnTo>
                    <a:pt x="108" y="1526"/>
                  </a:lnTo>
                  <a:lnTo>
                    <a:pt x="171" y="1575"/>
                  </a:lnTo>
                  <a:lnTo>
                    <a:pt x="182" y="1482"/>
                  </a:lnTo>
                  <a:lnTo>
                    <a:pt x="158" y="1483"/>
                  </a:lnTo>
                  <a:lnTo>
                    <a:pt x="147" y="1429"/>
                  </a:lnTo>
                  <a:lnTo>
                    <a:pt x="405" y="1377"/>
                  </a:lnTo>
                  <a:lnTo>
                    <a:pt x="339" y="1358"/>
                  </a:lnTo>
                  <a:lnTo>
                    <a:pt x="343" y="1330"/>
                  </a:lnTo>
                  <a:lnTo>
                    <a:pt x="305" y="1340"/>
                  </a:lnTo>
                  <a:lnTo>
                    <a:pt x="452" y="1197"/>
                  </a:lnTo>
                  <a:lnTo>
                    <a:pt x="389" y="1047"/>
                  </a:lnTo>
                  <a:lnTo>
                    <a:pt x="401" y="976"/>
                  </a:lnTo>
                  <a:lnTo>
                    <a:pt x="361" y="896"/>
                  </a:lnTo>
                  <a:lnTo>
                    <a:pt x="398" y="850"/>
                  </a:lnTo>
                  <a:lnTo>
                    <a:pt x="339" y="786"/>
                  </a:lnTo>
                  <a:lnTo>
                    <a:pt x="355" y="736"/>
                  </a:lnTo>
                  <a:lnTo>
                    <a:pt x="429" y="677"/>
                  </a:lnTo>
                  <a:lnTo>
                    <a:pt x="469" y="670"/>
                  </a:lnTo>
                  <a:lnTo>
                    <a:pt x="516" y="683"/>
                  </a:lnTo>
                  <a:lnTo>
                    <a:pt x="475" y="696"/>
                  </a:lnTo>
                  <a:lnTo>
                    <a:pt x="505" y="719"/>
                  </a:lnTo>
                  <a:lnTo>
                    <a:pt x="620" y="727"/>
                  </a:lnTo>
                  <a:lnTo>
                    <a:pt x="819" y="847"/>
                  </a:lnTo>
                  <a:lnTo>
                    <a:pt x="824" y="907"/>
                  </a:lnTo>
                  <a:lnTo>
                    <a:pt x="738" y="958"/>
                  </a:lnTo>
                  <a:lnTo>
                    <a:pt x="471" y="886"/>
                  </a:lnTo>
                  <a:lnTo>
                    <a:pt x="578" y="972"/>
                  </a:lnTo>
                  <a:lnTo>
                    <a:pt x="574" y="1074"/>
                  </a:lnTo>
                  <a:lnTo>
                    <a:pt x="682" y="1122"/>
                  </a:lnTo>
                  <a:lnTo>
                    <a:pt x="712" y="1114"/>
                  </a:lnTo>
                  <a:lnTo>
                    <a:pt x="698" y="1074"/>
                  </a:lnTo>
                  <a:lnTo>
                    <a:pt x="647" y="1057"/>
                  </a:lnTo>
                  <a:lnTo>
                    <a:pt x="659" y="1023"/>
                  </a:lnTo>
                  <a:lnTo>
                    <a:pt x="710" y="1061"/>
                  </a:lnTo>
                  <a:lnTo>
                    <a:pt x="813" y="1074"/>
                  </a:lnTo>
                  <a:lnTo>
                    <a:pt x="768" y="993"/>
                  </a:lnTo>
                  <a:lnTo>
                    <a:pt x="867" y="926"/>
                  </a:lnTo>
                  <a:lnTo>
                    <a:pt x="937" y="972"/>
                  </a:lnTo>
                  <a:lnTo>
                    <a:pt x="934" y="792"/>
                  </a:lnTo>
                  <a:lnTo>
                    <a:pt x="903" y="765"/>
                  </a:lnTo>
                  <a:lnTo>
                    <a:pt x="1023" y="805"/>
                  </a:lnTo>
                  <a:lnTo>
                    <a:pt x="1032" y="827"/>
                  </a:lnTo>
                  <a:lnTo>
                    <a:pt x="969" y="859"/>
                  </a:lnTo>
                  <a:lnTo>
                    <a:pt x="1032" y="917"/>
                  </a:lnTo>
                  <a:lnTo>
                    <a:pt x="1086" y="850"/>
                  </a:lnTo>
                  <a:lnTo>
                    <a:pt x="1303" y="743"/>
                  </a:lnTo>
                  <a:lnTo>
                    <a:pt x="1337" y="739"/>
                  </a:lnTo>
                  <a:lnTo>
                    <a:pt x="1303" y="755"/>
                  </a:lnTo>
                  <a:lnTo>
                    <a:pt x="1340" y="807"/>
                  </a:lnTo>
                  <a:lnTo>
                    <a:pt x="1500" y="739"/>
                  </a:lnTo>
                  <a:lnTo>
                    <a:pt x="1536" y="789"/>
                  </a:lnTo>
                  <a:lnTo>
                    <a:pt x="1575" y="748"/>
                  </a:lnTo>
                  <a:lnTo>
                    <a:pt x="1553" y="693"/>
                  </a:lnTo>
                  <a:lnTo>
                    <a:pt x="1578" y="674"/>
                  </a:lnTo>
                  <a:lnTo>
                    <a:pt x="1699" y="701"/>
                  </a:lnTo>
                  <a:lnTo>
                    <a:pt x="1858" y="803"/>
                  </a:lnTo>
                  <a:lnTo>
                    <a:pt x="1888" y="754"/>
                  </a:lnTo>
                  <a:lnTo>
                    <a:pt x="1855" y="704"/>
                  </a:lnTo>
                  <a:lnTo>
                    <a:pt x="1807" y="688"/>
                  </a:lnTo>
                  <a:lnTo>
                    <a:pt x="1824" y="608"/>
                  </a:lnTo>
                  <a:lnTo>
                    <a:pt x="1795" y="597"/>
                  </a:lnTo>
                  <a:lnTo>
                    <a:pt x="1803" y="560"/>
                  </a:lnTo>
                  <a:lnTo>
                    <a:pt x="1861" y="521"/>
                  </a:lnTo>
                  <a:lnTo>
                    <a:pt x="1899" y="424"/>
                  </a:lnTo>
                  <a:lnTo>
                    <a:pt x="1981" y="425"/>
                  </a:lnTo>
                  <a:lnTo>
                    <a:pt x="2024" y="439"/>
                  </a:lnTo>
                  <a:lnTo>
                    <a:pt x="1990" y="543"/>
                  </a:lnTo>
                  <a:lnTo>
                    <a:pt x="2028" y="593"/>
                  </a:lnTo>
                  <a:lnTo>
                    <a:pt x="2017" y="736"/>
                  </a:lnTo>
                  <a:lnTo>
                    <a:pt x="2056" y="784"/>
                  </a:lnTo>
                  <a:lnTo>
                    <a:pt x="2039" y="836"/>
                  </a:lnTo>
                  <a:lnTo>
                    <a:pt x="1977" y="877"/>
                  </a:lnTo>
                  <a:lnTo>
                    <a:pt x="1996" y="896"/>
                  </a:lnTo>
                  <a:lnTo>
                    <a:pt x="1914" y="915"/>
                  </a:lnTo>
                  <a:lnTo>
                    <a:pt x="2002" y="949"/>
                  </a:lnTo>
                  <a:lnTo>
                    <a:pt x="2105" y="836"/>
                  </a:lnTo>
                  <a:lnTo>
                    <a:pt x="2091" y="765"/>
                  </a:lnTo>
                  <a:lnTo>
                    <a:pt x="2123" y="754"/>
                  </a:lnTo>
                  <a:lnTo>
                    <a:pt x="2176" y="740"/>
                  </a:lnTo>
                  <a:lnTo>
                    <a:pt x="2204" y="781"/>
                  </a:lnTo>
                  <a:lnTo>
                    <a:pt x="2201" y="835"/>
                  </a:lnTo>
                  <a:lnTo>
                    <a:pt x="2263" y="851"/>
                  </a:lnTo>
                  <a:lnTo>
                    <a:pt x="2212" y="834"/>
                  </a:lnTo>
                  <a:lnTo>
                    <a:pt x="2236" y="801"/>
                  </a:lnTo>
                  <a:lnTo>
                    <a:pt x="2214" y="754"/>
                  </a:lnTo>
                  <a:lnTo>
                    <a:pt x="2067" y="723"/>
                  </a:lnTo>
                  <a:lnTo>
                    <a:pt x="2091" y="612"/>
                  </a:lnTo>
                  <a:lnTo>
                    <a:pt x="2039" y="543"/>
                  </a:lnTo>
                  <a:lnTo>
                    <a:pt x="2112" y="479"/>
                  </a:lnTo>
                  <a:lnTo>
                    <a:pt x="2106" y="433"/>
                  </a:lnTo>
                  <a:lnTo>
                    <a:pt x="2137" y="459"/>
                  </a:lnTo>
                  <a:lnTo>
                    <a:pt x="2120" y="550"/>
                  </a:lnTo>
                  <a:lnTo>
                    <a:pt x="2145" y="560"/>
                  </a:lnTo>
                  <a:lnTo>
                    <a:pt x="2246" y="587"/>
                  </a:lnTo>
                  <a:lnTo>
                    <a:pt x="2153" y="514"/>
                  </a:lnTo>
                  <a:lnTo>
                    <a:pt x="2221" y="517"/>
                  </a:lnTo>
                  <a:lnTo>
                    <a:pt x="2206" y="487"/>
                  </a:lnTo>
                  <a:lnTo>
                    <a:pt x="2246" y="472"/>
                  </a:lnTo>
                  <a:lnTo>
                    <a:pt x="2429" y="532"/>
                  </a:lnTo>
                  <a:lnTo>
                    <a:pt x="2394" y="568"/>
                  </a:lnTo>
                  <a:lnTo>
                    <a:pt x="2389" y="628"/>
                  </a:lnTo>
                  <a:lnTo>
                    <a:pt x="2427" y="660"/>
                  </a:lnTo>
                  <a:lnTo>
                    <a:pt x="2446" y="532"/>
                  </a:lnTo>
                  <a:lnTo>
                    <a:pt x="2347" y="466"/>
                  </a:lnTo>
                  <a:lnTo>
                    <a:pt x="2325" y="375"/>
                  </a:lnTo>
                  <a:lnTo>
                    <a:pt x="2558" y="344"/>
                  </a:lnTo>
                  <a:lnTo>
                    <a:pt x="2529" y="260"/>
                  </a:lnTo>
                  <a:lnTo>
                    <a:pt x="2558" y="279"/>
                  </a:lnTo>
                  <a:lnTo>
                    <a:pt x="2599" y="247"/>
                  </a:lnTo>
                  <a:lnTo>
                    <a:pt x="2568" y="237"/>
                  </a:lnTo>
                  <a:lnTo>
                    <a:pt x="2816" y="171"/>
                  </a:lnTo>
                  <a:lnTo>
                    <a:pt x="2794" y="152"/>
                  </a:lnTo>
                  <a:lnTo>
                    <a:pt x="2909" y="145"/>
                  </a:lnTo>
                  <a:lnTo>
                    <a:pt x="2908" y="167"/>
                  </a:lnTo>
                  <a:lnTo>
                    <a:pt x="2934" y="167"/>
                  </a:lnTo>
                  <a:lnTo>
                    <a:pt x="3018" y="137"/>
                  </a:lnTo>
                  <a:lnTo>
                    <a:pt x="3057" y="153"/>
                  </a:lnTo>
                  <a:lnTo>
                    <a:pt x="3019" y="117"/>
                  </a:lnTo>
                  <a:lnTo>
                    <a:pt x="3113" y="110"/>
                  </a:lnTo>
                  <a:lnTo>
                    <a:pt x="3116" y="64"/>
                  </a:lnTo>
                  <a:lnTo>
                    <a:pt x="3223" y="0"/>
                  </a:lnTo>
                  <a:lnTo>
                    <a:pt x="3300" y="38"/>
                  </a:lnTo>
                  <a:lnTo>
                    <a:pt x="3235" y="71"/>
                  </a:lnTo>
                  <a:lnTo>
                    <a:pt x="3348" y="69"/>
                  </a:lnTo>
                  <a:lnTo>
                    <a:pt x="3301" y="117"/>
                  </a:lnTo>
                  <a:lnTo>
                    <a:pt x="3491" y="92"/>
                  </a:lnTo>
                  <a:lnTo>
                    <a:pt x="3593" y="167"/>
                  </a:lnTo>
                  <a:lnTo>
                    <a:pt x="3577" y="194"/>
                  </a:lnTo>
                  <a:lnTo>
                    <a:pt x="3543" y="176"/>
                  </a:lnTo>
                  <a:lnTo>
                    <a:pt x="3590" y="201"/>
                  </a:lnTo>
                  <a:lnTo>
                    <a:pt x="3568" y="244"/>
                  </a:lnTo>
                  <a:lnTo>
                    <a:pt x="3223" y="456"/>
                  </a:lnTo>
                  <a:lnTo>
                    <a:pt x="3335" y="428"/>
                  </a:lnTo>
                  <a:lnTo>
                    <a:pt x="3311" y="401"/>
                  </a:lnTo>
                  <a:lnTo>
                    <a:pt x="3485" y="362"/>
                  </a:lnTo>
                  <a:lnTo>
                    <a:pt x="3437" y="367"/>
                  </a:lnTo>
                  <a:lnTo>
                    <a:pt x="3448" y="332"/>
                  </a:lnTo>
                  <a:lnTo>
                    <a:pt x="3543" y="362"/>
                  </a:lnTo>
                  <a:lnTo>
                    <a:pt x="3560" y="332"/>
                  </a:lnTo>
                  <a:lnTo>
                    <a:pt x="3579" y="401"/>
                  </a:lnTo>
                  <a:lnTo>
                    <a:pt x="3626" y="406"/>
                  </a:lnTo>
                  <a:lnTo>
                    <a:pt x="3582" y="376"/>
                  </a:lnTo>
                  <a:lnTo>
                    <a:pt x="3675" y="362"/>
                  </a:lnTo>
                  <a:lnTo>
                    <a:pt x="3786" y="375"/>
                  </a:lnTo>
                  <a:lnTo>
                    <a:pt x="3778" y="401"/>
                  </a:lnTo>
                  <a:lnTo>
                    <a:pt x="3871" y="424"/>
                  </a:lnTo>
                  <a:lnTo>
                    <a:pt x="3954" y="418"/>
                  </a:lnTo>
                  <a:lnTo>
                    <a:pt x="3958" y="353"/>
                  </a:lnTo>
                  <a:lnTo>
                    <a:pt x="3983" y="347"/>
                  </a:lnTo>
                  <a:lnTo>
                    <a:pt x="4193" y="418"/>
                  </a:lnTo>
                  <a:lnTo>
                    <a:pt x="4167" y="532"/>
                  </a:lnTo>
                  <a:lnTo>
                    <a:pt x="4264" y="608"/>
                  </a:lnTo>
                  <a:lnTo>
                    <a:pt x="4319" y="504"/>
                  </a:lnTo>
                  <a:lnTo>
                    <a:pt x="4354" y="550"/>
                  </a:lnTo>
                  <a:lnTo>
                    <a:pt x="4424" y="532"/>
                  </a:lnTo>
                  <a:lnTo>
                    <a:pt x="4519" y="568"/>
                  </a:lnTo>
                  <a:lnTo>
                    <a:pt x="4593" y="547"/>
                  </a:lnTo>
                  <a:lnTo>
                    <a:pt x="4589" y="504"/>
                  </a:lnTo>
                  <a:lnTo>
                    <a:pt x="4640" y="431"/>
                  </a:lnTo>
                  <a:lnTo>
                    <a:pt x="4957" y="482"/>
                  </a:lnTo>
                  <a:lnTo>
                    <a:pt x="4978" y="516"/>
                  </a:lnTo>
                  <a:lnTo>
                    <a:pt x="4938" y="531"/>
                  </a:lnTo>
                  <a:lnTo>
                    <a:pt x="5042" y="547"/>
                  </a:lnTo>
                  <a:lnTo>
                    <a:pt x="5080" y="597"/>
                  </a:lnTo>
                  <a:lnTo>
                    <a:pt x="5319" y="587"/>
                  </a:lnTo>
                  <a:lnTo>
                    <a:pt x="5362" y="628"/>
                  </a:lnTo>
                  <a:lnTo>
                    <a:pt x="5345" y="677"/>
                  </a:lnTo>
                  <a:lnTo>
                    <a:pt x="5415" y="712"/>
                  </a:lnTo>
                  <a:lnTo>
                    <a:pt x="5451" y="685"/>
                  </a:lnTo>
                  <a:lnTo>
                    <a:pt x="5622" y="705"/>
                  </a:lnTo>
                  <a:lnTo>
                    <a:pt x="5655" y="677"/>
                  </a:lnTo>
                  <a:lnTo>
                    <a:pt x="5677" y="721"/>
                  </a:lnTo>
                  <a:lnTo>
                    <a:pt x="5747" y="757"/>
                  </a:lnTo>
                  <a:lnTo>
                    <a:pt x="5780" y="732"/>
                  </a:lnTo>
                  <a:lnTo>
                    <a:pt x="5744" y="693"/>
                  </a:lnTo>
                  <a:lnTo>
                    <a:pt x="5765" y="660"/>
                  </a:lnTo>
                  <a:lnTo>
                    <a:pt x="6062" y="711"/>
                  </a:lnTo>
                  <a:lnTo>
                    <a:pt x="6258" y="838"/>
                  </a:lnTo>
                  <a:lnTo>
                    <a:pt x="6302" y="838"/>
                  </a:lnTo>
                  <a:lnTo>
                    <a:pt x="6352" y="942"/>
                  </a:lnTo>
                  <a:lnTo>
                    <a:pt x="6328" y="886"/>
                  </a:lnTo>
                  <a:lnTo>
                    <a:pt x="6361" y="881"/>
                  </a:lnTo>
                  <a:lnTo>
                    <a:pt x="6383" y="903"/>
                  </a:lnTo>
                  <a:lnTo>
                    <a:pt x="6439" y="896"/>
                  </a:lnTo>
                  <a:lnTo>
                    <a:pt x="6518" y="954"/>
                  </a:lnTo>
                  <a:lnTo>
                    <a:pt x="6404" y="1020"/>
                  </a:lnTo>
                  <a:lnTo>
                    <a:pt x="6428" y="1039"/>
                  </a:lnTo>
                  <a:lnTo>
                    <a:pt x="6387" y="1051"/>
                  </a:lnTo>
                  <a:lnTo>
                    <a:pt x="6420" y="1076"/>
                  </a:lnTo>
                  <a:lnTo>
                    <a:pt x="6352" y="1077"/>
                  </a:lnTo>
                  <a:lnTo>
                    <a:pt x="6327" y="1039"/>
                  </a:lnTo>
                  <a:lnTo>
                    <a:pt x="6303" y="1054"/>
                  </a:lnTo>
                  <a:lnTo>
                    <a:pt x="6258" y="993"/>
                  </a:lnTo>
                  <a:lnTo>
                    <a:pt x="6179" y="995"/>
                  </a:lnTo>
                  <a:lnTo>
                    <a:pt x="6158" y="958"/>
                  </a:lnTo>
                  <a:lnTo>
                    <a:pt x="6178" y="942"/>
                  </a:lnTo>
                  <a:lnTo>
                    <a:pt x="6150" y="942"/>
                  </a:lnTo>
                  <a:lnTo>
                    <a:pt x="6124" y="954"/>
                  </a:lnTo>
                  <a:lnTo>
                    <a:pt x="6151" y="996"/>
                  </a:lnTo>
                  <a:lnTo>
                    <a:pt x="6135" y="1023"/>
                  </a:lnTo>
                  <a:lnTo>
                    <a:pt x="6069" y="1065"/>
                  </a:lnTo>
                  <a:lnTo>
                    <a:pt x="6024" y="1055"/>
                  </a:lnTo>
                  <a:lnTo>
                    <a:pt x="6099" y="1173"/>
                  </a:lnTo>
                  <a:lnTo>
                    <a:pt x="6085" y="1219"/>
                  </a:lnTo>
                  <a:lnTo>
                    <a:pt x="6009" y="1187"/>
                  </a:lnTo>
                  <a:lnTo>
                    <a:pt x="6012" y="1206"/>
                  </a:lnTo>
                  <a:lnTo>
                    <a:pt x="5875" y="1264"/>
                  </a:lnTo>
                  <a:lnTo>
                    <a:pt x="5751" y="1384"/>
                  </a:lnTo>
                  <a:lnTo>
                    <a:pt x="5669" y="1338"/>
                  </a:lnTo>
                  <a:lnTo>
                    <a:pt x="5593" y="1387"/>
                  </a:lnTo>
                  <a:lnTo>
                    <a:pt x="5593" y="1344"/>
                  </a:lnTo>
                  <a:lnTo>
                    <a:pt x="5549" y="1388"/>
                  </a:lnTo>
                  <a:lnTo>
                    <a:pt x="5493" y="1386"/>
                  </a:lnTo>
                  <a:lnTo>
                    <a:pt x="5436" y="1502"/>
                  </a:lnTo>
                  <a:lnTo>
                    <a:pt x="5483" y="1526"/>
                  </a:lnTo>
                  <a:lnTo>
                    <a:pt x="5465" y="1564"/>
                  </a:lnTo>
                  <a:lnTo>
                    <a:pt x="5486" y="1625"/>
                  </a:lnTo>
                  <a:lnTo>
                    <a:pt x="5446" y="1614"/>
                  </a:lnTo>
                  <a:lnTo>
                    <a:pt x="5423" y="1668"/>
                  </a:lnTo>
                  <a:lnTo>
                    <a:pt x="5437" y="1714"/>
                  </a:lnTo>
                  <a:lnTo>
                    <a:pt x="5353" y="1753"/>
                  </a:lnTo>
                  <a:lnTo>
                    <a:pt x="5362" y="1808"/>
                  </a:lnTo>
                  <a:lnTo>
                    <a:pt x="5306" y="1822"/>
                  </a:lnTo>
                  <a:lnTo>
                    <a:pt x="5293" y="1881"/>
                  </a:lnTo>
                  <a:lnTo>
                    <a:pt x="5241" y="1943"/>
                  </a:lnTo>
                  <a:lnTo>
                    <a:pt x="5196" y="1714"/>
                  </a:lnTo>
                  <a:lnTo>
                    <a:pt x="5200" y="1591"/>
                  </a:lnTo>
                  <a:lnTo>
                    <a:pt x="5241" y="1518"/>
                  </a:lnTo>
                  <a:lnTo>
                    <a:pt x="5299" y="1503"/>
                  </a:lnTo>
                  <a:lnTo>
                    <a:pt x="5434" y="1350"/>
                  </a:lnTo>
                  <a:lnTo>
                    <a:pt x="5498" y="1318"/>
                  </a:lnTo>
                  <a:lnTo>
                    <a:pt x="5520" y="1230"/>
                  </a:lnTo>
                  <a:lnTo>
                    <a:pt x="5549" y="1207"/>
                  </a:lnTo>
                  <a:lnTo>
                    <a:pt x="5497" y="1206"/>
                  </a:lnTo>
                  <a:lnTo>
                    <a:pt x="5482" y="1279"/>
                  </a:lnTo>
                  <a:lnTo>
                    <a:pt x="5367" y="1340"/>
                  </a:lnTo>
                  <a:lnTo>
                    <a:pt x="5378" y="1246"/>
                  </a:lnTo>
                  <a:lnTo>
                    <a:pt x="5254" y="1268"/>
                  </a:lnTo>
                  <a:lnTo>
                    <a:pt x="5138" y="1387"/>
                  </a:lnTo>
                  <a:lnTo>
                    <a:pt x="5161" y="1438"/>
                  </a:lnTo>
                  <a:lnTo>
                    <a:pt x="5037" y="1455"/>
                  </a:lnTo>
                  <a:lnTo>
                    <a:pt x="5021" y="1440"/>
                  </a:lnTo>
                  <a:lnTo>
                    <a:pt x="5063" y="1432"/>
                  </a:lnTo>
                  <a:lnTo>
                    <a:pt x="4959" y="1400"/>
                  </a:lnTo>
                  <a:lnTo>
                    <a:pt x="4929" y="1432"/>
                  </a:lnTo>
                  <a:lnTo>
                    <a:pt x="4694" y="1433"/>
                  </a:lnTo>
                  <a:lnTo>
                    <a:pt x="4417" y="1709"/>
                  </a:lnTo>
                  <a:lnTo>
                    <a:pt x="4473" y="1721"/>
                  </a:lnTo>
                  <a:lnTo>
                    <a:pt x="4473" y="1771"/>
                  </a:lnTo>
                  <a:lnTo>
                    <a:pt x="4507" y="1740"/>
                  </a:lnTo>
                  <a:lnTo>
                    <a:pt x="4497" y="1783"/>
                  </a:lnTo>
                  <a:lnTo>
                    <a:pt x="4537" y="1759"/>
                  </a:lnTo>
                  <a:lnTo>
                    <a:pt x="4535" y="1786"/>
                  </a:lnTo>
                  <a:lnTo>
                    <a:pt x="4546" y="1740"/>
                  </a:lnTo>
                  <a:lnTo>
                    <a:pt x="4589" y="1741"/>
                  </a:lnTo>
                  <a:lnTo>
                    <a:pt x="4647" y="1801"/>
                  </a:lnTo>
                  <a:lnTo>
                    <a:pt x="4592" y="1806"/>
                  </a:lnTo>
                  <a:lnTo>
                    <a:pt x="4641" y="1824"/>
                  </a:lnTo>
                  <a:lnTo>
                    <a:pt x="4653" y="1866"/>
                  </a:lnTo>
                  <a:lnTo>
                    <a:pt x="4614" y="1952"/>
                  </a:lnTo>
                  <a:lnTo>
                    <a:pt x="4606" y="2082"/>
                  </a:lnTo>
                  <a:lnTo>
                    <a:pt x="4411" y="2358"/>
                  </a:lnTo>
                  <a:lnTo>
                    <a:pt x="4342" y="2396"/>
                  </a:lnTo>
                  <a:lnTo>
                    <a:pt x="4287" y="2358"/>
                  </a:lnTo>
                  <a:lnTo>
                    <a:pt x="4240" y="2412"/>
                  </a:lnTo>
                  <a:lnTo>
                    <a:pt x="4237" y="2401"/>
                  </a:lnTo>
                  <a:lnTo>
                    <a:pt x="4262" y="2358"/>
                  </a:lnTo>
                  <a:lnTo>
                    <a:pt x="4249" y="2289"/>
                  </a:lnTo>
                  <a:lnTo>
                    <a:pt x="4334" y="2261"/>
                  </a:lnTo>
                  <a:lnTo>
                    <a:pt x="4403" y="2077"/>
                  </a:lnTo>
                  <a:lnTo>
                    <a:pt x="4257" y="2121"/>
                  </a:lnTo>
                  <a:lnTo>
                    <a:pt x="4237" y="2052"/>
                  </a:lnTo>
                  <a:lnTo>
                    <a:pt x="4120" y="2010"/>
                  </a:lnTo>
                  <a:lnTo>
                    <a:pt x="4050" y="1821"/>
                  </a:lnTo>
                  <a:lnTo>
                    <a:pt x="3972" y="1786"/>
                  </a:lnTo>
                  <a:lnTo>
                    <a:pt x="3834" y="1837"/>
                  </a:lnTo>
                  <a:lnTo>
                    <a:pt x="3859" y="1878"/>
                  </a:lnTo>
                  <a:lnTo>
                    <a:pt x="3802" y="1990"/>
                  </a:lnTo>
                  <a:lnTo>
                    <a:pt x="3748" y="2020"/>
                  </a:lnTo>
                  <a:lnTo>
                    <a:pt x="3691" y="1993"/>
                  </a:lnTo>
                  <a:lnTo>
                    <a:pt x="3621" y="1981"/>
                  </a:lnTo>
                  <a:lnTo>
                    <a:pt x="3441" y="2033"/>
                  </a:lnTo>
                  <a:lnTo>
                    <a:pt x="3280" y="1956"/>
                  </a:lnTo>
                  <a:lnTo>
                    <a:pt x="3179" y="1967"/>
                  </a:lnTo>
                  <a:lnTo>
                    <a:pt x="3142" y="1905"/>
                  </a:lnTo>
                  <a:lnTo>
                    <a:pt x="3042" y="1866"/>
                  </a:lnTo>
                  <a:lnTo>
                    <a:pt x="2989" y="1908"/>
                  </a:lnTo>
                  <a:lnTo>
                    <a:pt x="2986" y="1992"/>
                  </a:lnTo>
                  <a:lnTo>
                    <a:pt x="2756" y="1955"/>
                  </a:lnTo>
                  <a:lnTo>
                    <a:pt x="2633" y="2033"/>
                  </a:lnTo>
                  <a:lnTo>
                    <a:pt x="2568" y="2063"/>
                  </a:lnTo>
                  <a:lnTo>
                    <a:pt x="2488" y="2002"/>
                  </a:lnTo>
                  <a:lnTo>
                    <a:pt x="2435" y="2036"/>
                  </a:lnTo>
                  <a:lnTo>
                    <a:pt x="2339" y="1993"/>
                  </a:lnTo>
                  <a:lnTo>
                    <a:pt x="2302" y="1990"/>
                  </a:lnTo>
                  <a:lnTo>
                    <a:pt x="2275" y="1923"/>
                  </a:lnTo>
                  <a:lnTo>
                    <a:pt x="2221" y="1923"/>
                  </a:lnTo>
                  <a:lnTo>
                    <a:pt x="2202" y="1935"/>
                  </a:lnTo>
                  <a:lnTo>
                    <a:pt x="2159" y="1885"/>
                  </a:lnTo>
                  <a:lnTo>
                    <a:pt x="2130" y="1898"/>
                  </a:lnTo>
                  <a:lnTo>
                    <a:pt x="2106" y="1914"/>
                  </a:lnTo>
                  <a:lnTo>
                    <a:pt x="1996" y="1812"/>
                  </a:lnTo>
                  <a:lnTo>
                    <a:pt x="1965" y="1802"/>
                  </a:lnTo>
                  <a:lnTo>
                    <a:pt x="1893" y="1724"/>
                  </a:lnTo>
                  <a:lnTo>
                    <a:pt x="1825" y="1771"/>
                  </a:lnTo>
                  <a:lnTo>
                    <a:pt x="1813" y="1739"/>
                  </a:lnTo>
                  <a:lnTo>
                    <a:pt x="1713" y="1733"/>
                  </a:lnTo>
                  <a:lnTo>
                    <a:pt x="1674" y="1678"/>
                  </a:lnTo>
                  <a:lnTo>
                    <a:pt x="1622" y="1682"/>
                  </a:lnTo>
                  <a:lnTo>
                    <a:pt x="1601" y="1705"/>
                  </a:lnTo>
                  <a:lnTo>
                    <a:pt x="1536" y="1718"/>
                  </a:lnTo>
                  <a:lnTo>
                    <a:pt x="1517" y="1705"/>
                  </a:lnTo>
                  <a:lnTo>
                    <a:pt x="1493" y="1749"/>
                  </a:lnTo>
                  <a:lnTo>
                    <a:pt x="1471" y="1739"/>
                  </a:lnTo>
                  <a:lnTo>
                    <a:pt x="1392" y="1751"/>
                  </a:lnTo>
                  <a:lnTo>
                    <a:pt x="1367" y="1739"/>
                  </a:lnTo>
                  <a:lnTo>
                    <a:pt x="1357" y="1751"/>
                  </a:lnTo>
                  <a:lnTo>
                    <a:pt x="1398" y="1802"/>
                  </a:lnTo>
                  <a:lnTo>
                    <a:pt x="1369" y="1832"/>
                  </a:lnTo>
                  <a:lnTo>
                    <a:pt x="1370" y="1874"/>
                  </a:lnTo>
                  <a:lnTo>
                    <a:pt x="1416" y="1875"/>
                  </a:lnTo>
                  <a:lnTo>
                    <a:pt x="1438" y="1914"/>
                  </a:lnTo>
                  <a:lnTo>
                    <a:pt x="1424" y="1944"/>
                  </a:lnTo>
                  <a:lnTo>
                    <a:pt x="1392" y="1923"/>
                  </a:lnTo>
                  <a:lnTo>
                    <a:pt x="1367" y="1943"/>
                  </a:lnTo>
                  <a:lnTo>
                    <a:pt x="1339" y="1927"/>
                  </a:lnTo>
                  <a:lnTo>
                    <a:pt x="1325" y="1898"/>
                  </a:lnTo>
                  <a:lnTo>
                    <a:pt x="1295" y="1914"/>
                  </a:lnTo>
                  <a:lnTo>
                    <a:pt x="1273" y="1900"/>
                  </a:lnTo>
                  <a:lnTo>
                    <a:pt x="1245" y="1923"/>
                  </a:lnTo>
                  <a:lnTo>
                    <a:pt x="1211" y="1929"/>
                  </a:lnTo>
                  <a:lnTo>
                    <a:pt x="1190" y="1898"/>
                  </a:lnTo>
                  <a:lnTo>
                    <a:pt x="1066" y="1890"/>
                  </a:lnTo>
                  <a:lnTo>
                    <a:pt x="1054" y="1905"/>
                  </a:lnTo>
                  <a:lnTo>
                    <a:pt x="1042" y="1904"/>
                  </a:lnTo>
                  <a:lnTo>
                    <a:pt x="1020" y="1937"/>
                  </a:lnTo>
                  <a:lnTo>
                    <a:pt x="1023" y="1970"/>
                  </a:lnTo>
                  <a:lnTo>
                    <a:pt x="1008" y="1973"/>
                  </a:lnTo>
                  <a:lnTo>
                    <a:pt x="999" y="1944"/>
                  </a:lnTo>
                  <a:lnTo>
                    <a:pt x="980" y="1947"/>
                  </a:lnTo>
                  <a:lnTo>
                    <a:pt x="975" y="2042"/>
                  </a:lnTo>
                  <a:lnTo>
                    <a:pt x="993" y="2070"/>
                  </a:lnTo>
                  <a:lnTo>
                    <a:pt x="993" y="2096"/>
                  </a:lnTo>
                  <a:lnTo>
                    <a:pt x="1015" y="2092"/>
                  </a:lnTo>
                  <a:lnTo>
                    <a:pt x="1042" y="2079"/>
                  </a:lnTo>
                  <a:lnTo>
                    <a:pt x="1064" y="2121"/>
                  </a:lnTo>
                  <a:lnTo>
                    <a:pt x="1078" y="2148"/>
                  </a:lnTo>
                  <a:lnTo>
                    <a:pt x="1097" y="2184"/>
                  </a:lnTo>
                  <a:lnTo>
                    <a:pt x="1126" y="2193"/>
                  </a:lnTo>
                  <a:lnTo>
                    <a:pt x="1089" y="2221"/>
                  </a:lnTo>
                  <a:lnTo>
                    <a:pt x="1065" y="2194"/>
                  </a:lnTo>
                  <a:lnTo>
                    <a:pt x="1040" y="2300"/>
                  </a:lnTo>
                  <a:lnTo>
                    <a:pt x="1070" y="2328"/>
                  </a:lnTo>
                  <a:lnTo>
                    <a:pt x="1095" y="2431"/>
                  </a:lnTo>
                  <a:lnTo>
                    <a:pt x="1071" y="2412"/>
                  </a:lnTo>
                  <a:lnTo>
                    <a:pt x="1047" y="2401"/>
                  </a:lnTo>
                  <a:lnTo>
                    <a:pt x="1015" y="2396"/>
                  </a:lnTo>
                  <a:lnTo>
                    <a:pt x="993" y="2384"/>
                  </a:lnTo>
                  <a:lnTo>
                    <a:pt x="973" y="2381"/>
                  </a:lnTo>
                  <a:lnTo>
                    <a:pt x="958" y="2345"/>
                  </a:lnTo>
                  <a:lnTo>
                    <a:pt x="918" y="2366"/>
                  </a:lnTo>
                  <a:lnTo>
                    <a:pt x="883" y="2365"/>
                  </a:lnTo>
                  <a:lnTo>
                    <a:pt x="856" y="2334"/>
                  </a:lnTo>
                  <a:lnTo>
                    <a:pt x="796" y="2303"/>
                  </a:lnTo>
                  <a:lnTo>
                    <a:pt x="737" y="2309"/>
                  </a:lnTo>
                  <a:lnTo>
                    <a:pt x="671" y="2258"/>
                  </a:lnTo>
                  <a:lnTo>
                    <a:pt x="722" y="2212"/>
                  </a:lnTo>
                  <a:lnTo>
                    <a:pt x="727" y="2170"/>
                  </a:lnTo>
                  <a:lnTo>
                    <a:pt x="726" y="2131"/>
                  </a:lnTo>
                  <a:lnTo>
                    <a:pt x="733" y="2098"/>
                  </a:lnTo>
                  <a:lnTo>
                    <a:pt x="765" y="2088"/>
                  </a:lnTo>
                  <a:lnTo>
                    <a:pt x="745" y="2027"/>
                  </a:lnTo>
                  <a:lnTo>
                    <a:pt x="708" y="2010"/>
                  </a:lnTo>
                  <a:lnTo>
                    <a:pt x="688" y="2000"/>
                  </a:lnTo>
                  <a:lnTo>
                    <a:pt x="660" y="2009"/>
                  </a:lnTo>
                  <a:lnTo>
                    <a:pt x="605" y="1992"/>
                  </a:lnTo>
                  <a:lnTo>
                    <a:pt x="562" y="1931"/>
                  </a:lnTo>
                  <a:lnTo>
                    <a:pt x="524" y="1913"/>
                  </a:lnTo>
                  <a:lnTo>
                    <a:pt x="505" y="1858"/>
                  </a:lnTo>
                  <a:lnTo>
                    <a:pt x="475" y="1851"/>
                  </a:lnTo>
                  <a:lnTo>
                    <a:pt x="444" y="1870"/>
                  </a:lnTo>
                  <a:lnTo>
                    <a:pt x="423" y="1881"/>
                  </a:lnTo>
                  <a:lnTo>
                    <a:pt x="412" y="1856"/>
                  </a:lnTo>
                  <a:lnTo>
                    <a:pt x="399" y="1831"/>
                  </a:lnTo>
                  <a:lnTo>
                    <a:pt x="441" y="1825"/>
                  </a:lnTo>
                  <a:lnTo>
                    <a:pt x="439" y="1810"/>
                  </a:lnTo>
                  <a:lnTo>
                    <a:pt x="429" y="1797"/>
                  </a:lnTo>
                  <a:lnTo>
                    <a:pt x="412" y="1785"/>
                  </a:lnTo>
                  <a:lnTo>
                    <a:pt x="391" y="1718"/>
                  </a:lnTo>
                  <a:lnTo>
                    <a:pt x="355" y="1686"/>
                  </a:lnTo>
                  <a:lnTo>
                    <a:pt x="322" y="1684"/>
                  </a:lnTo>
                  <a:lnTo>
                    <a:pt x="287" y="1684"/>
                  </a:lnTo>
                  <a:lnTo>
                    <a:pt x="265" y="1664"/>
                  </a:lnTo>
                  <a:lnTo>
                    <a:pt x="241" y="1660"/>
                  </a:lnTo>
                  <a:lnTo>
                    <a:pt x="222" y="1660"/>
                  </a:lnTo>
                  <a:lnTo>
                    <a:pt x="210" y="1678"/>
                  </a:lnTo>
                  <a:lnTo>
                    <a:pt x="186" y="1703"/>
                  </a:lnTo>
                  <a:lnTo>
                    <a:pt x="181" y="1730"/>
                  </a:lnTo>
                  <a:lnTo>
                    <a:pt x="173" y="1739"/>
                  </a:lnTo>
                  <a:lnTo>
                    <a:pt x="159" y="1783"/>
                  </a:lnTo>
                  <a:lnTo>
                    <a:pt x="150" y="1768"/>
                  </a:lnTo>
                  <a:lnTo>
                    <a:pt x="145" y="1752"/>
                  </a:lnTo>
                  <a:lnTo>
                    <a:pt x="0" y="172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2" name="Freeform 396"/>
            <p:cNvSpPr/>
            <p:nvPr/>
          </p:nvSpPr>
          <p:spPr bwMode="auto">
            <a:xfrm>
              <a:off x="2116533" y="1827522"/>
              <a:ext cx="90975" cy="44553"/>
            </a:xfrm>
            <a:custGeom>
              <a:avLst/>
              <a:gdLst>
                <a:gd name="T0" fmla="*/ 0 w 190"/>
                <a:gd name="T1" fmla="*/ 2 h 94"/>
                <a:gd name="T2" fmla="*/ 1 w 190"/>
                <a:gd name="T3" fmla="*/ 1 h 94"/>
                <a:gd name="T4" fmla="*/ 0 w 190"/>
                <a:gd name="T5" fmla="*/ 1 h 94"/>
                <a:gd name="T6" fmla="*/ 3 w 190"/>
                <a:gd name="T7" fmla="*/ 0 h 94"/>
                <a:gd name="T8" fmla="*/ 4 w 190"/>
                <a:gd name="T9" fmla="*/ 0 h 94"/>
                <a:gd name="T10" fmla="*/ 3 w 190"/>
                <a:gd name="T11" fmla="*/ 1 h 94"/>
                <a:gd name="T12" fmla="*/ 4 w 190"/>
                <a:gd name="T13" fmla="*/ 1 h 94"/>
                <a:gd name="T14" fmla="*/ 1 w 190"/>
                <a:gd name="T15" fmla="*/ 2 h 94"/>
                <a:gd name="T16" fmla="*/ 1 w 190"/>
                <a:gd name="T17" fmla="*/ 2 h 94"/>
                <a:gd name="T18" fmla="*/ 1 w 190"/>
                <a:gd name="T19" fmla="*/ 2 h 94"/>
                <a:gd name="T20" fmla="*/ 0 w 190"/>
                <a:gd name="T21" fmla="*/ 2 h 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0"/>
                <a:gd name="T34" fmla="*/ 0 h 94"/>
                <a:gd name="T35" fmla="*/ 190 w 190"/>
                <a:gd name="T36" fmla="*/ 94 h 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0" h="94">
                  <a:moveTo>
                    <a:pt x="0" y="67"/>
                  </a:moveTo>
                  <a:lnTo>
                    <a:pt x="39" y="46"/>
                  </a:lnTo>
                  <a:lnTo>
                    <a:pt x="11" y="27"/>
                  </a:lnTo>
                  <a:lnTo>
                    <a:pt x="146" y="0"/>
                  </a:lnTo>
                  <a:lnTo>
                    <a:pt x="168" y="1"/>
                  </a:lnTo>
                  <a:lnTo>
                    <a:pt x="142" y="25"/>
                  </a:lnTo>
                  <a:lnTo>
                    <a:pt x="190" y="23"/>
                  </a:lnTo>
                  <a:lnTo>
                    <a:pt x="66" y="79"/>
                  </a:lnTo>
                  <a:lnTo>
                    <a:pt x="39" y="94"/>
                  </a:lnTo>
                  <a:lnTo>
                    <a:pt x="45" y="71"/>
                  </a:lnTo>
                  <a:lnTo>
                    <a:pt x="0" y="6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3" name="Freeform 397"/>
            <p:cNvSpPr/>
            <p:nvPr/>
          </p:nvSpPr>
          <p:spPr bwMode="auto">
            <a:xfrm>
              <a:off x="2143488" y="2290555"/>
              <a:ext cx="37064" cy="22276"/>
            </a:xfrm>
            <a:custGeom>
              <a:avLst/>
              <a:gdLst>
                <a:gd name="T0" fmla="*/ 0 w 75"/>
                <a:gd name="T1" fmla="*/ 1 h 49"/>
                <a:gd name="T2" fmla="*/ 1 w 75"/>
                <a:gd name="T3" fmla="*/ 0 h 49"/>
                <a:gd name="T4" fmla="*/ 2 w 75"/>
                <a:gd name="T5" fmla="*/ 1 h 49"/>
                <a:gd name="T6" fmla="*/ 0 w 75"/>
                <a:gd name="T7" fmla="*/ 1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5"/>
                <a:gd name="T13" fmla="*/ 0 h 49"/>
                <a:gd name="T14" fmla="*/ 75 w 75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" h="49">
                  <a:moveTo>
                    <a:pt x="0" y="49"/>
                  </a:moveTo>
                  <a:lnTo>
                    <a:pt x="22" y="0"/>
                  </a:lnTo>
                  <a:lnTo>
                    <a:pt x="75" y="27"/>
                  </a:lnTo>
                  <a:lnTo>
                    <a:pt x="0" y="4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4" name="Freeform 398"/>
            <p:cNvSpPr/>
            <p:nvPr/>
          </p:nvSpPr>
          <p:spPr bwMode="auto">
            <a:xfrm>
              <a:off x="2207508" y="2152123"/>
              <a:ext cx="111192" cy="92288"/>
            </a:xfrm>
            <a:custGeom>
              <a:avLst/>
              <a:gdLst>
                <a:gd name="T0" fmla="*/ 0 w 229"/>
                <a:gd name="T1" fmla="*/ 2 h 204"/>
                <a:gd name="T2" fmla="*/ 0 w 229"/>
                <a:gd name="T3" fmla="*/ 3 h 204"/>
                <a:gd name="T4" fmla="*/ 1 w 229"/>
                <a:gd name="T5" fmla="*/ 3 h 204"/>
                <a:gd name="T6" fmla="*/ 2 w 229"/>
                <a:gd name="T7" fmla="*/ 4 h 204"/>
                <a:gd name="T8" fmla="*/ 2 w 229"/>
                <a:gd name="T9" fmla="*/ 3 h 204"/>
                <a:gd name="T10" fmla="*/ 2 w 229"/>
                <a:gd name="T11" fmla="*/ 5 h 204"/>
                <a:gd name="T12" fmla="*/ 5 w 229"/>
                <a:gd name="T13" fmla="*/ 5 h 204"/>
                <a:gd name="T14" fmla="*/ 4 w 229"/>
                <a:gd name="T15" fmla="*/ 4 h 204"/>
                <a:gd name="T16" fmla="*/ 3 w 229"/>
                <a:gd name="T17" fmla="*/ 3 h 204"/>
                <a:gd name="T18" fmla="*/ 3 w 229"/>
                <a:gd name="T19" fmla="*/ 1 h 204"/>
                <a:gd name="T20" fmla="*/ 5 w 229"/>
                <a:gd name="T21" fmla="*/ 0 h 204"/>
                <a:gd name="T22" fmla="*/ 1 w 229"/>
                <a:gd name="T23" fmla="*/ 0 h 204"/>
                <a:gd name="T24" fmla="*/ 1 w 229"/>
                <a:gd name="T25" fmla="*/ 2 h 204"/>
                <a:gd name="T26" fmla="*/ 0 w 229"/>
                <a:gd name="T27" fmla="*/ 2 h 2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9"/>
                <a:gd name="T43" fmla="*/ 0 h 204"/>
                <a:gd name="T44" fmla="*/ 229 w 229"/>
                <a:gd name="T45" fmla="*/ 204 h 20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9" h="204">
                  <a:moveTo>
                    <a:pt x="0" y="103"/>
                  </a:moveTo>
                  <a:lnTo>
                    <a:pt x="16" y="146"/>
                  </a:lnTo>
                  <a:lnTo>
                    <a:pt x="41" y="131"/>
                  </a:lnTo>
                  <a:lnTo>
                    <a:pt x="71" y="159"/>
                  </a:lnTo>
                  <a:lnTo>
                    <a:pt x="91" y="146"/>
                  </a:lnTo>
                  <a:lnTo>
                    <a:pt x="82" y="196"/>
                  </a:lnTo>
                  <a:lnTo>
                    <a:pt x="229" y="204"/>
                  </a:lnTo>
                  <a:lnTo>
                    <a:pt x="175" y="167"/>
                  </a:lnTo>
                  <a:lnTo>
                    <a:pt x="147" y="105"/>
                  </a:lnTo>
                  <a:lnTo>
                    <a:pt x="148" y="38"/>
                  </a:lnTo>
                  <a:lnTo>
                    <a:pt x="186" y="0"/>
                  </a:lnTo>
                  <a:lnTo>
                    <a:pt x="57" y="13"/>
                  </a:lnTo>
                  <a:lnTo>
                    <a:pt x="25" y="103"/>
                  </a:lnTo>
                  <a:lnTo>
                    <a:pt x="0" y="10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5" name="Freeform 399"/>
            <p:cNvSpPr/>
            <p:nvPr/>
          </p:nvSpPr>
          <p:spPr bwMode="auto">
            <a:xfrm>
              <a:off x="2244572" y="2002552"/>
              <a:ext cx="283034" cy="149571"/>
            </a:xfrm>
            <a:custGeom>
              <a:avLst/>
              <a:gdLst>
                <a:gd name="T0" fmla="*/ 0 w 587"/>
                <a:gd name="T1" fmla="*/ 7 h 330"/>
                <a:gd name="T2" fmla="*/ 1 w 587"/>
                <a:gd name="T3" fmla="*/ 7 h 330"/>
                <a:gd name="T4" fmla="*/ 0 w 587"/>
                <a:gd name="T5" fmla="*/ 7 h 330"/>
                <a:gd name="T6" fmla="*/ 3 w 587"/>
                <a:gd name="T7" fmla="*/ 8 h 330"/>
                <a:gd name="T8" fmla="*/ 3 w 587"/>
                <a:gd name="T9" fmla="*/ 7 h 330"/>
                <a:gd name="T10" fmla="*/ 3 w 587"/>
                <a:gd name="T11" fmla="*/ 7 h 330"/>
                <a:gd name="T12" fmla="*/ 3 w 587"/>
                <a:gd name="T13" fmla="*/ 7 h 330"/>
                <a:gd name="T14" fmla="*/ 4 w 587"/>
                <a:gd name="T15" fmla="*/ 7 h 330"/>
                <a:gd name="T16" fmla="*/ 3 w 587"/>
                <a:gd name="T17" fmla="*/ 6 h 330"/>
                <a:gd name="T18" fmla="*/ 4 w 587"/>
                <a:gd name="T19" fmla="*/ 6 h 330"/>
                <a:gd name="T20" fmla="*/ 5 w 587"/>
                <a:gd name="T21" fmla="*/ 6 h 330"/>
                <a:gd name="T22" fmla="*/ 4 w 587"/>
                <a:gd name="T23" fmla="*/ 5 h 330"/>
                <a:gd name="T24" fmla="*/ 5 w 587"/>
                <a:gd name="T25" fmla="*/ 5 h 330"/>
                <a:gd name="T26" fmla="*/ 5 w 587"/>
                <a:gd name="T27" fmla="*/ 5 h 330"/>
                <a:gd name="T28" fmla="*/ 6 w 587"/>
                <a:gd name="T29" fmla="*/ 5 h 330"/>
                <a:gd name="T30" fmla="*/ 6 w 587"/>
                <a:gd name="T31" fmla="*/ 4 h 330"/>
                <a:gd name="T32" fmla="*/ 13 w 587"/>
                <a:gd name="T33" fmla="*/ 2 h 330"/>
                <a:gd name="T34" fmla="*/ 14 w 587"/>
                <a:gd name="T35" fmla="*/ 1 h 330"/>
                <a:gd name="T36" fmla="*/ 13 w 587"/>
                <a:gd name="T37" fmla="*/ 0 h 330"/>
                <a:gd name="T38" fmla="*/ 9 w 587"/>
                <a:gd name="T39" fmla="*/ 1 h 330"/>
                <a:gd name="T40" fmla="*/ 7 w 587"/>
                <a:gd name="T41" fmla="*/ 1 h 330"/>
                <a:gd name="T42" fmla="*/ 3 w 587"/>
                <a:gd name="T43" fmla="*/ 4 h 330"/>
                <a:gd name="T44" fmla="*/ 2 w 587"/>
                <a:gd name="T45" fmla="*/ 4 h 330"/>
                <a:gd name="T46" fmla="*/ 2 w 587"/>
                <a:gd name="T47" fmla="*/ 5 h 330"/>
                <a:gd name="T48" fmla="*/ 3 w 587"/>
                <a:gd name="T49" fmla="*/ 5 h 330"/>
                <a:gd name="T50" fmla="*/ 2 w 587"/>
                <a:gd name="T51" fmla="*/ 5 h 330"/>
                <a:gd name="T52" fmla="*/ 2 w 587"/>
                <a:gd name="T53" fmla="*/ 5 h 330"/>
                <a:gd name="T54" fmla="*/ 1 w 587"/>
                <a:gd name="T55" fmla="*/ 6 h 330"/>
                <a:gd name="T56" fmla="*/ 2 w 587"/>
                <a:gd name="T57" fmla="*/ 6 h 330"/>
                <a:gd name="T58" fmla="*/ 0 w 587"/>
                <a:gd name="T59" fmla="*/ 7 h 33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87"/>
                <a:gd name="T91" fmla="*/ 0 h 330"/>
                <a:gd name="T92" fmla="*/ 587 w 587"/>
                <a:gd name="T93" fmla="*/ 330 h 33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87" h="330">
                  <a:moveTo>
                    <a:pt x="0" y="284"/>
                  </a:moveTo>
                  <a:lnTo>
                    <a:pt x="58" y="293"/>
                  </a:lnTo>
                  <a:lnTo>
                    <a:pt x="18" y="321"/>
                  </a:lnTo>
                  <a:lnTo>
                    <a:pt x="117" y="330"/>
                  </a:lnTo>
                  <a:lnTo>
                    <a:pt x="120" y="293"/>
                  </a:lnTo>
                  <a:lnTo>
                    <a:pt x="149" y="298"/>
                  </a:lnTo>
                  <a:lnTo>
                    <a:pt x="119" y="279"/>
                  </a:lnTo>
                  <a:lnTo>
                    <a:pt x="158" y="286"/>
                  </a:lnTo>
                  <a:lnTo>
                    <a:pt x="149" y="244"/>
                  </a:lnTo>
                  <a:lnTo>
                    <a:pt x="167" y="270"/>
                  </a:lnTo>
                  <a:lnTo>
                    <a:pt x="196" y="245"/>
                  </a:lnTo>
                  <a:lnTo>
                    <a:pt x="177" y="217"/>
                  </a:lnTo>
                  <a:lnTo>
                    <a:pt x="239" y="222"/>
                  </a:lnTo>
                  <a:lnTo>
                    <a:pt x="221" y="205"/>
                  </a:lnTo>
                  <a:lnTo>
                    <a:pt x="249" y="209"/>
                  </a:lnTo>
                  <a:lnTo>
                    <a:pt x="265" y="175"/>
                  </a:lnTo>
                  <a:lnTo>
                    <a:pt x="558" y="71"/>
                  </a:lnTo>
                  <a:lnTo>
                    <a:pt x="587" y="30"/>
                  </a:lnTo>
                  <a:lnTo>
                    <a:pt x="530" y="0"/>
                  </a:lnTo>
                  <a:lnTo>
                    <a:pt x="409" y="67"/>
                  </a:lnTo>
                  <a:lnTo>
                    <a:pt x="282" y="67"/>
                  </a:lnTo>
                  <a:lnTo>
                    <a:pt x="147" y="155"/>
                  </a:lnTo>
                  <a:lnTo>
                    <a:pt x="71" y="165"/>
                  </a:lnTo>
                  <a:lnTo>
                    <a:pt x="76" y="205"/>
                  </a:lnTo>
                  <a:lnTo>
                    <a:pt x="116" y="209"/>
                  </a:lnTo>
                  <a:lnTo>
                    <a:pt x="70" y="210"/>
                  </a:lnTo>
                  <a:lnTo>
                    <a:pt x="91" y="226"/>
                  </a:lnTo>
                  <a:lnTo>
                    <a:pt x="58" y="245"/>
                  </a:lnTo>
                  <a:lnTo>
                    <a:pt x="97" y="263"/>
                  </a:lnTo>
                  <a:lnTo>
                    <a:pt x="0" y="28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6" name="Freeform 400"/>
            <p:cNvSpPr/>
            <p:nvPr/>
          </p:nvSpPr>
          <p:spPr bwMode="auto">
            <a:xfrm>
              <a:off x="2407990" y="1805246"/>
              <a:ext cx="53911" cy="30232"/>
            </a:xfrm>
            <a:custGeom>
              <a:avLst/>
              <a:gdLst>
                <a:gd name="T0" fmla="*/ 0 w 115"/>
                <a:gd name="T1" fmla="*/ 1 h 66"/>
                <a:gd name="T2" fmla="*/ 1 w 115"/>
                <a:gd name="T3" fmla="*/ 1 h 66"/>
                <a:gd name="T4" fmla="*/ 3 w 115"/>
                <a:gd name="T5" fmla="*/ 1 h 66"/>
                <a:gd name="T6" fmla="*/ 1 w 115"/>
                <a:gd name="T7" fmla="*/ 0 h 66"/>
                <a:gd name="T8" fmla="*/ 0 w 115"/>
                <a:gd name="T9" fmla="*/ 1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6"/>
                <a:gd name="T17" fmla="*/ 115 w 115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6">
                  <a:moveTo>
                    <a:pt x="0" y="47"/>
                  </a:moveTo>
                  <a:lnTo>
                    <a:pt x="32" y="66"/>
                  </a:lnTo>
                  <a:lnTo>
                    <a:pt x="115" y="43"/>
                  </a:lnTo>
                  <a:lnTo>
                    <a:pt x="66" y="0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7" name="Freeform 401"/>
            <p:cNvSpPr/>
            <p:nvPr/>
          </p:nvSpPr>
          <p:spPr bwMode="auto">
            <a:xfrm>
              <a:off x="2930254" y="1865711"/>
              <a:ext cx="48857" cy="19094"/>
            </a:xfrm>
            <a:custGeom>
              <a:avLst/>
              <a:gdLst>
                <a:gd name="T0" fmla="*/ 0 w 103"/>
                <a:gd name="T1" fmla="*/ 0 h 42"/>
                <a:gd name="T2" fmla="*/ 1 w 103"/>
                <a:gd name="T3" fmla="*/ 1 h 42"/>
                <a:gd name="T4" fmla="*/ 1 w 103"/>
                <a:gd name="T5" fmla="*/ 1 h 42"/>
                <a:gd name="T6" fmla="*/ 2 w 103"/>
                <a:gd name="T7" fmla="*/ 1 h 42"/>
                <a:gd name="T8" fmla="*/ 2 w 103"/>
                <a:gd name="T9" fmla="*/ 1 h 42"/>
                <a:gd name="T10" fmla="*/ 0 w 103"/>
                <a:gd name="T11" fmla="*/ 0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3"/>
                <a:gd name="T19" fmla="*/ 0 h 42"/>
                <a:gd name="T20" fmla="*/ 103 w 103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3" h="42">
                  <a:moveTo>
                    <a:pt x="0" y="0"/>
                  </a:moveTo>
                  <a:lnTo>
                    <a:pt x="46" y="34"/>
                  </a:lnTo>
                  <a:lnTo>
                    <a:pt x="31" y="42"/>
                  </a:lnTo>
                  <a:lnTo>
                    <a:pt x="70" y="41"/>
                  </a:lnTo>
                  <a:lnTo>
                    <a:pt x="103" y="2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8" name="Freeform 402"/>
            <p:cNvSpPr/>
            <p:nvPr/>
          </p:nvSpPr>
          <p:spPr bwMode="auto">
            <a:xfrm>
              <a:off x="2940363" y="1811611"/>
              <a:ext cx="116246" cy="55691"/>
            </a:xfrm>
            <a:custGeom>
              <a:avLst/>
              <a:gdLst>
                <a:gd name="T0" fmla="*/ 0 w 242"/>
                <a:gd name="T1" fmla="*/ 2 h 123"/>
                <a:gd name="T2" fmla="*/ 1 w 242"/>
                <a:gd name="T3" fmla="*/ 1 h 123"/>
                <a:gd name="T4" fmla="*/ 4 w 242"/>
                <a:gd name="T5" fmla="*/ 0 h 123"/>
                <a:gd name="T6" fmla="*/ 6 w 242"/>
                <a:gd name="T7" fmla="*/ 1 h 123"/>
                <a:gd name="T8" fmla="*/ 5 w 242"/>
                <a:gd name="T9" fmla="*/ 2 h 123"/>
                <a:gd name="T10" fmla="*/ 5 w 242"/>
                <a:gd name="T11" fmla="*/ 2 h 123"/>
                <a:gd name="T12" fmla="*/ 2 w 242"/>
                <a:gd name="T13" fmla="*/ 3 h 123"/>
                <a:gd name="T14" fmla="*/ 0 w 242"/>
                <a:gd name="T15" fmla="*/ 2 h 1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2"/>
                <a:gd name="T25" fmla="*/ 0 h 123"/>
                <a:gd name="T26" fmla="*/ 242 w 242"/>
                <a:gd name="T27" fmla="*/ 123 h 1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" h="123">
                  <a:moveTo>
                    <a:pt x="0" y="100"/>
                  </a:moveTo>
                  <a:lnTo>
                    <a:pt x="65" y="33"/>
                  </a:lnTo>
                  <a:lnTo>
                    <a:pt x="156" y="0"/>
                  </a:lnTo>
                  <a:lnTo>
                    <a:pt x="242" y="59"/>
                  </a:lnTo>
                  <a:lnTo>
                    <a:pt x="212" y="71"/>
                  </a:lnTo>
                  <a:lnTo>
                    <a:pt x="220" y="98"/>
                  </a:lnTo>
                  <a:lnTo>
                    <a:pt x="95" y="123"/>
                  </a:lnTo>
                  <a:lnTo>
                    <a:pt x="0" y="10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59" name="Freeform 403"/>
            <p:cNvSpPr/>
            <p:nvPr/>
          </p:nvSpPr>
          <p:spPr bwMode="auto">
            <a:xfrm>
              <a:off x="2963949" y="1860937"/>
              <a:ext cx="131408" cy="63647"/>
            </a:xfrm>
            <a:custGeom>
              <a:avLst/>
              <a:gdLst>
                <a:gd name="T0" fmla="*/ 0 w 274"/>
                <a:gd name="T1" fmla="*/ 1 h 142"/>
                <a:gd name="T2" fmla="*/ 1 w 274"/>
                <a:gd name="T3" fmla="*/ 1 h 142"/>
                <a:gd name="T4" fmla="*/ 2 w 274"/>
                <a:gd name="T5" fmla="*/ 3 h 142"/>
                <a:gd name="T6" fmla="*/ 3 w 274"/>
                <a:gd name="T7" fmla="*/ 2 h 142"/>
                <a:gd name="T8" fmla="*/ 5 w 274"/>
                <a:gd name="T9" fmla="*/ 3 h 142"/>
                <a:gd name="T10" fmla="*/ 6 w 274"/>
                <a:gd name="T11" fmla="*/ 3 h 142"/>
                <a:gd name="T12" fmla="*/ 5 w 274"/>
                <a:gd name="T13" fmla="*/ 2 h 142"/>
                <a:gd name="T14" fmla="*/ 6 w 274"/>
                <a:gd name="T15" fmla="*/ 2 h 142"/>
                <a:gd name="T16" fmla="*/ 6 w 274"/>
                <a:gd name="T17" fmla="*/ 1 h 142"/>
                <a:gd name="T18" fmla="*/ 5 w 274"/>
                <a:gd name="T19" fmla="*/ 0 h 142"/>
                <a:gd name="T20" fmla="*/ 4 w 274"/>
                <a:gd name="T21" fmla="*/ 1 h 142"/>
                <a:gd name="T22" fmla="*/ 5 w 274"/>
                <a:gd name="T23" fmla="*/ 1 h 142"/>
                <a:gd name="T24" fmla="*/ 4 w 274"/>
                <a:gd name="T25" fmla="*/ 0 h 142"/>
                <a:gd name="T26" fmla="*/ 2 w 274"/>
                <a:gd name="T27" fmla="*/ 0 h 142"/>
                <a:gd name="T28" fmla="*/ 0 w 274"/>
                <a:gd name="T29" fmla="*/ 1 h 1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4"/>
                <a:gd name="T46" fmla="*/ 0 h 142"/>
                <a:gd name="T47" fmla="*/ 274 w 274"/>
                <a:gd name="T48" fmla="*/ 142 h 14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4" h="142">
                  <a:moveTo>
                    <a:pt x="0" y="61"/>
                  </a:moveTo>
                  <a:lnTo>
                    <a:pt x="50" y="68"/>
                  </a:lnTo>
                  <a:lnTo>
                    <a:pt x="85" y="118"/>
                  </a:lnTo>
                  <a:lnTo>
                    <a:pt x="114" y="103"/>
                  </a:lnTo>
                  <a:lnTo>
                    <a:pt x="225" y="142"/>
                  </a:lnTo>
                  <a:lnTo>
                    <a:pt x="264" y="126"/>
                  </a:lnTo>
                  <a:lnTo>
                    <a:pt x="235" y="88"/>
                  </a:lnTo>
                  <a:lnTo>
                    <a:pt x="258" y="98"/>
                  </a:lnTo>
                  <a:lnTo>
                    <a:pt x="274" y="39"/>
                  </a:lnTo>
                  <a:lnTo>
                    <a:pt x="215" y="12"/>
                  </a:lnTo>
                  <a:lnTo>
                    <a:pt x="156" y="52"/>
                  </a:lnTo>
                  <a:lnTo>
                    <a:pt x="203" y="31"/>
                  </a:lnTo>
                  <a:lnTo>
                    <a:pt x="173" y="0"/>
                  </a:lnTo>
                  <a:lnTo>
                    <a:pt x="79" y="11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0" name="Freeform 404"/>
            <p:cNvSpPr/>
            <p:nvPr/>
          </p:nvSpPr>
          <p:spPr bwMode="auto">
            <a:xfrm>
              <a:off x="3086934" y="1892761"/>
              <a:ext cx="109507" cy="66829"/>
            </a:xfrm>
            <a:custGeom>
              <a:avLst/>
              <a:gdLst>
                <a:gd name="T0" fmla="*/ 0 w 226"/>
                <a:gd name="T1" fmla="*/ 3 h 145"/>
                <a:gd name="T2" fmla="*/ 0 w 226"/>
                <a:gd name="T3" fmla="*/ 3 h 145"/>
                <a:gd name="T4" fmla="*/ 5 w 226"/>
                <a:gd name="T5" fmla="*/ 3 h 145"/>
                <a:gd name="T6" fmla="*/ 5 w 226"/>
                <a:gd name="T7" fmla="*/ 2 h 145"/>
                <a:gd name="T8" fmla="*/ 4 w 226"/>
                <a:gd name="T9" fmla="*/ 1 h 145"/>
                <a:gd name="T10" fmla="*/ 3 w 226"/>
                <a:gd name="T11" fmla="*/ 1 h 145"/>
                <a:gd name="T12" fmla="*/ 3 w 226"/>
                <a:gd name="T13" fmla="*/ 0 h 145"/>
                <a:gd name="T14" fmla="*/ 3 w 226"/>
                <a:gd name="T15" fmla="*/ 0 h 145"/>
                <a:gd name="T16" fmla="*/ 1 w 226"/>
                <a:gd name="T17" fmla="*/ 3 h 145"/>
                <a:gd name="T18" fmla="*/ 0 w 226"/>
                <a:gd name="T19" fmla="*/ 3 h 1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6"/>
                <a:gd name="T31" fmla="*/ 0 h 145"/>
                <a:gd name="T32" fmla="*/ 226 w 226"/>
                <a:gd name="T33" fmla="*/ 145 h 1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6" h="145">
                  <a:moveTo>
                    <a:pt x="0" y="125"/>
                  </a:moveTo>
                  <a:lnTo>
                    <a:pt x="17" y="145"/>
                  </a:lnTo>
                  <a:lnTo>
                    <a:pt x="209" y="117"/>
                  </a:lnTo>
                  <a:lnTo>
                    <a:pt x="226" y="69"/>
                  </a:lnTo>
                  <a:lnTo>
                    <a:pt x="172" y="30"/>
                  </a:lnTo>
                  <a:lnTo>
                    <a:pt x="126" y="45"/>
                  </a:lnTo>
                  <a:lnTo>
                    <a:pt x="134" y="12"/>
                  </a:lnTo>
                  <a:lnTo>
                    <a:pt x="110" y="0"/>
                  </a:lnTo>
                  <a:lnTo>
                    <a:pt x="20" y="108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1" name="Freeform 405"/>
            <p:cNvSpPr/>
            <p:nvPr/>
          </p:nvSpPr>
          <p:spPr bwMode="auto">
            <a:xfrm>
              <a:off x="3765877" y="2032784"/>
              <a:ext cx="124670" cy="63647"/>
            </a:xfrm>
            <a:custGeom>
              <a:avLst/>
              <a:gdLst>
                <a:gd name="T0" fmla="*/ 0 w 258"/>
                <a:gd name="T1" fmla="*/ 2 h 136"/>
                <a:gd name="T2" fmla="*/ 1 w 258"/>
                <a:gd name="T3" fmla="*/ 0 h 136"/>
                <a:gd name="T4" fmla="*/ 2 w 258"/>
                <a:gd name="T5" fmla="*/ 0 h 136"/>
                <a:gd name="T6" fmla="*/ 3 w 258"/>
                <a:gd name="T7" fmla="*/ 1 h 136"/>
                <a:gd name="T8" fmla="*/ 4 w 258"/>
                <a:gd name="T9" fmla="*/ 0 h 136"/>
                <a:gd name="T10" fmla="*/ 5 w 258"/>
                <a:gd name="T11" fmla="*/ 1 h 136"/>
                <a:gd name="T12" fmla="*/ 5 w 258"/>
                <a:gd name="T13" fmla="*/ 2 h 136"/>
                <a:gd name="T14" fmla="*/ 6 w 258"/>
                <a:gd name="T15" fmla="*/ 3 h 136"/>
                <a:gd name="T16" fmla="*/ 3 w 258"/>
                <a:gd name="T17" fmla="*/ 3 h 136"/>
                <a:gd name="T18" fmla="*/ 3 w 258"/>
                <a:gd name="T19" fmla="*/ 3 h 136"/>
                <a:gd name="T20" fmla="*/ 2 w 258"/>
                <a:gd name="T21" fmla="*/ 4 h 136"/>
                <a:gd name="T22" fmla="*/ 0 w 258"/>
                <a:gd name="T23" fmla="*/ 2 h 1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8"/>
                <a:gd name="T37" fmla="*/ 0 h 136"/>
                <a:gd name="T38" fmla="*/ 258 w 258"/>
                <a:gd name="T39" fmla="*/ 136 h 1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8" h="136">
                  <a:moveTo>
                    <a:pt x="0" y="73"/>
                  </a:moveTo>
                  <a:lnTo>
                    <a:pt x="53" y="5"/>
                  </a:lnTo>
                  <a:lnTo>
                    <a:pt x="88" y="0"/>
                  </a:lnTo>
                  <a:lnTo>
                    <a:pt x="147" y="50"/>
                  </a:lnTo>
                  <a:lnTo>
                    <a:pt x="157" y="13"/>
                  </a:lnTo>
                  <a:lnTo>
                    <a:pt x="220" y="44"/>
                  </a:lnTo>
                  <a:lnTo>
                    <a:pt x="216" y="93"/>
                  </a:lnTo>
                  <a:lnTo>
                    <a:pt x="258" y="112"/>
                  </a:lnTo>
                  <a:lnTo>
                    <a:pt x="123" y="120"/>
                  </a:lnTo>
                  <a:lnTo>
                    <a:pt x="115" y="98"/>
                  </a:lnTo>
                  <a:lnTo>
                    <a:pt x="92" y="136"/>
                  </a:lnTo>
                  <a:lnTo>
                    <a:pt x="0" y="7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2" name="Freeform 406"/>
            <p:cNvSpPr/>
            <p:nvPr/>
          </p:nvSpPr>
          <p:spPr bwMode="auto">
            <a:xfrm>
              <a:off x="3853483" y="2035967"/>
              <a:ext cx="75813" cy="42962"/>
            </a:xfrm>
            <a:custGeom>
              <a:avLst/>
              <a:gdLst>
                <a:gd name="T0" fmla="*/ 0 w 158"/>
                <a:gd name="T1" fmla="*/ 0 h 92"/>
                <a:gd name="T2" fmla="*/ 1 w 158"/>
                <a:gd name="T3" fmla="*/ 1 h 92"/>
                <a:gd name="T4" fmla="*/ 1 w 158"/>
                <a:gd name="T5" fmla="*/ 2 h 92"/>
                <a:gd name="T6" fmla="*/ 1 w 158"/>
                <a:gd name="T7" fmla="*/ 2 h 92"/>
                <a:gd name="T8" fmla="*/ 3 w 158"/>
                <a:gd name="T9" fmla="*/ 2 h 92"/>
                <a:gd name="T10" fmla="*/ 4 w 158"/>
                <a:gd name="T11" fmla="*/ 1 h 92"/>
                <a:gd name="T12" fmla="*/ 0 w 158"/>
                <a:gd name="T13" fmla="*/ 0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8"/>
                <a:gd name="T22" fmla="*/ 0 h 92"/>
                <a:gd name="T23" fmla="*/ 158 w 158"/>
                <a:gd name="T24" fmla="*/ 92 h 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8" h="92">
                  <a:moveTo>
                    <a:pt x="0" y="0"/>
                  </a:moveTo>
                  <a:lnTo>
                    <a:pt x="50" y="33"/>
                  </a:lnTo>
                  <a:lnTo>
                    <a:pt x="39" y="65"/>
                  </a:lnTo>
                  <a:lnTo>
                    <a:pt x="64" y="92"/>
                  </a:lnTo>
                  <a:lnTo>
                    <a:pt x="110" y="92"/>
                  </a:lnTo>
                  <a:lnTo>
                    <a:pt x="158" y="5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3" name="Freeform 407"/>
            <p:cNvSpPr/>
            <p:nvPr/>
          </p:nvSpPr>
          <p:spPr bwMode="auto">
            <a:xfrm>
              <a:off x="3861906" y="2756770"/>
              <a:ext cx="53911" cy="219583"/>
            </a:xfrm>
            <a:custGeom>
              <a:avLst/>
              <a:gdLst>
                <a:gd name="T0" fmla="*/ 0 w 115"/>
                <a:gd name="T1" fmla="*/ 3 h 483"/>
                <a:gd name="T2" fmla="*/ 0 w 115"/>
                <a:gd name="T3" fmla="*/ 4 h 483"/>
                <a:gd name="T4" fmla="*/ 0 w 115"/>
                <a:gd name="T5" fmla="*/ 11 h 483"/>
                <a:gd name="T6" fmla="*/ 1 w 115"/>
                <a:gd name="T7" fmla="*/ 10 h 483"/>
                <a:gd name="T8" fmla="*/ 1 w 115"/>
                <a:gd name="T9" fmla="*/ 11 h 483"/>
                <a:gd name="T10" fmla="*/ 1 w 115"/>
                <a:gd name="T11" fmla="*/ 9 h 483"/>
                <a:gd name="T12" fmla="*/ 1 w 115"/>
                <a:gd name="T13" fmla="*/ 7 h 483"/>
                <a:gd name="T14" fmla="*/ 3 w 115"/>
                <a:gd name="T15" fmla="*/ 8 h 483"/>
                <a:gd name="T16" fmla="*/ 1 w 115"/>
                <a:gd name="T17" fmla="*/ 4 h 483"/>
                <a:gd name="T18" fmla="*/ 1 w 115"/>
                <a:gd name="T19" fmla="*/ 0 h 483"/>
                <a:gd name="T20" fmla="*/ 0 w 115"/>
                <a:gd name="T21" fmla="*/ 3 h 4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5"/>
                <a:gd name="T34" fmla="*/ 0 h 483"/>
                <a:gd name="T35" fmla="*/ 115 w 115"/>
                <a:gd name="T36" fmla="*/ 483 h 48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5" h="483">
                  <a:moveTo>
                    <a:pt x="0" y="123"/>
                  </a:moveTo>
                  <a:lnTo>
                    <a:pt x="19" y="182"/>
                  </a:lnTo>
                  <a:lnTo>
                    <a:pt x="19" y="483"/>
                  </a:lnTo>
                  <a:lnTo>
                    <a:pt x="39" y="446"/>
                  </a:lnTo>
                  <a:lnTo>
                    <a:pt x="70" y="469"/>
                  </a:lnTo>
                  <a:lnTo>
                    <a:pt x="32" y="387"/>
                  </a:lnTo>
                  <a:lnTo>
                    <a:pt x="53" y="304"/>
                  </a:lnTo>
                  <a:lnTo>
                    <a:pt x="115" y="329"/>
                  </a:lnTo>
                  <a:lnTo>
                    <a:pt x="57" y="169"/>
                  </a:lnTo>
                  <a:lnTo>
                    <a:pt x="39" y="0"/>
                  </a:lnTo>
                  <a:lnTo>
                    <a:pt x="0" y="12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4" name="Freeform 408"/>
            <p:cNvSpPr/>
            <p:nvPr/>
          </p:nvSpPr>
          <p:spPr bwMode="auto">
            <a:xfrm>
              <a:off x="3944458" y="2059834"/>
              <a:ext cx="84236" cy="31824"/>
            </a:xfrm>
            <a:custGeom>
              <a:avLst/>
              <a:gdLst>
                <a:gd name="T0" fmla="*/ 0 w 179"/>
                <a:gd name="T1" fmla="*/ 0 h 70"/>
                <a:gd name="T2" fmla="*/ 1 w 179"/>
                <a:gd name="T3" fmla="*/ 1 h 70"/>
                <a:gd name="T4" fmla="*/ 3 w 179"/>
                <a:gd name="T5" fmla="*/ 2 h 70"/>
                <a:gd name="T6" fmla="*/ 4 w 179"/>
                <a:gd name="T7" fmla="*/ 1 h 70"/>
                <a:gd name="T8" fmla="*/ 0 w 179"/>
                <a:gd name="T9" fmla="*/ 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9"/>
                <a:gd name="T16" fmla="*/ 0 h 70"/>
                <a:gd name="T17" fmla="*/ 179 w 179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9" h="70">
                  <a:moveTo>
                    <a:pt x="0" y="0"/>
                  </a:moveTo>
                  <a:lnTo>
                    <a:pt x="31" y="47"/>
                  </a:lnTo>
                  <a:lnTo>
                    <a:pt x="112" y="70"/>
                  </a:lnTo>
                  <a:lnTo>
                    <a:pt x="179" y="5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5" name="Freeform 409"/>
            <p:cNvSpPr/>
            <p:nvPr/>
          </p:nvSpPr>
          <p:spPr bwMode="auto">
            <a:xfrm>
              <a:off x="1097275" y="3033635"/>
              <a:ext cx="224068" cy="178212"/>
            </a:xfrm>
            <a:custGeom>
              <a:avLst/>
              <a:gdLst>
                <a:gd name="T0" fmla="*/ 0 w 469"/>
                <a:gd name="T1" fmla="*/ 1 h 392"/>
                <a:gd name="T2" fmla="*/ 0 w 469"/>
                <a:gd name="T3" fmla="*/ 2 h 392"/>
                <a:gd name="T4" fmla="*/ 3 w 469"/>
                <a:gd name="T5" fmla="*/ 3 h 392"/>
                <a:gd name="T6" fmla="*/ 2 w 469"/>
                <a:gd name="T7" fmla="*/ 5 h 392"/>
                <a:gd name="T8" fmla="*/ 2 w 469"/>
                <a:gd name="T9" fmla="*/ 8 h 392"/>
                <a:gd name="T10" fmla="*/ 3 w 469"/>
                <a:gd name="T11" fmla="*/ 9 h 392"/>
                <a:gd name="T12" fmla="*/ 6 w 469"/>
                <a:gd name="T13" fmla="*/ 8 h 392"/>
                <a:gd name="T14" fmla="*/ 8 w 469"/>
                <a:gd name="T15" fmla="*/ 6 h 392"/>
                <a:gd name="T16" fmla="*/ 8 w 469"/>
                <a:gd name="T17" fmla="*/ 5 h 392"/>
                <a:gd name="T18" fmla="*/ 9 w 469"/>
                <a:gd name="T19" fmla="*/ 3 h 392"/>
                <a:gd name="T20" fmla="*/ 11 w 469"/>
                <a:gd name="T21" fmla="*/ 2 h 392"/>
                <a:gd name="T22" fmla="*/ 11 w 469"/>
                <a:gd name="T23" fmla="*/ 1 h 392"/>
                <a:gd name="T24" fmla="*/ 9 w 469"/>
                <a:gd name="T25" fmla="*/ 1 h 392"/>
                <a:gd name="T26" fmla="*/ 9 w 469"/>
                <a:gd name="T27" fmla="*/ 1 h 392"/>
                <a:gd name="T28" fmla="*/ 6 w 469"/>
                <a:gd name="T29" fmla="*/ 0 h 392"/>
                <a:gd name="T30" fmla="*/ 1 w 469"/>
                <a:gd name="T31" fmla="*/ 0 h 392"/>
                <a:gd name="T32" fmla="*/ 0 w 469"/>
                <a:gd name="T33" fmla="*/ 1 h 39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9"/>
                <a:gd name="T52" fmla="*/ 0 h 392"/>
                <a:gd name="T53" fmla="*/ 469 w 469"/>
                <a:gd name="T54" fmla="*/ 392 h 39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9" h="392">
                  <a:moveTo>
                    <a:pt x="0" y="33"/>
                  </a:moveTo>
                  <a:lnTo>
                    <a:pt x="13" y="97"/>
                  </a:lnTo>
                  <a:lnTo>
                    <a:pt x="112" y="106"/>
                  </a:lnTo>
                  <a:lnTo>
                    <a:pt x="70" y="209"/>
                  </a:lnTo>
                  <a:lnTo>
                    <a:pt x="70" y="335"/>
                  </a:lnTo>
                  <a:lnTo>
                    <a:pt x="138" y="392"/>
                  </a:lnTo>
                  <a:lnTo>
                    <a:pt x="275" y="355"/>
                  </a:lnTo>
                  <a:lnTo>
                    <a:pt x="354" y="261"/>
                  </a:lnTo>
                  <a:lnTo>
                    <a:pt x="338" y="223"/>
                  </a:lnTo>
                  <a:lnTo>
                    <a:pt x="379" y="152"/>
                  </a:lnTo>
                  <a:lnTo>
                    <a:pt x="468" y="98"/>
                  </a:lnTo>
                  <a:lnTo>
                    <a:pt x="469" y="67"/>
                  </a:lnTo>
                  <a:lnTo>
                    <a:pt x="412" y="60"/>
                  </a:lnTo>
                  <a:lnTo>
                    <a:pt x="400" y="55"/>
                  </a:lnTo>
                  <a:lnTo>
                    <a:pt x="279" y="13"/>
                  </a:lnTo>
                  <a:lnTo>
                    <a:pt x="39" y="0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6" name="Freeform 410"/>
            <p:cNvSpPr/>
            <p:nvPr/>
          </p:nvSpPr>
          <p:spPr bwMode="auto">
            <a:xfrm>
              <a:off x="1459491" y="1865711"/>
              <a:ext cx="193743" cy="151162"/>
            </a:xfrm>
            <a:custGeom>
              <a:avLst/>
              <a:gdLst>
                <a:gd name="T0" fmla="*/ 0 w 404"/>
                <a:gd name="T1" fmla="*/ 1 h 334"/>
                <a:gd name="T2" fmla="*/ 0 w 404"/>
                <a:gd name="T3" fmla="*/ 2 h 334"/>
                <a:gd name="T4" fmla="*/ 1 w 404"/>
                <a:gd name="T5" fmla="*/ 2 h 334"/>
                <a:gd name="T6" fmla="*/ 1 w 404"/>
                <a:gd name="T7" fmla="*/ 2 h 334"/>
                <a:gd name="T8" fmla="*/ 1 w 404"/>
                <a:gd name="T9" fmla="*/ 3 h 334"/>
                <a:gd name="T10" fmla="*/ 0 w 404"/>
                <a:gd name="T11" fmla="*/ 3 h 334"/>
                <a:gd name="T12" fmla="*/ 2 w 404"/>
                <a:gd name="T13" fmla="*/ 3 h 334"/>
                <a:gd name="T14" fmla="*/ 1 w 404"/>
                <a:gd name="T15" fmla="*/ 4 h 334"/>
                <a:gd name="T16" fmla="*/ 2 w 404"/>
                <a:gd name="T17" fmla="*/ 4 h 334"/>
                <a:gd name="T18" fmla="*/ 3 w 404"/>
                <a:gd name="T19" fmla="*/ 4 h 334"/>
                <a:gd name="T20" fmla="*/ 3 w 404"/>
                <a:gd name="T21" fmla="*/ 3 h 334"/>
                <a:gd name="T22" fmla="*/ 4 w 404"/>
                <a:gd name="T23" fmla="*/ 3 h 334"/>
                <a:gd name="T24" fmla="*/ 4 w 404"/>
                <a:gd name="T25" fmla="*/ 4 h 334"/>
                <a:gd name="T26" fmla="*/ 5 w 404"/>
                <a:gd name="T27" fmla="*/ 3 h 334"/>
                <a:gd name="T28" fmla="*/ 5 w 404"/>
                <a:gd name="T29" fmla="*/ 4 h 334"/>
                <a:gd name="T30" fmla="*/ 6 w 404"/>
                <a:gd name="T31" fmla="*/ 4 h 334"/>
                <a:gd name="T32" fmla="*/ 3 w 404"/>
                <a:gd name="T33" fmla="*/ 5 h 334"/>
                <a:gd name="T34" fmla="*/ 3 w 404"/>
                <a:gd name="T35" fmla="*/ 5 h 334"/>
                <a:gd name="T36" fmla="*/ 5 w 404"/>
                <a:gd name="T37" fmla="*/ 5 h 334"/>
                <a:gd name="T38" fmla="*/ 4 w 404"/>
                <a:gd name="T39" fmla="*/ 5 h 334"/>
                <a:gd name="T40" fmla="*/ 5 w 404"/>
                <a:gd name="T41" fmla="*/ 6 h 334"/>
                <a:gd name="T42" fmla="*/ 3 w 404"/>
                <a:gd name="T43" fmla="*/ 6 h 334"/>
                <a:gd name="T44" fmla="*/ 5 w 404"/>
                <a:gd name="T45" fmla="*/ 8 h 334"/>
                <a:gd name="T46" fmla="*/ 7 w 404"/>
                <a:gd name="T47" fmla="*/ 4 h 334"/>
                <a:gd name="T48" fmla="*/ 9 w 404"/>
                <a:gd name="T49" fmla="*/ 3 h 334"/>
                <a:gd name="T50" fmla="*/ 7 w 404"/>
                <a:gd name="T51" fmla="*/ 2 h 334"/>
                <a:gd name="T52" fmla="*/ 7 w 404"/>
                <a:gd name="T53" fmla="*/ 1 h 334"/>
                <a:gd name="T54" fmla="*/ 6 w 404"/>
                <a:gd name="T55" fmla="*/ 2 h 334"/>
                <a:gd name="T56" fmla="*/ 6 w 404"/>
                <a:gd name="T57" fmla="*/ 1 h 334"/>
                <a:gd name="T58" fmla="*/ 5 w 404"/>
                <a:gd name="T59" fmla="*/ 0 h 334"/>
                <a:gd name="T60" fmla="*/ 4 w 404"/>
                <a:gd name="T61" fmla="*/ 1 h 334"/>
                <a:gd name="T62" fmla="*/ 5 w 404"/>
                <a:gd name="T63" fmla="*/ 3 h 334"/>
                <a:gd name="T64" fmla="*/ 3 w 404"/>
                <a:gd name="T65" fmla="*/ 1 h 334"/>
                <a:gd name="T66" fmla="*/ 3 w 404"/>
                <a:gd name="T67" fmla="*/ 1 h 334"/>
                <a:gd name="T68" fmla="*/ 3 w 404"/>
                <a:gd name="T69" fmla="*/ 2 h 334"/>
                <a:gd name="T70" fmla="*/ 1 w 404"/>
                <a:gd name="T71" fmla="*/ 1 h 334"/>
                <a:gd name="T72" fmla="*/ 3 w 404"/>
                <a:gd name="T73" fmla="*/ 1 h 334"/>
                <a:gd name="T74" fmla="*/ 0 w 404"/>
                <a:gd name="T75" fmla="*/ 1 h 33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04"/>
                <a:gd name="T115" fmla="*/ 0 h 334"/>
                <a:gd name="T116" fmla="*/ 404 w 404"/>
                <a:gd name="T117" fmla="*/ 334 h 33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04" h="334">
                  <a:moveTo>
                    <a:pt x="0" y="41"/>
                  </a:moveTo>
                  <a:lnTo>
                    <a:pt x="2" y="81"/>
                  </a:lnTo>
                  <a:lnTo>
                    <a:pt x="43" y="81"/>
                  </a:lnTo>
                  <a:lnTo>
                    <a:pt x="30" y="100"/>
                  </a:lnTo>
                  <a:lnTo>
                    <a:pt x="64" y="115"/>
                  </a:lnTo>
                  <a:lnTo>
                    <a:pt x="19" y="112"/>
                  </a:lnTo>
                  <a:lnTo>
                    <a:pt x="94" y="147"/>
                  </a:lnTo>
                  <a:lnTo>
                    <a:pt x="66" y="160"/>
                  </a:lnTo>
                  <a:lnTo>
                    <a:pt x="86" y="187"/>
                  </a:lnTo>
                  <a:lnTo>
                    <a:pt x="151" y="170"/>
                  </a:lnTo>
                  <a:lnTo>
                    <a:pt x="150" y="135"/>
                  </a:lnTo>
                  <a:lnTo>
                    <a:pt x="176" y="123"/>
                  </a:lnTo>
                  <a:lnTo>
                    <a:pt x="182" y="162"/>
                  </a:lnTo>
                  <a:lnTo>
                    <a:pt x="224" y="135"/>
                  </a:lnTo>
                  <a:lnTo>
                    <a:pt x="215" y="162"/>
                  </a:lnTo>
                  <a:lnTo>
                    <a:pt x="250" y="164"/>
                  </a:lnTo>
                  <a:lnTo>
                    <a:pt x="113" y="203"/>
                  </a:lnTo>
                  <a:lnTo>
                    <a:pt x="118" y="230"/>
                  </a:lnTo>
                  <a:lnTo>
                    <a:pt x="235" y="211"/>
                  </a:lnTo>
                  <a:lnTo>
                    <a:pt x="157" y="237"/>
                  </a:lnTo>
                  <a:lnTo>
                    <a:pt x="201" y="252"/>
                  </a:lnTo>
                  <a:lnTo>
                    <a:pt x="120" y="265"/>
                  </a:lnTo>
                  <a:lnTo>
                    <a:pt x="238" y="334"/>
                  </a:lnTo>
                  <a:lnTo>
                    <a:pt x="314" y="162"/>
                  </a:lnTo>
                  <a:lnTo>
                    <a:pt x="404" y="122"/>
                  </a:lnTo>
                  <a:lnTo>
                    <a:pt x="306" y="92"/>
                  </a:lnTo>
                  <a:lnTo>
                    <a:pt x="291" y="47"/>
                  </a:lnTo>
                  <a:lnTo>
                    <a:pt x="261" y="73"/>
                  </a:lnTo>
                  <a:lnTo>
                    <a:pt x="276" y="34"/>
                  </a:lnTo>
                  <a:lnTo>
                    <a:pt x="208" y="0"/>
                  </a:lnTo>
                  <a:lnTo>
                    <a:pt x="185" y="34"/>
                  </a:lnTo>
                  <a:lnTo>
                    <a:pt x="216" y="115"/>
                  </a:lnTo>
                  <a:lnTo>
                    <a:pt x="143" y="30"/>
                  </a:lnTo>
                  <a:lnTo>
                    <a:pt x="118" y="47"/>
                  </a:lnTo>
                  <a:lnTo>
                    <a:pt x="134" y="89"/>
                  </a:lnTo>
                  <a:lnTo>
                    <a:pt x="62" y="51"/>
                  </a:lnTo>
                  <a:lnTo>
                    <a:pt x="113" y="27"/>
                  </a:lnTo>
                  <a:lnTo>
                    <a:pt x="0" y="4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7" name="Freeform 411"/>
            <p:cNvSpPr/>
            <p:nvPr/>
          </p:nvSpPr>
          <p:spPr bwMode="auto">
            <a:xfrm>
              <a:off x="1584160" y="1845025"/>
              <a:ext cx="175211" cy="63647"/>
            </a:xfrm>
            <a:custGeom>
              <a:avLst/>
              <a:gdLst>
                <a:gd name="T0" fmla="*/ 0 w 365"/>
                <a:gd name="T1" fmla="*/ 1 h 141"/>
                <a:gd name="T2" fmla="*/ 1 w 365"/>
                <a:gd name="T3" fmla="*/ 1 h 141"/>
                <a:gd name="T4" fmla="*/ 0 w 365"/>
                <a:gd name="T5" fmla="*/ 1 h 141"/>
                <a:gd name="T6" fmla="*/ 1 w 365"/>
                <a:gd name="T7" fmla="*/ 2 h 141"/>
                <a:gd name="T8" fmla="*/ 4 w 365"/>
                <a:gd name="T9" fmla="*/ 2 h 141"/>
                <a:gd name="T10" fmla="*/ 2 w 365"/>
                <a:gd name="T11" fmla="*/ 2 h 141"/>
                <a:gd name="T12" fmla="*/ 5 w 365"/>
                <a:gd name="T13" fmla="*/ 3 h 141"/>
                <a:gd name="T14" fmla="*/ 7 w 365"/>
                <a:gd name="T15" fmla="*/ 3 h 141"/>
                <a:gd name="T16" fmla="*/ 9 w 365"/>
                <a:gd name="T17" fmla="*/ 1 h 141"/>
                <a:gd name="T18" fmla="*/ 8 w 365"/>
                <a:gd name="T19" fmla="*/ 1 h 141"/>
                <a:gd name="T20" fmla="*/ 6 w 365"/>
                <a:gd name="T21" fmla="*/ 1 h 141"/>
                <a:gd name="T22" fmla="*/ 7 w 365"/>
                <a:gd name="T23" fmla="*/ 0 h 141"/>
                <a:gd name="T24" fmla="*/ 5 w 365"/>
                <a:gd name="T25" fmla="*/ 1 h 141"/>
                <a:gd name="T26" fmla="*/ 5 w 365"/>
                <a:gd name="T27" fmla="*/ 0 h 141"/>
                <a:gd name="T28" fmla="*/ 4 w 365"/>
                <a:gd name="T29" fmla="*/ 1 h 141"/>
                <a:gd name="T30" fmla="*/ 2 w 365"/>
                <a:gd name="T31" fmla="*/ 0 h 141"/>
                <a:gd name="T32" fmla="*/ 2 w 365"/>
                <a:gd name="T33" fmla="*/ 1 h 141"/>
                <a:gd name="T34" fmla="*/ 1 w 365"/>
                <a:gd name="T35" fmla="*/ 0 h 141"/>
                <a:gd name="T36" fmla="*/ 2 w 365"/>
                <a:gd name="T37" fmla="*/ 1 h 141"/>
                <a:gd name="T38" fmla="*/ 0 w 365"/>
                <a:gd name="T39" fmla="*/ 1 h 1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65"/>
                <a:gd name="T61" fmla="*/ 0 h 141"/>
                <a:gd name="T62" fmla="*/ 365 w 365"/>
                <a:gd name="T63" fmla="*/ 141 h 14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65" h="141">
                  <a:moveTo>
                    <a:pt x="0" y="38"/>
                  </a:moveTo>
                  <a:lnTo>
                    <a:pt x="53" y="49"/>
                  </a:lnTo>
                  <a:lnTo>
                    <a:pt x="19" y="66"/>
                  </a:lnTo>
                  <a:lnTo>
                    <a:pt x="33" y="76"/>
                  </a:lnTo>
                  <a:lnTo>
                    <a:pt x="168" y="74"/>
                  </a:lnTo>
                  <a:lnTo>
                    <a:pt x="83" y="96"/>
                  </a:lnTo>
                  <a:lnTo>
                    <a:pt x="219" y="141"/>
                  </a:lnTo>
                  <a:lnTo>
                    <a:pt x="309" y="115"/>
                  </a:lnTo>
                  <a:lnTo>
                    <a:pt x="365" y="66"/>
                  </a:lnTo>
                  <a:lnTo>
                    <a:pt x="351" y="43"/>
                  </a:lnTo>
                  <a:lnTo>
                    <a:pt x="265" y="45"/>
                  </a:lnTo>
                  <a:lnTo>
                    <a:pt x="277" y="19"/>
                  </a:lnTo>
                  <a:lnTo>
                    <a:pt x="209" y="45"/>
                  </a:lnTo>
                  <a:lnTo>
                    <a:pt x="198" y="0"/>
                  </a:lnTo>
                  <a:lnTo>
                    <a:pt x="182" y="57"/>
                  </a:lnTo>
                  <a:lnTo>
                    <a:pt x="83" y="0"/>
                  </a:lnTo>
                  <a:lnTo>
                    <a:pt x="85" y="35"/>
                  </a:lnTo>
                  <a:lnTo>
                    <a:pt x="57" y="19"/>
                  </a:lnTo>
                  <a:lnTo>
                    <a:pt x="69" y="51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8" name="Freeform 412"/>
            <p:cNvSpPr/>
            <p:nvPr/>
          </p:nvSpPr>
          <p:spPr bwMode="auto">
            <a:xfrm>
              <a:off x="1644810" y="1948452"/>
              <a:ext cx="74128" cy="41371"/>
            </a:xfrm>
            <a:custGeom>
              <a:avLst/>
              <a:gdLst>
                <a:gd name="T0" fmla="*/ 0 w 157"/>
                <a:gd name="T1" fmla="*/ 2 h 92"/>
                <a:gd name="T2" fmla="*/ 0 w 157"/>
                <a:gd name="T3" fmla="*/ 1 h 92"/>
                <a:gd name="T4" fmla="*/ 2 w 157"/>
                <a:gd name="T5" fmla="*/ 0 h 92"/>
                <a:gd name="T6" fmla="*/ 2 w 157"/>
                <a:gd name="T7" fmla="*/ 1 h 92"/>
                <a:gd name="T8" fmla="*/ 3 w 157"/>
                <a:gd name="T9" fmla="*/ 1 h 92"/>
                <a:gd name="T10" fmla="*/ 1 w 157"/>
                <a:gd name="T11" fmla="*/ 2 h 92"/>
                <a:gd name="T12" fmla="*/ 2 w 157"/>
                <a:gd name="T13" fmla="*/ 1 h 92"/>
                <a:gd name="T14" fmla="*/ 0 w 157"/>
                <a:gd name="T15" fmla="*/ 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7"/>
                <a:gd name="T25" fmla="*/ 0 h 92"/>
                <a:gd name="T26" fmla="*/ 157 w 15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7" h="92">
                  <a:moveTo>
                    <a:pt x="0" y="73"/>
                  </a:moveTo>
                  <a:lnTo>
                    <a:pt x="14" y="26"/>
                  </a:lnTo>
                  <a:lnTo>
                    <a:pt x="78" y="0"/>
                  </a:lnTo>
                  <a:lnTo>
                    <a:pt x="88" y="26"/>
                  </a:lnTo>
                  <a:lnTo>
                    <a:pt x="157" y="48"/>
                  </a:lnTo>
                  <a:lnTo>
                    <a:pt x="62" y="92"/>
                  </a:lnTo>
                  <a:lnTo>
                    <a:pt x="78" y="68"/>
                  </a:lnTo>
                  <a:lnTo>
                    <a:pt x="0" y="7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69" name="Freeform 413"/>
            <p:cNvSpPr/>
            <p:nvPr/>
          </p:nvSpPr>
          <p:spPr bwMode="auto">
            <a:xfrm>
              <a:off x="1467914" y="2304876"/>
              <a:ext cx="235861" cy="423253"/>
            </a:xfrm>
            <a:custGeom>
              <a:avLst/>
              <a:gdLst>
                <a:gd name="T0" fmla="*/ 0 w 492"/>
                <a:gd name="T1" fmla="*/ 16 h 935"/>
                <a:gd name="T2" fmla="*/ 0 w 492"/>
                <a:gd name="T3" fmla="*/ 18 h 935"/>
                <a:gd name="T4" fmla="*/ 1 w 492"/>
                <a:gd name="T5" fmla="*/ 20 h 935"/>
                <a:gd name="T6" fmla="*/ 1 w 492"/>
                <a:gd name="T7" fmla="*/ 22 h 935"/>
                <a:gd name="T8" fmla="*/ 4 w 492"/>
                <a:gd name="T9" fmla="*/ 20 h 935"/>
                <a:gd name="T10" fmla="*/ 5 w 492"/>
                <a:gd name="T11" fmla="*/ 17 h 935"/>
                <a:gd name="T12" fmla="*/ 4 w 492"/>
                <a:gd name="T13" fmla="*/ 17 h 935"/>
                <a:gd name="T14" fmla="*/ 6 w 492"/>
                <a:gd name="T15" fmla="*/ 16 h 935"/>
                <a:gd name="T16" fmla="*/ 4 w 492"/>
                <a:gd name="T17" fmla="*/ 16 h 935"/>
                <a:gd name="T18" fmla="*/ 6 w 492"/>
                <a:gd name="T19" fmla="*/ 16 h 935"/>
                <a:gd name="T20" fmla="*/ 7 w 492"/>
                <a:gd name="T21" fmla="*/ 15 h 935"/>
                <a:gd name="T22" fmla="*/ 5 w 492"/>
                <a:gd name="T23" fmla="*/ 14 h 935"/>
                <a:gd name="T24" fmla="*/ 4 w 492"/>
                <a:gd name="T25" fmla="*/ 15 h 935"/>
                <a:gd name="T26" fmla="*/ 5 w 492"/>
                <a:gd name="T27" fmla="*/ 14 h 935"/>
                <a:gd name="T28" fmla="*/ 5 w 492"/>
                <a:gd name="T29" fmla="*/ 11 h 935"/>
                <a:gd name="T30" fmla="*/ 9 w 492"/>
                <a:gd name="T31" fmla="*/ 8 h 935"/>
                <a:gd name="T32" fmla="*/ 9 w 492"/>
                <a:gd name="T33" fmla="*/ 7 h 935"/>
                <a:gd name="T34" fmla="*/ 9 w 492"/>
                <a:gd name="T35" fmla="*/ 6 h 935"/>
                <a:gd name="T36" fmla="*/ 11 w 492"/>
                <a:gd name="T37" fmla="*/ 5 h 935"/>
                <a:gd name="T38" fmla="*/ 11 w 492"/>
                <a:gd name="T39" fmla="*/ 2 h 935"/>
                <a:gd name="T40" fmla="*/ 8 w 492"/>
                <a:gd name="T41" fmla="*/ 0 h 935"/>
                <a:gd name="T42" fmla="*/ 8 w 492"/>
                <a:gd name="T43" fmla="*/ 0 h 935"/>
                <a:gd name="T44" fmla="*/ 8 w 492"/>
                <a:gd name="T45" fmla="*/ 1 h 935"/>
                <a:gd name="T46" fmla="*/ 6 w 492"/>
                <a:gd name="T47" fmla="*/ 1 h 935"/>
                <a:gd name="T48" fmla="*/ 6 w 492"/>
                <a:gd name="T49" fmla="*/ 2 h 935"/>
                <a:gd name="T50" fmla="*/ 5 w 492"/>
                <a:gd name="T51" fmla="*/ 2 h 935"/>
                <a:gd name="T52" fmla="*/ 5 w 492"/>
                <a:gd name="T53" fmla="*/ 3 h 935"/>
                <a:gd name="T54" fmla="*/ 3 w 492"/>
                <a:gd name="T55" fmla="*/ 5 h 935"/>
                <a:gd name="T56" fmla="*/ 2 w 492"/>
                <a:gd name="T57" fmla="*/ 7 h 935"/>
                <a:gd name="T58" fmla="*/ 3 w 492"/>
                <a:gd name="T59" fmla="*/ 9 h 935"/>
                <a:gd name="T60" fmla="*/ 1 w 492"/>
                <a:gd name="T61" fmla="*/ 9 h 935"/>
                <a:gd name="T62" fmla="*/ 1 w 492"/>
                <a:gd name="T63" fmla="*/ 12 h 935"/>
                <a:gd name="T64" fmla="*/ 1 w 492"/>
                <a:gd name="T65" fmla="*/ 13 h 935"/>
                <a:gd name="T66" fmla="*/ 1 w 492"/>
                <a:gd name="T67" fmla="*/ 13 h 935"/>
                <a:gd name="T68" fmla="*/ 1 w 492"/>
                <a:gd name="T69" fmla="*/ 15 h 935"/>
                <a:gd name="T70" fmla="*/ 0 w 492"/>
                <a:gd name="T71" fmla="*/ 16 h 9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92"/>
                <a:gd name="T109" fmla="*/ 0 h 935"/>
                <a:gd name="T110" fmla="*/ 492 w 492"/>
                <a:gd name="T111" fmla="*/ 935 h 93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92" h="935">
                  <a:moveTo>
                    <a:pt x="0" y="704"/>
                  </a:moveTo>
                  <a:lnTo>
                    <a:pt x="19" y="810"/>
                  </a:lnTo>
                  <a:lnTo>
                    <a:pt x="63" y="862"/>
                  </a:lnTo>
                  <a:lnTo>
                    <a:pt x="59" y="935"/>
                  </a:lnTo>
                  <a:lnTo>
                    <a:pt x="179" y="885"/>
                  </a:lnTo>
                  <a:lnTo>
                    <a:pt x="209" y="739"/>
                  </a:lnTo>
                  <a:lnTo>
                    <a:pt x="187" y="732"/>
                  </a:lnTo>
                  <a:lnTo>
                    <a:pt x="275" y="686"/>
                  </a:lnTo>
                  <a:lnTo>
                    <a:pt x="191" y="675"/>
                  </a:lnTo>
                  <a:lnTo>
                    <a:pt x="253" y="686"/>
                  </a:lnTo>
                  <a:lnTo>
                    <a:pt x="290" y="648"/>
                  </a:lnTo>
                  <a:lnTo>
                    <a:pt x="237" y="599"/>
                  </a:lnTo>
                  <a:lnTo>
                    <a:pt x="189" y="633"/>
                  </a:lnTo>
                  <a:lnTo>
                    <a:pt x="227" y="604"/>
                  </a:lnTo>
                  <a:lnTo>
                    <a:pt x="228" y="470"/>
                  </a:lnTo>
                  <a:lnTo>
                    <a:pt x="395" y="341"/>
                  </a:lnTo>
                  <a:lnTo>
                    <a:pt x="383" y="314"/>
                  </a:lnTo>
                  <a:lnTo>
                    <a:pt x="410" y="249"/>
                  </a:lnTo>
                  <a:lnTo>
                    <a:pt x="492" y="230"/>
                  </a:lnTo>
                  <a:lnTo>
                    <a:pt x="470" y="79"/>
                  </a:lnTo>
                  <a:lnTo>
                    <a:pt x="358" y="0"/>
                  </a:lnTo>
                  <a:lnTo>
                    <a:pt x="339" y="0"/>
                  </a:lnTo>
                  <a:lnTo>
                    <a:pt x="338" y="48"/>
                  </a:lnTo>
                  <a:lnTo>
                    <a:pt x="270" y="39"/>
                  </a:lnTo>
                  <a:lnTo>
                    <a:pt x="253" y="79"/>
                  </a:lnTo>
                  <a:lnTo>
                    <a:pt x="208" y="90"/>
                  </a:lnTo>
                  <a:lnTo>
                    <a:pt x="196" y="150"/>
                  </a:lnTo>
                  <a:lnTo>
                    <a:pt x="129" y="222"/>
                  </a:lnTo>
                  <a:lnTo>
                    <a:pt x="97" y="324"/>
                  </a:lnTo>
                  <a:lnTo>
                    <a:pt x="109" y="364"/>
                  </a:lnTo>
                  <a:lnTo>
                    <a:pt x="42" y="394"/>
                  </a:lnTo>
                  <a:lnTo>
                    <a:pt x="35" y="526"/>
                  </a:lnTo>
                  <a:lnTo>
                    <a:pt x="57" y="553"/>
                  </a:lnTo>
                  <a:lnTo>
                    <a:pt x="35" y="578"/>
                  </a:lnTo>
                  <a:lnTo>
                    <a:pt x="46" y="636"/>
                  </a:lnTo>
                  <a:lnTo>
                    <a:pt x="0" y="70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0" name="Freeform 414"/>
            <p:cNvSpPr/>
            <p:nvPr/>
          </p:nvSpPr>
          <p:spPr bwMode="auto">
            <a:xfrm>
              <a:off x="1371885" y="2933391"/>
              <a:ext cx="80867" cy="44553"/>
            </a:xfrm>
            <a:custGeom>
              <a:avLst/>
              <a:gdLst>
                <a:gd name="T0" fmla="*/ 0 w 169"/>
                <a:gd name="T1" fmla="*/ 1 h 98"/>
                <a:gd name="T2" fmla="*/ 1 w 169"/>
                <a:gd name="T3" fmla="*/ 2 h 98"/>
                <a:gd name="T4" fmla="*/ 2 w 169"/>
                <a:gd name="T5" fmla="*/ 2 h 98"/>
                <a:gd name="T6" fmla="*/ 3 w 169"/>
                <a:gd name="T7" fmla="*/ 2 h 98"/>
                <a:gd name="T8" fmla="*/ 4 w 169"/>
                <a:gd name="T9" fmla="*/ 1 h 98"/>
                <a:gd name="T10" fmla="*/ 3 w 169"/>
                <a:gd name="T11" fmla="*/ 1 h 98"/>
                <a:gd name="T12" fmla="*/ 3 w 169"/>
                <a:gd name="T13" fmla="*/ 0 h 98"/>
                <a:gd name="T14" fmla="*/ 3 w 169"/>
                <a:gd name="T15" fmla="*/ 0 h 98"/>
                <a:gd name="T16" fmla="*/ 1 w 169"/>
                <a:gd name="T17" fmla="*/ 0 h 98"/>
                <a:gd name="T18" fmla="*/ 0 w 169"/>
                <a:gd name="T19" fmla="*/ 1 h 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9"/>
                <a:gd name="T31" fmla="*/ 0 h 98"/>
                <a:gd name="T32" fmla="*/ 169 w 169"/>
                <a:gd name="T33" fmla="*/ 98 h 9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9" h="98">
                  <a:moveTo>
                    <a:pt x="0" y="66"/>
                  </a:moveTo>
                  <a:lnTo>
                    <a:pt x="39" y="98"/>
                  </a:lnTo>
                  <a:lnTo>
                    <a:pt x="92" y="70"/>
                  </a:lnTo>
                  <a:lnTo>
                    <a:pt x="115" y="96"/>
                  </a:lnTo>
                  <a:lnTo>
                    <a:pt x="169" y="44"/>
                  </a:lnTo>
                  <a:lnTo>
                    <a:pt x="136" y="38"/>
                  </a:lnTo>
                  <a:lnTo>
                    <a:pt x="135" y="16"/>
                  </a:lnTo>
                  <a:lnTo>
                    <a:pt x="128" y="9"/>
                  </a:lnTo>
                  <a:lnTo>
                    <a:pt x="54" y="0"/>
                  </a:lnTo>
                  <a:lnTo>
                    <a:pt x="0" y="6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1" name="Freeform 415"/>
            <p:cNvSpPr/>
            <p:nvPr/>
          </p:nvSpPr>
          <p:spPr bwMode="auto">
            <a:xfrm>
              <a:off x="1912681" y="3186389"/>
              <a:ext cx="131408" cy="109791"/>
            </a:xfrm>
            <a:custGeom>
              <a:avLst/>
              <a:gdLst>
                <a:gd name="T0" fmla="*/ 0 w 273"/>
                <a:gd name="T1" fmla="*/ 5 h 244"/>
                <a:gd name="T2" fmla="*/ 0 w 273"/>
                <a:gd name="T3" fmla="*/ 5 h 244"/>
                <a:gd name="T4" fmla="*/ 1 w 273"/>
                <a:gd name="T5" fmla="*/ 3 h 244"/>
                <a:gd name="T6" fmla="*/ 1 w 273"/>
                <a:gd name="T7" fmla="*/ 3 h 244"/>
                <a:gd name="T8" fmla="*/ 1 w 273"/>
                <a:gd name="T9" fmla="*/ 1 h 244"/>
                <a:gd name="T10" fmla="*/ 1 w 273"/>
                <a:gd name="T11" fmla="*/ 0 h 244"/>
                <a:gd name="T12" fmla="*/ 6 w 273"/>
                <a:gd name="T13" fmla="*/ 0 h 244"/>
                <a:gd name="T14" fmla="*/ 5 w 273"/>
                <a:gd name="T15" fmla="*/ 1 h 244"/>
                <a:gd name="T16" fmla="*/ 5 w 273"/>
                <a:gd name="T17" fmla="*/ 3 h 244"/>
                <a:gd name="T18" fmla="*/ 3 w 273"/>
                <a:gd name="T19" fmla="*/ 4 h 244"/>
                <a:gd name="T20" fmla="*/ 1 w 273"/>
                <a:gd name="T21" fmla="*/ 6 h 244"/>
                <a:gd name="T22" fmla="*/ 0 w 273"/>
                <a:gd name="T23" fmla="*/ 5 h 24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3"/>
                <a:gd name="T37" fmla="*/ 0 h 244"/>
                <a:gd name="T38" fmla="*/ 273 w 273"/>
                <a:gd name="T39" fmla="*/ 244 h 24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3" h="244">
                  <a:moveTo>
                    <a:pt x="0" y="225"/>
                  </a:moveTo>
                  <a:lnTo>
                    <a:pt x="5" y="199"/>
                  </a:lnTo>
                  <a:lnTo>
                    <a:pt x="43" y="147"/>
                  </a:lnTo>
                  <a:lnTo>
                    <a:pt x="22" y="126"/>
                  </a:lnTo>
                  <a:lnTo>
                    <a:pt x="21" y="64"/>
                  </a:lnTo>
                  <a:lnTo>
                    <a:pt x="43" y="12"/>
                  </a:lnTo>
                  <a:lnTo>
                    <a:pt x="273" y="0"/>
                  </a:lnTo>
                  <a:lnTo>
                    <a:pt x="231" y="37"/>
                  </a:lnTo>
                  <a:lnTo>
                    <a:pt x="215" y="135"/>
                  </a:lnTo>
                  <a:lnTo>
                    <a:pt x="122" y="191"/>
                  </a:lnTo>
                  <a:lnTo>
                    <a:pt x="38" y="244"/>
                  </a:lnTo>
                  <a:lnTo>
                    <a:pt x="0" y="2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2" name="Freeform 416"/>
            <p:cNvSpPr/>
            <p:nvPr/>
          </p:nvSpPr>
          <p:spPr bwMode="auto">
            <a:xfrm>
              <a:off x="3049870" y="3544404"/>
              <a:ext cx="146571" cy="307097"/>
            </a:xfrm>
            <a:custGeom>
              <a:avLst/>
              <a:gdLst>
                <a:gd name="T0" fmla="*/ 0 w 303"/>
                <a:gd name="T1" fmla="*/ 3 h 678"/>
                <a:gd name="T2" fmla="*/ 1 w 303"/>
                <a:gd name="T3" fmla="*/ 1 h 678"/>
                <a:gd name="T4" fmla="*/ 3 w 303"/>
                <a:gd name="T5" fmla="*/ 0 h 678"/>
                <a:gd name="T6" fmla="*/ 3 w 303"/>
                <a:gd name="T7" fmla="*/ 1 h 678"/>
                <a:gd name="T8" fmla="*/ 3 w 303"/>
                <a:gd name="T9" fmla="*/ 3 h 678"/>
                <a:gd name="T10" fmla="*/ 5 w 303"/>
                <a:gd name="T11" fmla="*/ 3 h 678"/>
                <a:gd name="T12" fmla="*/ 6 w 303"/>
                <a:gd name="T13" fmla="*/ 3 h 678"/>
                <a:gd name="T14" fmla="*/ 7 w 303"/>
                <a:gd name="T15" fmla="*/ 5 h 678"/>
                <a:gd name="T16" fmla="*/ 7 w 303"/>
                <a:gd name="T17" fmla="*/ 7 h 678"/>
                <a:gd name="T18" fmla="*/ 5 w 303"/>
                <a:gd name="T19" fmla="*/ 7 h 678"/>
                <a:gd name="T20" fmla="*/ 5 w 303"/>
                <a:gd name="T21" fmla="*/ 7 h 678"/>
                <a:gd name="T22" fmla="*/ 5 w 303"/>
                <a:gd name="T23" fmla="*/ 9 h 678"/>
                <a:gd name="T24" fmla="*/ 3 w 303"/>
                <a:gd name="T25" fmla="*/ 7 h 678"/>
                <a:gd name="T26" fmla="*/ 1 w 303"/>
                <a:gd name="T27" fmla="*/ 11 h 678"/>
                <a:gd name="T28" fmla="*/ 3 w 303"/>
                <a:gd name="T29" fmla="*/ 14 h 678"/>
                <a:gd name="T30" fmla="*/ 4 w 303"/>
                <a:gd name="T31" fmla="*/ 15 h 678"/>
                <a:gd name="T32" fmla="*/ 3 w 303"/>
                <a:gd name="T33" fmla="*/ 16 h 678"/>
                <a:gd name="T34" fmla="*/ 3 w 303"/>
                <a:gd name="T35" fmla="*/ 15 h 678"/>
                <a:gd name="T36" fmla="*/ 3 w 303"/>
                <a:gd name="T37" fmla="*/ 15 h 678"/>
                <a:gd name="T38" fmla="*/ 1 w 303"/>
                <a:gd name="T39" fmla="*/ 13 h 678"/>
                <a:gd name="T40" fmla="*/ 1 w 303"/>
                <a:gd name="T41" fmla="*/ 11 h 678"/>
                <a:gd name="T42" fmla="*/ 2 w 303"/>
                <a:gd name="T43" fmla="*/ 9 h 678"/>
                <a:gd name="T44" fmla="*/ 1 w 303"/>
                <a:gd name="T45" fmla="*/ 6 h 678"/>
                <a:gd name="T46" fmla="*/ 1 w 303"/>
                <a:gd name="T47" fmla="*/ 5 h 678"/>
                <a:gd name="T48" fmla="*/ 0 w 303"/>
                <a:gd name="T49" fmla="*/ 3 h 67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3"/>
                <a:gd name="T76" fmla="*/ 0 h 678"/>
                <a:gd name="T77" fmla="*/ 303 w 303"/>
                <a:gd name="T78" fmla="*/ 678 h 67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3" h="678">
                  <a:moveTo>
                    <a:pt x="0" y="109"/>
                  </a:moveTo>
                  <a:lnTo>
                    <a:pt x="22" y="56"/>
                  </a:lnTo>
                  <a:lnTo>
                    <a:pt x="105" y="0"/>
                  </a:lnTo>
                  <a:lnTo>
                    <a:pt x="141" y="53"/>
                  </a:lnTo>
                  <a:lnTo>
                    <a:pt x="130" y="144"/>
                  </a:lnTo>
                  <a:lnTo>
                    <a:pt x="228" y="105"/>
                  </a:lnTo>
                  <a:lnTo>
                    <a:pt x="265" y="144"/>
                  </a:lnTo>
                  <a:lnTo>
                    <a:pt x="303" y="234"/>
                  </a:lnTo>
                  <a:lnTo>
                    <a:pt x="293" y="290"/>
                  </a:lnTo>
                  <a:lnTo>
                    <a:pt x="217" y="287"/>
                  </a:lnTo>
                  <a:lnTo>
                    <a:pt x="192" y="311"/>
                  </a:lnTo>
                  <a:lnTo>
                    <a:pt x="204" y="406"/>
                  </a:lnTo>
                  <a:lnTo>
                    <a:pt x="106" y="324"/>
                  </a:lnTo>
                  <a:lnTo>
                    <a:pt x="66" y="472"/>
                  </a:lnTo>
                  <a:lnTo>
                    <a:pt x="113" y="605"/>
                  </a:lnTo>
                  <a:lnTo>
                    <a:pt x="179" y="652"/>
                  </a:lnTo>
                  <a:lnTo>
                    <a:pt x="144" y="678"/>
                  </a:lnTo>
                  <a:lnTo>
                    <a:pt x="135" y="637"/>
                  </a:lnTo>
                  <a:lnTo>
                    <a:pt x="106" y="637"/>
                  </a:lnTo>
                  <a:lnTo>
                    <a:pt x="31" y="562"/>
                  </a:lnTo>
                  <a:lnTo>
                    <a:pt x="43" y="477"/>
                  </a:lnTo>
                  <a:lnTo>
                    <a:pt x="83" y="397"/>
                  </a:lnTo>
                  <a:lnTo>
                    <a:pt x="29" y="267"/>
                  </a:lnTo>
                  <a:lnTo>
                    <a:pt x="45" y="207"/>
                  </a:lnTo>
                  <a:lnTo>
                    <a:pt x="0" y="10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3" name="Freeform 417"/>
            <p:cNvSpPr/>
            <p:nvPr/>
          </p:nvSpPr>
          <p:spPr bwMode="auto">
            <a:xfrm>
              <a:off x="2197400" y="3429839"/>
              <a:ext cx="96029" cy="73194"/>
            </a:xfrm>
            <a:custGeom>
              <a:avLst/>
              <a:gdLst>
                <a:gd name="T0" fmla="*/ 0 w 201"/>
                <a:gd name="T1" fmla="*/ 2 h 159"/>
                <a:gd name="T2" fmla="*/ 0 w 201"/>
                <a:gd name="T3" fmla="*/ 2 h 159"/>
                <a:gd name="T4" fmla="*/ 1 w 201"/>
                <a:gd name="T5" fmla="*/ 2 h 159"/>
                <a:gd name="T6" fmla="*/ 3 w 201"/>
                <a:gd name="T7" fmla="*/ 2 h 159"/>
                <a:gd name="T8" fmla="*/ 4 w 201"/>
                <a:gd name="T9" fmla="*/ 0 h 159"/>
                <a:gd name="T10" fmla="*/ 5 w 201"/>
                <a:gd name="T11" fmla="*/ 1 h 159"/>
                <a:gd name="T12" fmla="*/ 4 w 201"/>
                <a:gd name="T13" fmla="*/ 1 h 159"/>
                <a:gd name="T14" fmla="*/ 4 w 201"/>
                <a:gd name="T15" fmla="*/ 2 h 159"/>
                <a:gd name="T16" fmla="*/ 4 w 201"/>
                <a:gd name="T17" fmla="*/ 4 h 159"/>
                <a:gd name="T18" fmla="*/ 1 w 201"/>
                <a:gd name="T19" fmla="*/ 3 h 159"/>
                <a:gd name="T20" fmla="*/ 0 w 201"/>
                <a:gd name="T21" fmla="*/ 2 h 1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1"/>
                <a:gd name="T34" fmla="*/ 0 h 159"/>
                <a:gd name="T35" fmla="*/ 201 w 201"/>
                <a:gd name="T36" fmla="*/ 159 h 1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1" h="159">
                  <a:moveTo>
                    <a:pt x="0" y="74"/>
                  </a:moveTo>
                  <a:lnTo>
                    <a:pt x="12" y="70"/>
                  </a:lnTo>
                  <a:lnTo>
                    <a:pt x="27" y="96"/>
                  </a:lnTo>
                  <a:lnTo>
                    <a:pt x="112" y="94"/>
                  </a:lnTo>
                  <a:lnTo>
                    <a:pt x="190" y="0"/>
                  </a:lnTo>
                  <a:lnTo>
                    <a:pt x="201" y="58"/>
                  </a:lnTo>
                  <a:lnTo>
                    <a:pt x="178" y="59"/>
                  </a:lnTo>
                  <a:lnTo>
                    <a:pt x="190" y="94"/>
                  </a:lnTo>
                  <a:lnTo>
                    <a:pt x="159" y="159"/>
                  </a:lnTo>
                  <a:lnTo>
                    <a:pt x="37" y="145"/>
                  </a:lnTo>
                  <a:lnTo>
                    <a:pt x="0" y="7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4" name="Freeform 418"/>
            <p:cNvSpPr/>
            <p:nvPr/>
          </p:nvSpPr>
          <p:spPr bwMode="auto">
            <a:xfrm>
              <a:off x="1397156" y="3187980"/>
              <a:ext cx="70758" cy="152753"/>
            </a:xfrm>
            <a:custGeom>
              <a:avLst/>
              <a:gdLst>
                <a:gd name="T0" fmla="*/ 0 w 149"/>
                <a:gd name="T1" fmla="*/ 4 h 334"/>
                <a:gd name="T2" fmla="*/ 1 w 149"/>
                <a:gd name="T3" fmla="*/ 3 h 334"/>
                <a:gd name="T4" fmla="*/ 1 w 149"/>
                <a:gd name="T5" fmla="*/ 0 h 334"/>
                <a:gd name="T6" fmla="*/ 3 w 149"/>
                <a:gd name="T7" fmla="*/ 0 h 334"/>
                <a:gd name="T8" fmla="*/ 3 w 149"/>
                <a:gd name="T9" fmla="*/ 1 h 334"/>
                <a:gd name="T10" fmla="*/ 3 w 149"/>
                <a:gd name="T11" fmla="*/ 2 h 334"/>
                <a:gd name="T12" fmla="*/ 2 w 149"/>
                <a:gd name="T13" fmla="*/ 4 h 334"/>
                <a:gd name="T14" fmla="*/ 3 w 149"/>
                <a:gd name="T15" fmla="*/ 5 h 334"/>
                <a:gd name="T16" fmla="*/ 2 w 149"/>
                <a:gd name="T17" fmla="*/ 8 h 334"/>
                <a:gd name="T18" fmla="*/ 1 w 149"/>
                <a:gd name="T19" fmla="*/ 6 h 334"/>
                <a:gd name="T20" fmla="*/ 0 w 149"/>
                <a:gd name="T21" fmla="*/ 4 h 3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9"/>
                <a:gd name="T34" fmla="*/ 0 h 334"/>
                <a:gd name="T35" fmla="*/ 149 w 149"/>
                <a:gd name="T36" fmla="*/ 334 h 3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9" h="334">
                  <a:moveTo>
                    <a:pt x="0" y="155"/>
                  </a:moveTo>
                  <a:lnTo>
                    <a:pt x="35" y="124"/>
                  </a:lnTo>
                  <a:lnTo>
                    <a:pt x="47" y="4"/>
                  </a:lnTo>
                  <a:lnTo>
                    <a:pt x="142" y="0"/>
                  </a:lnTo>
                  <a:lnTo>
                    <a:pt x="119" y="40"/>
                  </a:lnTo>
                  <a:lnTo>
                    <a:pt x="146" y="93"/>
                  </a:lnTo>
                  <a:lnTo>
                    <a:pt x="91" y="155"/>
                  </a:lnTo>
                  <a:lnTo>
                    <a:pt x="149" y="195"/>
                  </a:lnTo>
                  <a:lnTo>
                    <a:pt x="76" y="334"/>
                  </a:lnTo>
                  <a:lnTo>
                    <a:pt x="67" y="245"/>
                  </a:lnTo>
                  <a:lnTo>
                    <a:pt x="0" y="15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5" name="Freeform 419"/>
            <p:cNvSpPr/>
            <p:nvPr/>
          </p:nvSpPr>
          <p:spPr bwMode="auto">
            <a:xfrm>
              <a:off x="1739155" y="3075006"/>
              <a:ext cx="52226" cy="42962"/>
            </a:xfrm>
            <a:custGeom>
              <a:avLst/>
              <a:gdLst>
                <a:gd name="T0" fmla="*/ 0 w 107"/>
                <a:gd name="T1" fmla="*/ 1 h 93"/>
                <a:gd name="T2" fmla="*/ 0 w 107"/>
                <a:gd name="T3" fmla="*/ 0 h 93"/>
                <a:gd name="T4" fmla="*/ 2 w 107"/>
                <a:gd name="T5" fmla="*/ 0 h 93"/>
                <a:gd name="T6" fmla="*/ 3 w 107"/>
                <a:gd name="T7" fmla="*/ 1 h 93"/>
                <a:gd name="T8" fmla="*/ 1 w 107"/>
                <a:gd name="T9" fmla="*/ 1 h 93"/>
                <a:gd name="T10" fmla="*/ 0 w 107"/>
                <a:gd name="T11" fmla="*/ 2 h 93"/>
                <a:gd name="T12" fmla="*/ 1 w 107"/>
                <a:gd name="T13" fmla="*/ 2 h 93"/>
                <a:gd name="T14" fmla="*/ 0 w 107"/>
                <a:gd name="T15" fmla="*/ 1 h 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7"/>
                <a:gd name="T25" fmla="*/ 0 h 93"/>
                <a:gd name="T26" fmla="*/ 107 w 107"/>
                <a:gd name="T27" fmla="*/ 93 h 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7" h="93">
                  <a:moveTo>
                    <a:pt x="0" y="61"/>
                  </a:moveTo>
                  <a:lnTo>
                    <a:pt x="14" y="4"/>
                  </a:lnTo>
                  <a:lnTo>
                    <a:pt x="73" y="0"/>
                  </a:lnTo>
                  <a:lnTo>
                    <a:pt x="107" y="45"/>
                  </a:lnTo>
                  <a:lnTo>
                    <a:pt x="59" y="47"/>
                  </a:lnTo>
                  <a:lnTo>
                    <a:pt x="6" y="93"/>
                  </a:lnTo>
                  <a:lnTo>
                    <a:pt x="29" y="65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6" name="Freeform 420"/>
            <p:cNvSpPr/>
            <p:nvPr/>
          </p:nvSpPr>
          <p:spPr bwMode="auto">
            <a:xfrm>
              <a:off x="1745894" y="3071824"/>
              <a:ext cx="338629" cy="143206"/>
            </a:xfrm>
            <a:custGeom>
              <a:avLst/>
              <a:gdLst>
                <a:gd name="T0" fmla="*/ 0 w 703"/>
                <a:gd name="T1" fmla="*/ 3 h 317"/>
                <a:gd name="T2" fmla="*/ 1 w 703"/>
                <a:gd name="T3" fmla="*/ 4 h 317"/>
                <a:gd name="T4" fmla="*/ 0 w 703"/>
                <a:gd name="T5" fmla="*/ 5 h 317"/>
                <a:gd name="T6" fmla="*/ 1 w 703"/>
                <a:gd name="T7" fmla="*/ 5 h 317"/>
                <a:gd name="T8" fmla="*/ 1 w 703"/>
                <a:gd name="T9" fmla="*/ 6 h 317"/>
                <a:gd name="T10" fmla="*/ 2 w 703"/>
                <a:gd name="T11" fmla="*/ 6 h 317"/>
                <a:gd name="T12" fmla="*/ 1 w 703"/>
                <a:gd name="T13" fmla="*/ 6 h 317"/>
                <a:gd name="T14" fmla="*/ 2 w 703"/>
                <a:gd name="T15" fmla="*/ 6 h 317"/>
                <a:gd name="T16" fmla="*/ 3 w 703"/>
                <a:gd name="T17" fmla="*/ 7 h 317"/>
                <a:gd name="T18" fmla="*/ 4 w 703"/>
                <a:gd name="T19" fmla="*/ 6 h 317"/>
                <a:gd name="T20" fmla="*/ 6 w 703"/>
                <a:gd name="T21" fmla="*/ 7 h 317"/>
                <a:gd name="T22" fmla="*/ 9 w 703"/>
                <a:gd name="T23" fmla="*/ 6 h 317"/>
                <a:gd name="T24" fmla="*/ 9 w 703"/>
                <a:gd name="T25" fmla="*/ 7 h 317"/>
                <a:gd name="T26" fmla="*/ 9 w 703"/>
                <a:gd name="T27" fmla="*/ 6 h 317"/>
                <a:gd name="T28" fmla="*/ 15 w 703"/>
                <a:gd name="T29" fmla="*/ 6 h 317"/>
                <a:gd name="T30" fmla="*/ 16 w 703"/>
                <a:gd name="T31" fmla="*/ 6 h 317"/>
                <a:gd name="T32" fmla="*/ 16 w 703"/>
                <a:gd name="T33" fmla="*/ 3 h 317"/>
                <a:gd name="T34" fmla="*/ 16 w 703"/>
                <a:gd name="T35" fmla="*/ 3 h 317"/>
                <a:gd name="T36" fmla="*/ 15 w 703"/>
                <a:gd name="T37" fmla="*/ 1 h 317"/>
                <a:gd name="T38" fmla="*/ 13 w 703"/>
                <a:gd name="T39" fmla="*/ 1 h 317"/>
                <a:gd name="T40" fmla="*/ 11 w 703"/>
                <a:gd name="T41" fmla="*/ 1 h 317"/>
                <a:gd name="T42" fmla="*/ 8 w 703"/>
                <a:gd name="T43" fmla="*/ 0 h 317"/>
                <a:gd name="T44" fmla="*/ 6 w 703"/>
                <a:gd name="T45" fmla="*/ 0 h 317"/>
                <a:gd name="T46" fmla="*/ 4 w 703"/>
                <a:gd name="T47" fmla="*/ 1 h 317"/>
                <a:gd name="T48" fmla="*/ 3 w 703"/>
                <a:gd name="T49" fmla="*/ 1 h 317"/>
                <a:gd name="T50" fmla="*/ 3 w 703"/>
                <a:gd name="T51" fmla="*/ 2 h 317"/>
                <a:gd name="T52" fmla="*/ 0 w 703"/>
                <a:gd name="T53" fmla="*/ 3 h 31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03"/>
                <a:gd name="T82" fmla="*/ 0 h 317"/>
                <a:gd name="T83" fmla="*/ 703 w 703"/>
                <a:gd name="T84" fmla="*/ 317 h 31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03" h="317">
                  <a:moveTo>
                    <a:pt x="0" y="106"/>
                  </a:moveTo>
                  <a:lnTo>
                    <a:pt x="27" y="188"/>
                  </a:lnTo>
                  <a:lnTo>
                    <a:pt x="1" y="196"/>
                  </a:lnTo>
                  <a:lnTo>
                    <a:pt x="27" y="210"/>
                  </a:lnTo>
                  <a:lnTo>
                    <a:pt x="39" y="260"/>
                  </a:lnTo>
                  <a:lnTo>
                    <a:pt x="79" y="254"/>
                  </a:lnTo>
                  <a:lnTo>
                    <a:pt x="39" y="276"/>
                  </a:lnTo>
                  <a:lnTo>
                    <a:pt x="84" y="267"/>
                  </a:lnTo>
                  <a:lnTo>
                    <a:pt x="136" y="300"/>
                  </a:lnTo>
                  <a:lnTo>
                    <a:pt x="179" y="265"/>
                  </a:lnTo>
                  <a:lnTo>
                    <a:pt x="246" y="311"/>
                  </a:lnTo>
                  <a:lnTo>
                    <a:pt x="368" y="265"/>
                  </a:lnTo>
                  <a:lnTo>
                    <a:pt x="366" y="317"/>
                  </a:lnTo>
                  <a:lnTo>
                    <a:pt x="388" y="265"/>
                  </a:lnTo>
                  <a:lnTo>
                    <a:pt x="618" y="253"/>
                  </a:lnTo>
                  <a:lnTo>
                    <a:pt x="703" y="249"/>
                  </a:lnTo>
                  <a:lnTo>
                    <a:pt x="675" y="139"/>
                  </a:lnTo>
                  <a:lnTo>
                    <a:pt x="695" y="115"/>
                  </a:lnTo>
                  <a:lnTo>
                    <a:pt x="624" y="20"/>
                  </a:lnTo>
                  <a:lnTo>
                    <a:pt x="577" y="20"/>
                  </a:lnTo>
                  <a:lnTo>
                    <a:pt x="449" y="60"/>
                  </a:lnTo>
                  <a:lnTo>
                    <a:pt x="336" y="0"/>
                  </a:lnTo>
                  <a:lnTo>
                    <a:pt x="267" y="1"/>
                  </a:lnTo>
                  <a:lnTo>
                    <a:pt x="180" y="56"/>
                  </a:lnTo>
                  <a:lnTo>
                    <a:pt x="108" y="41"/>
                  </a:lnTo>
                  <a:lnTo>
                    <a:pt x="132" y="70"/>
                  </a:lnTo>
                  <a:lnTo>
                    <a:pt x="0" y="10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7" name="Freeform 421"/>
            <p:cNvSpPr/>
            <p:nvPr/>
          </p:nvSpPr>
          <p:spPr bwMode="auto">
            <a:xfrm>
              <a:off x="1077059" y="2736085"/>
              <a:ext cx="72443" cy="93880"/>
            </a:xfrm>
            <a:custGeom>
              <a:avLst/>
              <a:gdLst>
                <a:gd name="T0" fmla="*/ 0 w 152"/>
                <a:gd name="T1" fmla="*/ 4 h 209"/>
                <a:gd name="T2" fmla="*/ 0 w 152"/>
                <a:gd name="T3" fmla="*/ 4 h 209"/>
                <a:gd name="T4" fmla="*/ 0 w 152"/>
                <a:gd name="T5" fmla="*/ 5 h 209"/>
                <a:gd name="T6" fmla="*/ 3 w 152"/>
                <a:gd name="T7" fmla="*/ 4 h 209"/>
                <a:gd name="T8" fmla="*/ 3 w 152"/>
                <a:gd name="T9" fmla="*/ 1 h 209"/>
                <a:gd name="T10" fmla="*/ 3 w 152"/>
                <a:gd name="T11" fmla="*/ 1 h 209"/>
                <a:gd name="T12" fmla="*/ 2 w 152"/>
                <a:gd name="T13" fmla="*/ 1 h 209"/>
                <a:gd name="T14" fmla="*/ 2 w 152"/>
                <a:gd name="T15" fmla="*/ 1 h 209"/>
                <a:gd name="T16" fmla="*/ 2 w 152"/>
                <a:gd name="T17" fmla="*/ 0 h 209"/>
                <a:gd name="T18" fmla="*/ 2 w 152"/>
                <a:gd name="T19" fmla="*/ 0 h 209"/>
                <a:gd name="T20" fmla="*/ 1 w 152"/>
                <a:gd name="T21" fmla="*/ 1 h 209"/>
                <a:gd name="T22" fmla="*/ 0 w 152"/>
                <a:gd name="T23" fmla="*/ 1 h 209"/>
                <a:gd name="T24" fmla="*/ 1 w 152"/>
                <a:gd name="T25" fmla="*/ 2 h 209"/>
                <a:gd name="T26" fmla="*/ 0 w 152"/>
                <a:gd name="T27" fmla="*/ 3 h 209"/>
                <a:gd name="T28" fmla="*/ 1 w 152"/>
                <a:gd name="T29" fmla="*/ 3 h 209"/>
                <a:gd name="T30" fmla="*/ 0 w 152"/>
                <a:gd name="T31" fmla="*/ 4 h 209"/>
                <a:gd name="T32" fmla="*/ 1 w 152"/>
                <a:gd name="T33" fmla="*/ 3 h 209"/>
                <a:gd name="T34" fmla="*/ 0 w 152"/>
                <a:gd name="T35" fmla="*/ 4 h 20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2"/>
                <a:gd name="T55" fmla="*/ 0 h 209"/>
                <a:gd name="T56" fmla="*/ 152 w 152"/>
                <a:gd name="T57" fmla="*/ 209 h 20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2" h="209">
                  <a:moveTo>
                    <a:pt x="0" y="177"/>
                  </a:moveTo>
                  <a:lnTo>
                    <a:pt x="18" y="193"/>
                  </a:lnTo>
                  <a:lnTo>
                    <a:pt x="2" y="209"/>
                  </a:lnTo>
                  <a:lnTo>
                    <a:pt x="142" y="178"/>
                  </a:lnTo>
                  <a:lnTo>
                    <a:pt x="152" y="67"/>
                  </a:lnTo>
                  <a:lnTo>
                    <a:pt x="133" y="41"/>
                  </a:lnTo>
                  <a:lnTo>
                    <a:pt x="93" y="54"/>
                  </a:lnTo>
                  <a:lnTo>
                    <a:pt x="79" y="37"/>
                  </a:lnTo>
                  <a:lnTo>
                    <a:pt x="96" y="12"/>
                  </a:lnTo>
                  <a:lnTo>
                    <a:pt x="79" y="0"/>
                  </a:lnTo>
                  <a:lnTo>
                    <a:pt x="63" y="52"/>
                  </a:lnTo>
                  <a:lnTo>
                    <a:pt x="2" y="67"/>
                  </a:lnTo>
                  <a:lnTo>
                    <a:pt x="22" y="79"/>
                  </a:lnTo>
                  <a:lnTo>
                    <a:pt x="8" y="109"/>
                  </a:lnTo>
                  <a:lnTo>
                    <a:pt x="49" y="117"/>
                  </a:lnTo>
                  <a:lnTo>
                    <a:pt x="13" y="158"/>
                  </a:lnTo>
                  <a:lnTo>
                    <a:pt x="53" y="148"/>
                  </a:lnTo>
                  <a:lnTo>
                    <a:pt x="0" y="17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8" name="Freeform 422"/>
            <p:cNvSpPr/>
            <p:nvPr/>
          </p:nvSpPr>
          <p:spPr bwMode="auto">
            <a:xfrm>
              <a:off x="1115807" y="2729720"/>
              <a:ext cx="45488" cy="36597"/>
            </a:xfrm>
            <a:custGeom>
              <a:avLst/>
              <a:gdLst>
                <a:gd name="T0" fmla="*/ 0 w 97"/>
                <a:gd name="T1" fmla="*/ 1 h 82"/>
                <a:gd name="T2" fmla="*/ 0 w 97"/>
                <a:gd name="T3" fmla="*/ 1 h 82"/>
                <a:gd name="T4" fmla="*/ 1 w 97"/>
                <a:gd name="T5" fmla="*/ 1 h 82"/>
                <a:gd name="T6" fmla="*/ 2 w 97"/>
                <a:gd name="T7" fmla="*/ 2 h 82"/>
                <a:gd name="T8" fmla="*/ 2 w 97"/>
                <a:gd name="T9" fmla="*/ 1 h 82"/>
                <a:gd name="T10" fmla="*/ 2 w 97"/>
                <a:gd name="T11" fmla="*/ 0 h 82"/>
                <a:gd name="T12" fmla="*/ 1 w 97"/>
                <a:gd name="T13" fmla="*/ 0 h 82"/>
                <a:gd name="T14" fmla="*/ 0 w 97"/>
                <a:gd name="T15" fmla="*/ 1 h 82"/>
                <a:gd name="T16" fmla="*/ 0 w 97"/>
                <a:gd name="T17" fmla="*/ 1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7"/>
                <a:gd name="T28" fmla="*/ 0 h 82"/>
                <a:gd name="T29" fmla="*/ 97 w 97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7" h="82">
                  <a:moveTo>
                    <a:pt x="0" y="52"/>
                  </a:moveTo>
                  <a:lnTo>
                    <a:pt x="14" y="69"/>
                  </a:lnTo>
                  <a:lnTo>
                    <a:pt x="54" y="56"/>
                  </a:lnTo>
                  <a:lnTo>
                    <a:pt x="73" y="82"/>
                  </a:lnTo>
                  <a:lnTo>
                    <a:pt x="97" y="52"/>
                  </a:lnTo>
                  <a:lnTo>
                    <a:pt x="74" y="15"/>
                  </a:lnTo>
                  <a:lnTo>
                    <a:pt x="29" y="0"/>
                  </a:lnTo>
                  <a:lnTo>
                    <a:pt x="17" y="27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79" name="Freeform 423"/>
            <p:cNvSpPr/>
            <p:nvPr/>
          </p:nvSpPr>
          <p:spPr bwMode="auto">
            <a:xfrm>
              <a:off x="1136024" y="2646979"/>
              <a:ext cx="13478" cy="14321"/>
            </a:xfrm>
            <a:custGeom>
              <a:avLst/>
              <a:gdLst>
                <a:gd name="T0" fmla="*/ 0 w 26"/>
                <a:gd name="T1" fmla="*/ 1 h 35"/>
                <a:gd name="T2" fmla="*/ 0 w 26"/>
                <a:gd name="T3" fmla="*/ 0 h 35"/>
                <a:gd name="T4" fmla="*/ 1 w 26"/>
                <a:gd name="T5" fmla="*/ 0 h 35"/>
                <a:gd name="T6" fmla="*/ 0 w 26"/>
                <a:gd name="T7" fmla="*/ 1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35"/>
                <a:gd name="T14" fmla="*/ 26 w 26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35">
                  <a:moveTo>
                    <a:pt x="0" y="35"/>
                  </a:moveTo>
                  <a:lnTo>
                    <a:pt x="0" y="8"/>
                  </a:lnTo>
                  <a:lnTo>
                    <a:pt x="26" y="0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0" name="Freeform 424"/>
            <p:cNvSpPr/>
            <p:nvPr/>
          </p:nvSpPr>
          <p:spPr bwMode="auto">
            <a:xfrm>
              <a:off x="1141078" y="2662891"/>
              <a:ext cx="10108" cy="11138"/>
            </a:xfrm>
            <a:custGeom>
              <a:avLst/>
              <a:gdLst>
                <a:gd name="T0" fmla="*/ 0 w 22"/>
                <a:gd name="T1" fmla="*/ 0 h 24"/>
                <a:gd name="T2" fmla="*/ 0 w 22"/>
                <a:gd name="T3" fmla="*/ 0 h 24"/>
                <a:gd name="T4" fmla="*/ 1 w 22"/>
                <a:gd name="T5" fmla="*/ 1 h 24"/>
                <a:gd name="T6" fmla="*/ 0 w 22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4"/>
                <a:gd name="T14" fmla="*/ 22 w 22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4">
                  <a:moveTo>
                    <a:pt x="0" y="18"/>
                  </a:moveTo>
                  <a:lnTo>
                    <a:pt x="14" y="0"/>
                  </a:lnTo>
                  <a:lnTo>
                    <a:pt x="22" y="24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1" name="Freeform 425"/>
            <p:cNvSpPr/>
            <p:nvPr/>
          </p:nvSpPr>
          <p:spPr bwMode="auto">
            <a:xfrm>
              <a:off x="1151186" y="2637432"/>
              <a:ext cx="143201" cy="237086"/>
            </a:xfrm>
            <a:custGeom>
              <a:avLst/>
              <a:gdLst>
                <a:gd name="T0" fmla="*/ 0 w 297"/>
                <a:gd name="T1" fmla="*/ 3 h 521"/>
                <a:gd name="T2" fmla="*/ 0 w 297"/>
                <a:gd name="T3" fmla="*/ 1 h 521"/>
                <a:gd name="T4" fmla="*/ 1 w 297"/>
                <a:gd name="T5" fmla="*/ 0 h 521"/>
                <a:gd name="T6" fmla="*/ 3 w 297"/>
                <a:gd name="T7" fmla="*/ 0 h 521"/>
                <a:gd name="T8" fmla="*/ 2 w 297"/>
                <a:gd name="T9" fmla="*/ 1 h 521"/>
                <a:gd name="T10" fmla="*/ 4 w 297"/>
                <a:gd name="T11" fmla="*/ 2 h 521"/>
                <a:gd name="T12" fmla="*/ 3 w 297"/>
                <a:gd name="T13" fmla="*/ 4 h 521"/>
                <a:gd name="T14" fmla="*/ 4 w 297"/>
                <a:gd name="T15" fmla="*/ 4 h 521"/>
                <a:gd name="T16" fmla="*/ 5 w 297"/>
                <a:gd name="T17" fmla="*/ 7 h 521"/>
                <a:gd name="T18" fmla="*/ 5 w 297"/>
                <a:gd name="T19" fmla="*/ 7 h 521"/>
                <a:gd name="T20" fmla="*/ 6 w 297"/>
                <a:gd name="T21" fmla="*/ 8 h 521"/>
                <a:gd name="T22" fmla="*/ 5 w 297"/>
                <a:gd name="T23" fmla="*/ 8 h 521"/>
                <a:gd name="T24" fmla="*/ 7 w 297"/>
                <a:gd name="T25" fmla="*/ 9 h 521"/>
                <a:gd name="T26" fmla="*/ 6 w 297"/>
                <a:gd name="T27" fmla="*/ 10 h 521"/>
                <a:gd name="T28" fmla="*/ 7 w 297"/>
                <a:gd name="T29" fmla="*/ 11 h 521"/>
                <a:gd name="T30" fmla="*/ 0 w 297"/>
                <a:gd name="T31" fmla="*/ 12 h 521"/>
                <a:gd name="T32" fmla="*/ 3 w 297"/>
                <a:gd name="T33" fmla="*/ 10 h 521"/>
                <a:gd name="T34" fmla="*/ 2 w 297"/>
                <a:gd name="T35" fmla="*/ 10 h 521"/>
                <a:gd name="T36" fmla="*/ 1 w 297"/>
                <a:gd name="T37" fmla="*/ 9 h 521"/>
                <a:gd name="T38" fmla="*/ 2 w 297"/>
                <a:gd name="T39" fmla="*/ 9 h 521"/>
                <a:gd name="T40" fmla="*/ 1 w 297"/>
                <a:gd name="T41" fmla="*/ 8 h 521"/>
                <a:gd name="T42" fmla="*/ 3 w 297"/>
                <a:gd name="T43" fmla="*/ 7 h 521"/>
                <a:gd name="T44" fmla="*/ 3 w 297"/>
                <a:gd name="T45" fmla="*/ 6 h 521"/>
                <a:gd name="T46" fmla="*/ 2 w 297"/>
                <a:gd name="T47" fmla="*/ 6 h 521"/>
                <a:gd name="T48" fmla="*/ 3 w 297"/>
                <a:gd name="T49" fmla="*/ 5 h 521"/>
                <a:gd name="T50" fmla="*/ 1 w 297"/>
                <a:gd name="T51" fmla="*/ 6 h 521"/>
                <a:gd name="T52" fmla="*/ 1 w 297"/>
                <a:gd name="T53" fmla="*/ 4 h 521"/>
                <a:gd name="T54" fmla="*/ 0 w 297"/>
                <a:gd name="T55" fmla="*/ 5 h 521"/>
                <a:gd name="T56" fmla="*/ 1 w 297"/>
                <a:gd name="T57" fmla="*/ 3 h 521"/>
                <a:gd name="T58" fmla="*/ 0 w 297"/>
                <a:gd name="T59" fmla="*/ 3 h 52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97"/>
                <a:gd name="T91" fmla="*/ 0 h 521"/>
                <a:gd name="T92" fmla="*/ 297 w 297"/>
                <a:gd name="T93" fmla="*/ 521 h 52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97" h="521">
                  <a:moveTo>
                    <a:pt x="0" y="122"/>
                  </a:moveTo>
                  <a:lnTo>
                    <a:pt x="11" y="50"/>
                  </a:lnTo>
                  <a:lnTo>
                    <a:pt x="49" y="0"/>
                  </a:lnTo>
                  <a:lnTo>
                    <a:pt x="113" y="0"/>
                  </a:lnTo>
                  <a:lnTo>
                    <a:pt x="73" y="62"/>
                  </a:lnTo>
                  <a:lnTo>
                    <a:pt x="161" y="74"/>
                  </a:lnTo>
                  <a:lnTo>
                    <a:pt x="106" y="161"/>
                  </a:lnTo>
                  <a:lnTo>
                    <a:pt x="175" y="189"/>
                  </a:lnTo>
                  <a:lnTo>
                    <a:pt x="239" y="296"/>
                  </a:lnTo>
                  <a:lnTo>
                    <a:pt x="220" y="304"/>
                  </a:lnTo>
                  <a:lnTo>
                    <a:pt x="248" y="330"/>
                  </a:lnTo>
                  <a:lnTo>
                    <a:pt x="231" y="359"/>
                  </a:lnTo>
                  <a:lnTo>
                    <a:pt x="297" y="364"/>
                  </a:lnTo>
                  <a:lnTo>
                    <a:pt x="258" y="433"/>
                  </a:lnTo>
                  <a:lnTo>
                    <a:pt x="285" y="455"/>
                  </a:lnTo>
                  <a:lnTo>
                    <a:pt x="18" y="521"/>
                  </a:lnTo>
                  <a:lnTo>
                    <a:pt x="139" y="423"/>
                  </a:lnTo>
                  <a:lnTo>
                    <a:pt x="102" y="438"/>
                  </a:lnTo>
                  <a:lnTo>
                    <a:pt x="34" y="410"/>
                  </a:lnTo>
                  <a:lnTo>
                    <a:pt x="85" y="375"/>
                  </a:lnTo>
                  <a:lnTo>
                    <a:pt x="55" y="359"/>
                  </a:lnTo>
                  <a:lnTo>
                    <a:pt x="123" y="319"/>
                  </a:lnTo>
                  <a:lnTo>
                    <a:pt x="133" y="271"/>
                  </a:lnTo>
                  <a:lnTo>
                    <a:pt x="95" y="256"/>
                  </a:lnTo>
                  <a:lnTo>
                    <a:pt x="113" y="229"/>
                  </a:lnTo>
                  <a:lnTo>
                    <a:pt x="46" y="242"/>
                  </a:lnTo>
                  <a:lnTo>
                    <a:pt x="49" y="169"/>
                  </a:lnTo>
                  <a:lnTo>
                    <a:pt x="11" y="202"/>
                  </a:lnTo>
                  <a:lnTo>
                    <a:pt x="31" y="126"/>
                  </a:lnTo>
                  <a:lnTo>
                    <a:pt x="0" y="12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2" name="Freeform 426"/>
            <p:cNvSpPr/>
            <p:nvPr/>
          </p:nvSpPr>
          <p:spPr bwMode="auto">
            <a:xfrm>
              <a:off x="4709322" y="2483088"/>
              <a:ext cx="55596" cy="19094"/>
            </a:xfrm>
            <a:custGeom>
              <a:avLst/>
              <a:gdLst>
                <a:gd name="T0" fmla="*/ 0 w 116"/>
                <a:gd name="T1" fmla="*/ 0 h 42"/>
                <a:gd name="T2" fmla="*/ 2 w 116"/>
                <a:gd name="T3" fmla="*/ 0 h 42"/>
                <a:gd name="T4" fmla="*/ 3 w 116"/>
                <a:gd name="T5" fmla="*/ 1 h 42"/>
                <a:gd name="T6" fmla="*/ 2 w 116"/>
                <a:gd name="T7" fmla="*/ 1 h 42"/>
                <a:gd name="T8" fmla="*/ 0 w 116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42"/>
                <a:gd name="T17" fmla="*/ 116 w 116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42">
                  <a:moveTo>
                    <a:pt x="0" y="14"/>
                  </a:moveTo>
                  <a:lnTo>
                    <a:pt x="71" y="0"/>
                  </a:lnTo>
                  <a:lnTo>
                    <a:pt x="116" y="21"/>
                  </a:lnTo>
                  <a:lnTo>
                    <a:pt x="92" y="42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3" name="Freeform 427"/>
            <p:cNvSpPr/>
            <p:nvPr/>
          </p:nvSpPr>
          <p:spPr bwMode="auto">
            <a:xfrm>
              <a:off x="3135791" y="3493486"/>
              <a:ext cx="129724" cy="299141"/>
            </a:xfrm>
            <a:custGeom>
              <a:avLst/>
              <a:gdLst>
                <a:gd name="T0" fmla="*/ 0 w 268"/>
                <a:gd name="T1" fmla="*/ 1 h 659"/>
                <a:gd name="T2" fmla="*/ 1 w 268"/>
                <a:gd name="T3" fmla="*/ 2 h 659"/>
                <a:gd name="T4" fmla="*/ 2 w 268"/>
                <a:gd name="T5" fmla="*/ 3 h 659"/>
                <a:gd name="T6" fmla="*/ 1 w 268"/>
                <a:gd name="T7" fmla="*/ 4 h 659"/>
                <a:gd name="T8" fmla="*/ 4 w 268"/>
                <a:gd name="T9" fmla="*/ 6 h 659"/>
                <a:gd name="T10" fmla="*/ 5 w 268"/>
                <a:gd name="T11" fmla="*/ 9 h 659"/>
                <a:gd name="T12" fmla="*/ 5 w 268"/>
                <a:gd name="T13" fmla="*/ 11 h 659"/>
                <a:gd name="T14" fmla="*/ 2 w 268"/>
                <a:gd name="T15" fmla="*/ 13 h 659"/>
                <a:gd name="T16" fmla="*/ 3 w 268"/>
                <a:gd name="T17" fmla="*/ 15 h 659"/>
                <a:gd name="T18" fmla="*/ 3 w 268"/>
                <a:gd name="T19" fmla="*/ 14 h 659"/>
                <a:gd name="T20" fmla="*/ 4 w 268"/>
                <a:gd name="T21" fmla="*/ 14 h 659"/>
                <a:gd name="T22" fmla="*/ 4 w 268"/>
                <a:gd name="T23" fmla="*/ 13 h 659"/>
                <a:gd name="T24" fmla="*/ 6 w 268"/>
                <a:gd name="T25" fmla="*/ 12 h 659"/>
                <a:gd name="T26" fmla="*/ 6 w 268"/>
                <a:gd name="T27" fmla="*/ 8 h 659"/>
                <a:gd name="T28" fmla="*/ 3 w 268"/>
                <a:gd name="T29" fmla="*/ 5 h 659"/>
                <a:gd name="T30" fmla="*/ 3 w 268"/>
                <a:gd name="T31" fmla="*/ 3 h 659"/>
                <a:gd name="T32" fmla="*/ 5 w 268"/>
                <a:gd name="T33" fmla="*/ 2 h 659"/>
                <a:gd name="T34" fmla="*/ 3 w 268"/>
                <a:gd name="T35" fmla="*/ 0 h 659"/>
                <a:gd name="T36" fmla="*/ 0 w 268"/>
                <a:gd name="T37" fmla="*/ 1 h 6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8"/>
                <a:gd name="T58" fmla="*/ 0 h 659"/>
                <a:gd name="T59" fmla="*/ 268 w 268"/>
                <a:gd name="T60" fmla="*/ 659 h 6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8" h="659">
                  <a:moveTo>
                    <a:pt x="0" y="34"/>
                  </a:moveTo>
                  <a:lnTo>
                    <a:pt x="39" y="101"/>
                  </a:lnTo>
                  <a:lnTo>
                    <a:pt x="92" y="128"/>
                  </a:lnTo>
                  <a:lnTo>
                    <a:pt x="65" y="181"/>
                  </a:lnTo>
                  <a:lnTo>
                    <a:pt x="158" y="268"/>
                  </a:lnTo>
                  <a:lnTo>
                    <a:pt x="201" y="387"/>
                  </a:lnTo>
                  <a:lnTo>
                    <a:pt x="204" y="489"/>
                  </a:lnTo>
                  <a:lnTo>
                    <a:pt x="87" y="577"/>
                  </a:lnTo>
                  <a:lnTo>
                    <a:pt x="110" y="659"/>
                  </a:lnTo>
                  <a:lnTo>
                    <a:pt x="143" y="602"/>
                  </a:lnTo>
                  <a:lnTo>
                    <a:pt x="165" y="615"/>
                  </a:lnTo>
                  <a:lnTo>
                    <a:pt x="175" y="580"/>
                  </a:lnTo>
                  <a:lnTo>
                    <a:pt x="268" y="519"/>
                  </a:lnTo>
                  <a:lnTo>
                    <a:pt x="254" y="354"/>
                  </a:lnTo>
                  <a:lnTo>
                    <a:pt x="129" y="201"/>
                  </a:lnTo>
                  <a:lnTo>
                    <a:pt x="142" y="151"/>
                  </a:lnTo>
                  <a:lnTo>
                    <a:pt x="217" y="76"/>
                  </a:lnTo>
                  <a:lnTo>
                    <a:pt x="115" y="0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4" name="Freeform 428"/>
            <p:cNvSpPr/>
            <p:nvPr/>
          </p:nvSpPr>
          <p:spPr bwMode="auto">
            <a:xfrm>
              <a:off x="2057568" y="3579410"/>
              <a:ext cx="176896" cy="132068"/>
            </a:xfrm>
            <a:custGeom>
              <a:avLst/>
              <a:gdLst>
                <a:gd name="T0" fmla="*/ 0 w 369"/>
                <a:gd name="T1" fmla="*/ 7 h 289"/>
                <a:gd name="T2" fmla="*/ 2 w 369"/>
                <a:gd name="T3" fmla="*/ 5 h 289"/>
                <a:gd name="T4" fmla="*/ 2 w 369"/>
                <a:gd name="T5" fmla="*/ 5 h 289"/>
                <a:gd name="T6" fmla="*/ 3 w 369"/>
                <a:gd name="T7" fmla="*/ 4 h 289"/>
                <a:gd name="T8" fmla="*/ 5 w 369"/>
                <a:gd name="T9" fmla="*/ 1 h 289"/>
                <a:gd name="T10" fmla="*/ 8 w 369"/>
                <a:gd name="T11" fmla="*/ 0 h 289"/>
                <a:gd name="T12" fmla="*/ 9 w 369"/>
                <a:gd name="T13" fmla="*/ 3 h 289"/>
                <a:gd name="T14" fmla="*/ 8 w 369"/>
                <a:gd name="T15" fmla="*/ 4 h 289"/>
                <a:gd name="T16" fmla="*/ 5 w 369"/>
                <a:gd name="T17" fmla="*/ 5 h 289"/>
                <a:gd name="T18" fmla="*/ 0 w 369"/>
                <a:gd name="T19" fmla="*/ 7 h 2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9"/>
                <a:gd name="T31" fmla="*/ 0 h 289"/>
                <a:gd name="T32" fmla="*/ 369 w 369"/>
                <a:gd name="T33" fmla="*/ 289 h 2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9" h="289">
                  <a:moveTo>
                    <a:pt x="0" y="289"/>
                  </a:moveTo>
                  <a:lnTo>
                    <a:pt x="96" y="225"/>
                  </a:lnTo>
                  <a:lnTo>
                    <a:pt x="79" y="194"/>
                  </a:lnTo>
                  <a:lnTo>
                    <a:pt x="108" y="157"/>
                  </a:lnTo>
                  <a:lnTo>
                    <a:pt x="207" y="33"/>
                  </a:lnTo>
                  <a:lnTo>
                    <a:pt x="329" y="0"/>
                  </a:lnTo>
                  <a:lnTo>
                    <a:pt x="369" y="113"/>
                  </a:lnTo>
                  <a:lnTo>
                    <a:pt x="336" y="157"/>
                  </a:lnTo>
                  <a:lnTo>
                    <a:pt x="197" y="232"/>
                  </a:lnTo>
                  <a:lnTo>
                    <a:pt x="0" y="28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5" name="Freeform 429"/>
            <p:cNvSpPr/>
            <p:nvPr/>
          </p:nvSpPr>
          <p:spPr bwMode="auto">
            <a:xfrm>
              <a:off x="2044090" y="3614415"/>
              <a:ext cx="65704" cy="97062"/>
            </a:xfrm>
            <a:custGeom>
              <a:avLst/>
              <a:gdLst>
                <a:gd name="T0" fmla="*/ 0 w 137"/>
                <a:gd name="T1" fmla="*/ 1 h 211"/>
                <a:gd name="T2" fmla="*/ 1 w 137"/>
                <a:gd name="T3" fmla="*/ 5 h 211"/>
                <a:gd name="T4" fmla="*/ 3 w 137"/>
                <a:gd name="T5" fmla="*/ 3 h 211"/>
                <a:gd name="T6" fmla="*/ 3 w 137"/>
                <a:gd name="T7" fmla="*/ 3 h 211"/>
                <a:gd name="T8" fmla="*/ 3 w 137"/>
                <a:gd name="T9" fmla="*/ 2 h 211"/>
                <a:gd name="T10" fmla="*/ 3 w 137"/>
                <a:gd name="T11" fmla="*/ 1 h 211"/>
                <a:gd name="T12" fmla="*/ 1 w 137"/>
                <a:gd name="T13" fmla="*/ 0 h 211"/>
                <a:gd name="T14" fmla="*/ 0 w 137"/>
                <a:gd name="T15" fmla="*/ 1 h 2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7"/>
                <a:gd name="T25" fmla="*/ 0 h 211"/>
                <a:gd name="T26" fmla="*/ 137 w 137"/>
                <a:gd name="T27" fmla="*/ 211 h 2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7" h="211">
                  <a:moveTo>
                    <a:pt x="0" y="42"/>
                  </a:moveTo>
                  <a:lnTo>
                    <a:pt x="29" y="211"/>
                  </a:lnTo>
                  <a:lnTo>
                    <a:pt x="125" y="147"/>
                  </a:lnTo>
                  <a:lnTo>
                    <a:pt x="108" y="116"/>
                  </a:lnTo>
                  <a:lnTo>
                    <a:pt x="137" y="79"/>
                  </a:lnTo>
                  <a:lnTo>
                    <a:pt x="137" y="32"/>
                  </a:lnTo>
                  <a:lnTo>
                    <a:pt x="67" y="0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6" name="Freeform 430"/>
            <p:cNvSpPr/>
            <p:nvPr/>
          </p:nvSpPr>
          <p:spPr bwMode="auto">
            <a:xfrm>
              <a:off x="1513402" y="2952485"/>
              <a:ext cx="171842" cy="146388"/>
            </a:xfrm>
            <a:custGeom>
              <a:avLst/>
              <a:gdLst>
                <a:gd name="T0" fmla="*/ 0 w 356"/>
                <a:gd name="T1" fmla="*/ 2 h 323"/>
                <a:gd name="T2" fmla="*/ 0 w 356"/>
                <a:gd name="T3" fmla="*/ 1 h 323"/>
                <a:gd name="T4" fmla="*/ 2 w 356"/>
                <a:gd name="T5" fmla="*/ 0 h 323"/>
                <a:gd name="T6" fmla="*/ 4 w 356"/>
                <a:gd name="T7" fmla="*/ 1 h 323"/>
                <a:gd name="T8" fmla="*/ 6 w 356"/>
                <a:gd name="T9" fmla="*/ 1 h 323"/>
                <a:gd name="T10" fmla="*/ 8 w 356"/>
                <a:gd name="T11" fmla="*/ 3 h 323"/>
                <a:gd name="T12" fmla="*/ 8 w 356"/>
                <a:gd name="T13" fmla="*/ 6 h 323"/>
                <a:gd name="T14" fmla="*/ 8 w 356"/>
                <a:gd name="T15" fmla="*/ 7 h 323"/>
                <a:gd name="T16" fmla="*/ 7 w 356"/>
                <a:gd name="T17" fmla="*/ 7 h 323"/>
                <a:gd name="T18" fmla="*/ 6 w 356"/>
                <a:gd name="T19" fmla="*/ 5 h 323"/>
                <a:gd name="T20" fmla="*/ 5 w 356"/>
                <a:gd name="T21" fmla="*/ 6 h 323"/>
                <a:gd name="T22" fmla="*/ 2 w 356"/>
                <a:gd name="T23" fmla="*/ 4 h 323"/>
                <a:gd name="T24" fmla="*/ 1 w 356"/>
                <a:gd name="T25" fmla="*/ 2 h 323"/>
                <a:gd name="T26" fmla="*/ 0 w 356"/>
                <a:gd name="T27" fmla="*/ 3 h 323"/>
                <a:gd name="T28" fmla="*/ 0 w 356"/>
                <a:gd name="T29" fmla="*/ 2 h 3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6"/>
                <a:gd name="T46" fmla="*/ 0 h 323"/>
                <a:gd name="T47" fmla="*/ 356 w 356"/>
                <a:gd name="T48" fmla="*/ 323 h 3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6" h="323">
                  <a:moveTo>
                    <a:pt x="0" y="76"/>
                  </a:moveTo>
                  <a:lnTo>
                    <a:pt x="0" y="23"/>
                  </a:lnTo>
                  <a:lnTo>
                    <a:pt x="91" y="0"/>
                  </a:lnTo>
                  <a:lnTo>
                    <a:pt x="164" y="64"/>
                  </a:lnTo>
                  <a:lnTo>
                    <a:pt x="245" y="46"/>
                  </a:lnTo>
                  <a:lnTo>
                    <a:pt x="345" y="146"/>
                  </a:lnTo>
                  <a:lnTo>
                    <a:pt x="332" y="253"/>
                  </a:lnTo>
                  <a:lnTo>
                    <a:pt x="356" y="299"/>
                  </a:lnTo>
                  <a:lnTo>
                    <a:pt x="281" y="323"/>
                  </a:lnTo>
                  <a:lnTo>
                    <a:pt x="243" y="235"/>
                  </a:lnTo>
                  <a:lnTo>
                    <a:pt x="211" y="272"/>
                  </a:lnTo>
                  <a:lnTo>
                    <a:pt x="91" y="183"/>
                  </a:lnTo>
                  <a:lnTo>
                    <a:pt x="33" y="89"/>
                  </a:lnTo>
                  <a:lnTo>
                    <a:pt x="2" y="110"/>
                  </a:lnTo>
                  <a:lnTo>
                    <a:pt x="0" y="7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7" name="Freeform 431"/>
            <p:cNvSpPr/>
            <p:nvPr/>
          </p:nvSpPr>
          <p:spPr bwMode="auto">
            <a:xfrm>
              <a:off x="1472969" y="4079039"/>
              <a:ext cx="234177" cy="249815"/>
            </a:xfrm>
            <a:custGeom>
              <a:avLst/>
              <a:gdLst>
                <a:gd name="T0" fmla="*/ 0 w 485"/>
                <a:gd name="T1" fmla="*/ 12 h 550"/>
                <a:gd name="T2" fmla="*/ 1 w 485"/>
                <a:gd name="T3" fmla="*/ 12 h 550"/>
                <a:gd name="T4" fmla="*/ 9 w 485"/>
                <a:gd name="T5" fmla="*/ 13 h 550"/>
                <a:gd name="T6" fmla="*/ 11 w 485"/>
                <a:gd name="T7" fmla="*/ 12 h 550"/>
                <a:gd name="T8" fmla="*/ 9 w 485"/>
                <a:gd name="T9" fmla="*/ 11 h 550"/>
                <a:gd name="T10" fmla="*/ 9 w 485"/>
                <a:gd name="T11" fmla="*/ 7 h 550"/>
                <a:gd name="T12" fmla="*/ 11 w 485"/>
                <a:gd name="T13" fmla="*/ 7 h 550"/>
                <a:gd name="T14" fmla="*/ 11 w 485"/>
                <a:gd name="T15" fmla="*/ 5 h 550"/>
                <a:gd name="T16" fmla="*/ 9 w 485"/>
                <a:gd name="T17" fmla="*/ 5 h 550"/>
                <a:gd name="T18" fmla="*/ 9 w 485"/>
                <a:gd name="T19" fmla="*/ 2 h 550"/>
                <a:gd name="T20" fmla="*/ 8 w 485"/>
                <a:gd name="T21" fmla="*/ 1 h 550"/>
                <a:gd name="T22" fmla="*/ 7 w 485"/>
                <a:gd name="T23" fmla="*/ 1 h 550"/>
                <a:gd name="T24" fmla="*/ 7 w 485"/>
                <a:gd name="T25" fmla="*/ 2 h 550"/>
                <a:gd name="T26" fmla="*/ 5 w 485"/>
                <a:gd name="T27" fmla="*/ 2 h 550"/>
                <a:gd name="T28" fmla="*/ 4 w 485"/>
                <a:gd name="T29" fmla="*/ 0 h 550"/>
                <a:gd name="T30" fmla="*/ 1 w 485"/>
                <a:gd name="T31" fmla="*/ 1 h 550"/>
                <a:gd name="T32" fmla="*/ 2 w 485"/>
                <a:gd name="T33" fmla="*/ 5 h 550"/>
                <a:gd name="T34" fmla="*/ 0 w 485"/>
                <a:gd name="T35" fmla="*/ 12 h 5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5"/>
                <a:gd name="T55" fmla="*/ 0 h 550"/>
                <a:gd name="T56" fmla="*/ 485 w 485"/>
                <a:gd name="T57" fmla="*/ 550 h 55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5" h="550">
                  <a:moveTo>
                    <a:pt x="0" y="515"/>
                  </a:moveTo>
                  <a:lnTo>
                    <a:pt x="63" y="496"/>
                  </a:lnTo>
                  <a:lnTo>
                    <a:pt x="376" y="550"/>
                  </a:lnTo>
                  <a:lnTo>
                    <a:pt x="446" y="524"/>
                  </a:lnTo>
                  <a:lnTo>
                    <a:pt x="399" y="484"/>
                  </a:lnTo>
                  <a:lnTo>
                    <a:pt x="399" y="317"/>
                  </a:lnTo>
                  <a:lnTo>
                    <a:pt x="485" y="317"/>
                  </a:lnTo>
                  <a:lnTo>
                    <a:pt x="480" y="227"/>
                  </a:lnTo>
                  <a:lnTo>
                    <a:pt x="399" y="236"/>
                  </a:lnTo>
                  <a:lnTo>
                    <a:pt x="391" y="77"/>
                  </a:lnTo>
                  <a:lnTo>
                    <a:pt x="356" y="48"/>
                  </a:lnTo>
                  <a:lnTo>
                    <a:pt x="305" y="52"/>
                  </a:lnTo>
                  <a:lnTo>
                    <a:pt x="294" y="96"/>
                  </a:lnTo>
                  <a:lnTo>
                    <a:pt x="239" y="102"/>
                  </a:lnTo>
                  <a:lnTo>
                    <a:pt x="179" y="0"/>
                  </a:lnTo>
                  <a:lnTo>
                    <a:pt x="34" y="23"/>
                  </a:lnTo>
                  <a:lnTo>
                    <a:pt x="86" y="231"/>
                  </a:lnTo>
                  <a:lnTo>
                    <a:pt x="0" y="51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8" name="Freeform 432"/>
            <p:cNvSpPr/>
            <p:nvPr/>
          </p:nvSpPr>
          <p:spPr bwMode="auto">
            <a:xfrm>
              <a:off x="1479707" y="4058354"/>
              <a:ext cx="18532" cy="20685"/>
            </a:xfrm>
            <a:custGeom>
              <a:avLst/>
              <a:gdLst>
                <a:gd name="T0" fmla="*/ 0 w 40"/>
                <a:gd name="T1" fmla="*/ 0 h 48"/>
                <a:gd name="T2" fmla="*/ 0 w 40"/>
                <a:gd name="T3" fmla="*/ 1 h 48"/>
                <a:gd name="T4" fmla="*/ 1 w 40"/>
                <a:gd name="T5" fmla="*/ 0 h 48"/>
                <a:gd name="T6" fmla="*/ 0 w 40"/>
                <a:gd name="T7" fmla="*/ 0 h 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48"/>
                <a:gd name="T14" fmla="*/ 40 w 40"/>
                <a:gd name="T15" fmla="*/ 48 h 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48">
                  <a:moveTo>
                    <a:pt x="0" y="16"/>
                  </a:moveTo>
                  <a:lnTo>
                    <a:pt x="18" y="48"/>
                  </a:lnTo>
                  <a:lnTo>
                    <a:pt x="40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89" name="Freeform 433"/>
            <p:cNvSpPr/>
            <p:nvPr/>
          </p:nvSpPr>
          <p:spPr bwMode="auto">
            <a:xfrm>
              <a:off x="1626278" y="4322490"/>
              <a:ext cx="171842" cy="186168"/>
            </a:xfrm>
            <a:custGeom>
              <a:avLst/>
              <a:gdLst>
                <a:gd name="T0" fmla="*/ 0 w 358"/>
                <a:gd name="T1" fmla="*/ 7 h 410"/>
                <a:gd name="T2" fmla="*/ 0 w 358"/>
                <a:gd name="T3" fmla="*/ 5 h 410"/>
                <a:gd name="T4" fmla="*/ 1 w 358"/>
                <a:gd name="T5" fmla="*/ 4 h 410"/>
                <a:gd name="T6" fmla="*/ 1 w 358"/>
                <a:gd name="T7" fmla="*/ 1 h 410"/>
                <a:gd name="T8" fmla="*/ 3 w 358"/>
                <a:gd name="T9" fmla="*/ 0 h 410"/>
                <a:gd name="T10" fmla="*/ 3 w 358"/>
                <a:gd name="T11" fmla="*/ 1 h 410"/>
                <a:gd name="T12" fmla="*/ 5 w 358"/>
                <a:gd name="T13" fmla="*/ 0 h 410"/>
                <a:gd name="T14" fmla="*/ 7 w 358"/>
                <a:gd name="T15" fmla="*/ 4 h 410"/>
                <a:gd name="T16" fmla="*/ 8 w 358"/>
                <a:gd name="T17" fmla="*/ 5 h 410"/>
                <a:gd name="T18" fmla="*/ 5 w 358"/>
                <a:gd name="T19" fmla="*/ 8 h 410"/>
                <a:gd name="T20" fmla="*/ 3 w 358"/>
                <a:gd name="T21" fmla="*/ 8 h 410"/>
                <a:gd name="T22" fmla="*/ 2 w 358"/>
                <a:gd name="T23" fmla="*/ 9 h 410"/>
                <a:gd name="T24" fmla="*/ 1 w 358"/>
                <a:gd name="T25" fmla="*/ 9 h 410"/>
                <a:gd name="T26" fmla="*/ 1 w 358"/>
                <a:gd name="T27" fmla="*/ 8 h 410"/>
                <a:gd name="T28" fmla="*/ 0 w 358"/>
                <a:gd name="T29" fmla="*/ 7 h 4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8"/>
                <a:gd name="T46" fmla="*/ 0 h 410"/>
                <a:gd name="T47" fmla="*/ 358 w 358"/>
                <a:gd name="T48" fmla="*/ 410 h 4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8" h="410">
                  <a:moveTo>
                    <a:pt x="0" y="314"/>
                  </a:moveTo>
                  <a:lnTo>
                    <a:pt x="0" y="191"/>
                  </a:lnTo>
                  <a:lnTo>
                    <a:pt x="40" y="188"/>
                  </a:lnTo>
                  <a:lnTo>
                    <a:pt x="40" y="30"/>
                  </a:lnTo>
                  <a:lnTo>
                    <a:pt x="115" y="12"/>
                  </a:lnTo>
                  <a:lnTo>
                    <a:pt x="138" y="39"/>
                  </a:lnTo>
                  <a:lnTo>
                    <a:pt x="201" y="0"/>
                  </a:lnTo>
                  <a:lnTo>
                    <a:pt x="306" y="169"/>
                  </a:lnTo>
                  <a:lnTo>
                    <a:pt x="358" y="197"/>
                  </a:lnTo>
                  <a:lnTo>
                    <a:pt x="216" y="353"/>
                  </a:lnTo>
                  <a:lnTo>
                    <a:pt x="131" y="353"/>
                  </a:lnTo>
                  <a:lnTo>
                    <a:pt x="86" y="408"/>
                  </a:lnTo>
                  <a:lnTo>
                    <a:pt x="32" y="410"/>
                  </a:lnTo>
                  <a:lnTo>
                    <a:pt x="34" y="360"/>
                  </a:lnTo>
                  <a:lnTo>
                    <a:pt x="0" y="31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0" name="Freeform 434"/>
            <p:cNvSpPr/>
            <p:nvPr/>
          </p:nvSpPr>
          <p:spPr bwMode="auto">
            <a:xfrm>
              <a:off x="1794751" y="4010619"/>
              <a:ext cx="32010" cy="38188"/>
            </a:xfrm>
            <a:custGeom>
              <a:avLst/>
              <a:gdLst>
                <a:gd name="T0" fmla="*/ 0 w 69"/>
                <a:gd name="T1" fmla="*/ 0 h 88"/>
                <a:gd name="T2" fmla="*/ 0 w 69"/>
                <a:gd name="T3" fmla="*/ 1 h 88"/>
                <a:gd name="T4" fmla="*/ 1 w 69"/>
                <a:gd name="T5" fmla="*/ 2 h 88"/>
                <a:gd name="T6" fmla="*/ 1 w 69"/>
                <a:gd name="T7" fmla="*/ 1 h 88"/>
                <a:gd name="T8" fmla="*/ 1 w 69"/>
                <a:gd name="T9" fmla="*/ 0 h 88"/>
                <a:gd name="T10" fmla="*/ 0 w 69"/>
                <a:gd name="T11" fmla="*/ 0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"/>
                <a:gd name="T19" fmla="*/ 0 h 88"/>
                <a:gd name="T20" fmla="*/ 69 w 69"/>
                <a:gd name="T21" fmla="*/ 88 h 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" h="88">
                  <a:moveTo>
                    <a:pt x="0" y="15"/>
                  </a:moveTo>
                  <a:lnTo>
                    <a:pt x="8" y="45"/>
                  </a:lnTo>
                  <a:lnTo>
                    <a:pt x="27" y="88"/>
                  </a:lnTo>
                  <a:lnTo>
                    <a:pt x="69" y="35"/>
                  </a:lnTo>
                  <a:lnTo>
                    <a:pt x="66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1" name="Freeform 435"/>
            <p:cNvSpPr/>
            <p:nvPr/>
          </p:nvSpPr>
          <p:spPr bwMode="auto">
            <a:xfrm>
              <a:off x="1417373" y="3708295"/>
              <a:ext cx="139832" cy="225947"/>
            </a:xfrm>
            <a:custGeom>
              <a:avLst/>
              <a:gdLst>
                <a:gd name="T0" fmla="*/ 0 w 294"/>
                <a:gd name="T1" fmla="*/ 8 h 498"/>
                <a:gd name="T2" fmla="*/ 1 w 294"/>
                <a:gd name="T3" fmla="*/ 6 h 498"/>
                <a:gd name="T4" fmla="*/ 3 w 294"/>
                <a:gd name="T5" fmla="*/ 6 h 498"/>
                <a:gd name="T6" fmla="*/ 4 w 294"/>
                <a:gd name="T7" fmla="*/ 2 h 498"/>
                <a:gd name="T8" fmla="*/ 5 w 294"/>
                <a:gd name="T9" fmla="*/ 1 h 498"/>
                <a:gd name="T10" fmla="*/ 5 w 294"/>
                <a:gd name="T11" fmla="*/ 0 h 498"/>
                <a:gd name="T12" fmla="*/ 5 w 294"/>
                <a:gd name="T13" fmla="*/ 0 h 498"/>
                <a:gd name="T14" fmla="*/ 6 w 294"/>
                <a:gd name="T15" fmla="*/ 3 h 498"/>
                <a:gd name="T16" fmla="*/ 5 w 294"/>
                <a:gd name="T17" fmla="*/ 3 h 498"/>
                <a:gd name="T18" fmla="*/ 6 w 294"/>
                <a:gd name="T19" fmla="*/ 5 h 498"/>
                <a:gd name="T20" fmla="*/ 5 w 294"/>
                <a:gd name="T21" fmla="*/ 8 h 498"/>
                <a:gd name="T22" fmla="*/ 6 w 294"/>
                <a:gd name="T23" fmla="*/ 10 h 498"/>
                <a:gd name="T24" fmla="*/ 6 w 294"/>
                <a:gd name="T25" fmla="*/ 11 h 498"/>
                <a:gd name="T26" fmla="*/ 4 w 294"/>
                <a:gd name="T27" fmla="*/ 11 h 498"/>
                <a:gd name="T28" fmla="*/ 2 w 294"/>
                <a:gd name="T29" fmla="*/ 11 h 498"/>
                <a:gd name="T30" fmla="*/ 1 w 294"/>
                <a:gd name="T31" fmla="*/ 11 h 498"/>
                <a:gd name="T32" fmla="*/ 1 w 294"/>
                <a:gd name="T33" fmla="*/ 9 h 498"/>
                <a:gd name="T34" fmla="*/ 0 w 294"/>
                <a:gd name="T35" fmla="*/ 8 h 4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4"/>
                <a:gd name="T55" fmla="*/ 0 h 498"/>
                <a:gd name="T56" fmla="*/ 294 w 294"/>
                <a:gd name="T57" fmla="*/ 498 h 49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4" h="498">
                  <a:moveTo>
                    <a:pt x="0" y="355"/>
                  </a:moveTo>
                  <a:lnTo>
                    <a:pt x="38" y="263"/>
                  </a:lnTo>
                  <a:lnTo>
                    <a:pt x="109" y="275"/>
                  </a:lnTo>
                  <a:lnTo>
                    <a:pt x="192" y="81"/>
                  </a:lnTo>
                  <a:lnTo>
                    <a:pt x="231" y="46"/>
                  </a:lnTo>
                  <a:lnTo>
                    <a:pt x="214" y="8"/>
                  </a:lnTo>
                  <a:lnTo>
                    <a:pt x="235" y="0"/>
                  </a:lnTo>
                  <a:lnTo>
                    <a:pt x="260" y="123"/>
                  </a:lnTo>
                  <a:lnTo>
                    <a:pt x="214" y="142"/>
                  </a:lnTo>
                  <a:lnTo>
                    <a:pt x="265" y="238"/>
                  </a:lnTo>
                  <a:lnTo>
                    <a:pt x="235" y="352"/>
                  </a:lnTo>
                  <a:lnTo>
                    <a:pt x="294" y="437"/>
                  </a:lnTo>
                  <a:lnTo>
                    <a:pt x="287" y="498"/>
                  </a:lnTo>
                  <a:lnTo>
                    <a:pt x="185" y="471"/>
                  </a:lnTo>
                  <a:lnTo>
                    <a:pt x="107" y="470"/>
                  </a:lnTo>
                  <a:lnTo>
                    <a:pt x="45" y="471"/>
                  </a:lnTo>
                  <a:lnTo>
                    <a:pt x="44" y="388"/>
                  </a:lnTo>
                  <a:lnTo>
                    <a:pt x="0" y="35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2" name="Freeform 436"/>
            <p:cNvSpPr/>
            <p:nvPr/>
          </p:nvSpPr>
          <p:spPr bwMode="auto">
            <a:xfrm>
              <a:off x="1528564" y="3743301"/>
              <a:ext cx="239231" cy="162300"/>
            </a:xfrm>
            <a:custGeom>
              <a:avLst/>
              <a:gdLst>
                <a:gd name="T0" fmla="*/ 0 w 497"/>
                <a:gd name="T1" fmla="*/ 6 h 357"/>
                <a:gd name="T2" fmla="*/ 1 w 497"/>
                <a:gd name="T3" fmla="*/ 4 h 357"/>
                <a:gd name="T4" fmla="*/ 4 w 497"/>
                <a:gd name="T5" fmla="*/ 3 h 357"/>
                <a:gd name="T6" fmla="*/ 4 w 497"/>
                <a:gd name="T7" fmla="*/ 2 h 357"/>
                <a:gd name="T8" fmla="*/ 5 w 497"/>
                <a:gd name="T9" fmla="*/ 2 h 357"/>
                <a:gd name="T10" fmla="*/ 7 w 497"/>
                <a:gd name="T11" fmla="*/ 0 h 357"/>
                <a:gd name="T12" fmla="*/ 8 w 497"/>
                <a:gd name="T13" fmla="*/ 2 h 357"/>
                <a:gd name="T14" fmla="*/ 9 w 497"/>
                <a:gd name="T15" fmla="*/ 3 h 357"/>
                <a:gd name="T16" fmla="*/ 12 w 497"/>
                <a:gd name="T17" fmla="*/ 6 h 357"/>
                <a:gd name="T18" fmla="*/ 6 w 497"/>
                <a:gd name="T19" fmla="*/ 7 h 357"/>
                <a:gd name="T20" fmla="*/ 4 w 497"/>
                <a:gd name="T21" fmla="*/ 6 h 357"/>
                <a:gd name="T22" fmla="*/ 4 w 497"/>
                <a:gd name="T23" fmla="*/ 7 h 357"/>
                <a:gd name="T24" fmla="*/ 2 w 497"/>
                <a:gd name="T25" fmla="*/ 7 h 357"/>
                <a:gd name="T26" fmla="*/ 1 w 497"/>
                <a:gd name="T27" fmla="*/ 8 h 357"/>
                <a:gd name="T28" fmla="*/ 0 w 497"/>
                <a:gd name="T29" fmla="*/ 6 h 3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97"/>
                <a:gd name="T46" fmla="*/ 0 h 357"/>
                <a:gd name="T47" fmla="*/ 497 w 497"/>
                <a:gd name="T48" fmla="*/ 357 h 35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97" h="357">
                  <a:moveTo>
                    <a:pt x="0" y="272"/>
                  </a:moveTo>
                  <a:lnTo>
                    <a:pt x="30" y="158"/>
                  </a:lnTo>
                  <a:lnTo>
                    <a:pt x="157" y="130"/>
                  </a:lnTo>
                  <a:lnTo>
                    <a:pt x="169" y="93"/>
                  </a:lnTo>
                  <a:lnTo>
                    <a:pt x="226" y="80"/>
                  </a:lnTo>
                  <a:lnTo>
                    <a:pt x="311" y="0"/>
                  </a:lnTo>
                  <a:lnTo>
                    <a:pt x="340" y="95"/>
                  </a:lnTo>
                  <a:lnTo>
                    <a:pt x="405" y="130"/>
                  </a:lnTo>
                  <a:lnTo>
                    <a:pt x="497" y="258"/>
                  </a:lnTo>
                  <a:lnTo>
                    <a:pt x="266" y="295"/>
                  </a:lnTo>
                  <a:lnTo>
                    <a:pt x="188" y="258"/>
                  </a:lnTo>
                  <a:lnTo>
                    <a:pt x="157" y="322"/>
                  </a:lnTo>
                  <a:lnTo>
                    <a:pt x="91" y="322"/>
                  </a:lnTo>
                  <a:lnTo>
                    <a:pt x="59" y="357"/>
                  </a:lnTo>
                  <a:lnTo>
                    <a:pt x="0" y="27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3" name="Freeform 437"/>
            <p:cNvSpPr/>
            <p:nvPr/>
          </p:nvSpPr>
          <p:spPr bwMode="auto">
            <a:xfrm>
              <a:off x="1508348" y="3487121"/>
              <a:ext cx="195428" cy="327783"/>
            </a:xfrm>
            <a:custGeom>
              <a:avLst/>
              <a:gdLst>
                <a:gd name="T0" fmla="*/ 0 w 409"/>
                <a:gd name="T1" fmla="*/ 10 h 725"/>
                <a:gd name="T2" fmla="*/ 1 w 409"/>
                <a:gd name="T3" fmla="*/ 10 h 725"/>
                <a:gd name="T4" fmla="*/ 1 w 409"/>
                <a:gd name="T5" fmla="*/ 11 h 725"/>
                <a:gd name="T6" fmla="*/ 2 w 409"/>
                <a:gd name="T7" fmla="*/ 14 h 725"/>
                <a:gd name="T8" fmla="*/ 1 w 409"/>
                <a:gd name="T9" fmla="*/ 14 h 725"/>
                <a:gd name="T10" fmla="*/ 2 w 409"/>
                <a:gd name="T11" fmla="*/ 17 h 725"/>
                <a:gd name="T12" fmla="*/ 5 w 409"/>
                <a:gd name="T13" fmla="*/ 16 h 725"/>
                <a:gd name="T14" fmla="*/ 5 w 409"/>
                <a:gd name="T15" fmla="*/ 15 h 725"/>
                <a:gd name="T16" fmla="*/ 6 w 409"/>
                <a:gd name="T17" fmla="*/ 15 h 725"/>
                <a:gd name="T18" fmla="*/ 8 w 409"/>
                <a:gd name="T19" fmla="*/ 13 h 725"/>
                <a:gd name="T20" fmla="*/ 7 w 409"/>
                <a:gd name="T21" fmla="*/ 11 h 725"/>
                <a:gd name="T22" fmla="*/ 8 w 409"/>
                <a:gd name="T23" fmla="*/ 8 h 725"/>
                <a:gd name="T24" fmla="*/ 9 w 409"/>
                <a:gd name="T25" fmla="*/ 8 h 725"/>
                <a:gd name="T26" fmla="*/ 9 w 409"/>
                <a:gd name="T27" fmla="*/ 4 h 725"/>
                <a:gd name="T28" fmla="*/ 2 w 409"/>
                <a:gd name="T29" fmla="*/ 0 h 725"/>
                <a:gd name="T30" fmla="*/ 1 w 409"/>
                <a:gd name="T31" fmla="*/ 1 h 725"/>
                <a:gd name="T32" fmla="*/ 1 w 409"/>
                <a:gd name="T33" fmla="*/ 2 h 725"/>
                <a:gd name="T34" fmla="*/ 2 w 409"/>
                <a:gd name="T35" fmla="*/ 3 h 725"/>
                <a:gd name="T36" fmla="*/ 2 w 409"/>
                <a:gd name="T37" fmla="*/ 7 h 725"/>
                <a:gd name="T38" fmla="*/ 0 w 409"/>
                <a:gd name="T39" fmla="*/ 10 h 7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09"/>
                <a:gd name="T61" fmla="*/ 0 h 725"/>
                <a:gd name="T62" fmla="*/ 409 w 409"/>
                <a:gd name="T63" fmla="*/ 725 h 7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09" h="725">
                  <a:moveTo>
                    <a:pt x="0" y="416"/>
                  </a:moveTo>
                  <a:lnTo>
                    <a:pt x="60" y="451"/>
                  </a:lnTo>
                  <a:lnTo>
                    <a:pt x="45" y="487"/>
                  </a:lnTo>
                  <a:lnTo>
                    <a:pt x="70" y="610"/>
                  </a:lnTo>
                  <a:lnTo>
                    <a:pt x="24" y="629"/>
                  </a:lnTo>
                  <a:lnTo>
                    <a:pt x="75" y="725"/>
                  </a:lnTo>
                  <a:lnTo>
                    <a:pt x="202" y="697"/>
                  </a:lnTo>
                  <a:lnTo>
                    <a:pt x="214" y="660"/>
                  </a:lnTo>
                  <a:lnTo>
                    <a:pt x="271" y="647"/>
                  </a:lnTo>
                  <a:lnTo>
                    <a:pt x="356" y="567"/>
                  </a:lnTo>
                  <a:lnTo>
                    <a:pt x="326" y="478"/>
                  </a:lnTo>
                  <a:lnTo>
                    <a:pt x="368" y="361"/>
                  </a:lnTo>
                  <a:lnTo>
                    <a:pt x="408" y="352"/>
                  </a:lnTo>
                  <a:lnTo>
                    <a:pt x="409" y="184"/>
                  </a:lnTo>
                  <a:lnTo>
                    <a:pt x="103" y="0"/>
                  </a:lnTo>
                  <a:lnTo>
                    <a:pt x="64" y="21"/>
                  </a:lnTo>
                  <a:lnTo>
                    <a:pt x="64" y="90"/>
                  </a:lnTo>
                  <a:lnTo>
                    <a:pt x="103" y="140"/>
                  </a:lnTo>
                  <a:lnTo>
                    <a:pt x="75" y="298"/>
                  </a:lnTo>
                  <a:lnTo>
                    <a:pt x="0" y="41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4" name="Freeform 438"/>
            <p:cNvSpPr/>
            <p:nvPr/>
          </p:nvSpPr>
          <p:spPr bwMode="auto">
            <a:xfrm>
              <a:off x="1466230" y="3889689"/>
              <a:ext cx="138147" cy="175030"/>
            </a:xfrm>
            <a:custGeom>
              <a:avLst/>
              <a:gdLst>
                <a:gd name="T0" fmla="*/ 0 w 289"/>
                <a:gd name="T1" fmla="*/ 8 h 385"/>
                <a:gd name="T2" fmla="*/ 1 w 289"/>
                <a:gd name="T3" fmla="*/ 9 h 385"/>
                <a:gd name="T4" fmla="*/ 2 w 289"/>
                <a:gd name="T5" fmla="*/ 9 h 385"/>
                <a:gd name="T6" fmla="*/ 3 w 289"/>
                <a:gd name="T7" fmla="*/ 9 h 385"/>
                <a:gd name="T8" fmla="*/ 4 w 289"/>
                <a:gd name="T9" fmla="*/ 8 h 385"/>
                <a:gd name="T10" fmla="*/ 5 w 289"/>
                <a:gd name="T11" fmla="*/ 6 h 385"/>
                <a:gd name="T12" fmla="*/ 6 w 289"/>
                <a:gd name="T13" fmla="*/ 5 h 385"/>
                <a:gd name="T14" fmla="*/ 7 w 289"/>
                <a:gd name="T15" fmla="*/ 0 h 385"/>
                <a:gd name="T16" fmla="*/ 5 w 289"/>
                <a:gd name="T17" fmla="*/ 0 h 385"/>
                <a:gd name="T18" fmla="*/ 4 w 289"/>
                <a:gd name="T19" fmla="*/ 1 h 385"/>
                <a:gd name="T20" fmla="*/ 4 w 289"/>
                <a:gd name="T21" fmla="*/ 2 h 385"/>
                <a:gd name="T22" fmla="*/ 2 w 289"/>
                <a:gd name="T23" fmla="*/ 2 h 385"/>
                <a:gd name="T24" fmla="*/ 2 w 289"/>
                <a:gd name="T25" fmla="*/ 3 h 385"/>
                <a:gd name="T26" fmla="*/ 3 w 289"/>
                <a:gd name="T27" fmla="*/ 3 h 385"/>
                <a:gd name="T28" fmla="*/ 3 w 289"/>
                <a:gd name="T29" fmla="*/ 6 h 385"/>
                <a:gd name="T30" fmla="*/ 1 w 289"/>
                <a:gd name="T31" fmla="*/ 6 h 385"/>
                <a:gd name="T32" fmla="*/ 0 w 289"/>
                <a:gd name="T33" fmla="*/ 8 h 3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9"/>
                <a:gd name="T52" fmla="*/ 0 h 385"/>
                <a:gd name="T53" fmla="*/ 289 w 289"/>
                <a:gd name="T54" fmla="*/ 385 h 38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9" h="385">
                  <a:moveTo>
                    <a:pt x="0" y="335"/>
                  </a:moveTo>
                  <a:lnTo>
                    <a:pt x="30" y="385"/>
                  </a:lnTo>
                  <a:lnTo>
                    <a:pt x="70" y="369"/>
                  </a:lnTo>
                  <a:lnTo>
                    <a:pt x="130" y="372"/>
                  </a:lnTo>
                  <a:lnTo>
                    <a:pt x="183" y="333"/>
                  </a:lnTo>
                  <a:lnTo>
                    <a:pt x="199" y="257"/>
                  </a:lnTo>
                  <a:lnTo>
                    <a:pt x="251" y="192"/>
                  </a:lnTo>
                  <a:lnTo>
                    <a:pt x="289" y="0"/>
                  </a:lnTo>
                  <a:lnTo>
                    <a:pt x="223" y="0"/>
                  </a:lnTo>
                  <a:lnTo>
                    <a:pt x="191" y="35"/>
                  </a:lnTo>
                  <a:lnTo>
                    <a:pt x="184" y="96"/>
                  </a:lnTo>
                  <a:lnTo>
                    <a:pt x="82" y="69"/>
                  </a:lnTo>
                  <a:lnTo>
                    <a:pt x="78" y="110"/>
                  </a:lnTo>
                  <a:lnTo>
                    <a:pt x="121" y="111"/>
                  </a:lnTo>
                  <a:lnTo>
                    <a:pt x="107" y="264"/>
                  </a:lnTo>
                  <a:lnTo>
                    <a:pt x="59" y="246"/>
                  </a:lnTo>
                  <a:lnTo>
                    <a:pt x="0" y="33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5" name="Freeform 439"/>
            <p:cNvSpPr/>
            <p:nvPr/>
          </p:nvSpPr>
          <p:spPr bwMode="auto">
            <a:xfrm>
              <a:off x="1488131" y="3861048"/>
              <a:ext cx="347053" cy="367562"/>
            </a:xfrm>
            <a:custGeom>
              <a:avLst/>
              <a:gdLst>
                <a:gd name="T0" fmla="*/ 0 w 722"/>
                <a:gd name="T1" fmla="*/ 11 h 811"/>
                <a:gd name="T2" fmla="*/ 0 w 722"/>
                <a:gd name="T3" fmla="*/ 12 h 811"/>
                <a:gd name="T4" fmla="*/ 3 w 722"/>
                <a:gd name="T5" fmla="*/ 11 h 811"/>
                <a:gd name="T6" fmla="*/ 5 w 722"/>
                <a:gd name="T7" fmla="*/ 13 h 811"/>
                <a:gd name="T8" fmla="*/ 6 w 722"/>
                <a:gd name="T9" fmla="*/ 13 h 811"/>
                <a:gd name="T10" fmla="*/ 6 w 722"/>
                <a:gd name="T11" fmla="*/ 12 h 811"/>
                <a:gd name="T12" fmla="*/ 7 w 722"/>
                <a:gd name="T13" fmla="*/ 12 h 811"/>
                <a:gd name="T14" fmla="*/ 8 w 722"/>
                <a:gd name="T15" fmla="*/ 13 h 811"/>
                <a:gd name="T16" fmla="*/ 9 w 722"/>
                <a:gd name="T17" fmla="*/ 17 h 811"/>
                <a:gd name="T18" fmla="*/ 11 w 722"/>
                <a:gd name="T19" fmla="*/ 17 h 811"/>
                <a:gd name="T20" fmla="*/ 15 w 722"/>
                <a:gd name="T21" fmla="*/ 19 h 811"/>
                <a:gd name="T22" fmla="*/ 15 w 722"/>
                <a:gd name="T23" fmla="*/ 18 h 811"/>
                <a:gd name="T24" fmla="*/ 15 w 722"/>
                <a:gd name="T25" fmla="*/ 17 h 811"/>
                <a:gd name="T26" fmla="*/ 15 w 722"/>
                <a:gd name="T27" fmla="*/ 15 h 811"/>
                <a:gd name="T28" fmla="*/ 16 w 722"/>
                <a:gd name="T29" fmla="*/ 14 h 811"/>
                <a:gd name="T30" fmla="*/ 15 w 722"/>
                <a:gd name="T31" fmla="*/ 12 h 811"/>
                <a:gd name="T32" fmla="*/ 15 w 722"/>
                <a:gd name="T33" fmla="*/ 9 h 811"/>
                <a:gd name="T34" fmla="*/ 15 w 722"/>
                <a:gd name="T35" fmla="*/ 8 h 811"/>
                <a:gd name="T36" fmla="*/ 15 w 722"/>
                <a:gd name="T37" fmla="*/ 7 h 811"/>
                <a:gd name="T38" fmla="*/ 16 w 722"/>
                <a:gd name="T39" fmla="*/ 4 h 811"/>
                <a:gd name="T40" fmla="*/ 17 w 722"/>
                <a:gd name="T41" fmla="*/ 3 h 811"/>
                <a:gd name="T42" fmla="*/ 17 w 722"/>
                <a:gd name="T43" fmla="*/ 1 h 811"/>
                <a:gd name="T44" fmla="*/ 13 w 722"/>
                <a:gd name="T45" fmla="*/ 0 h 811"/>
                <a:gd name="T46" fmla="*/ 8 w 722"/>
                <a:gd name="T47" fmla="*/ 1 h 811"/>
                <a:gd name="T48" fmla="*/ 6 w 722"/>
                <a:gd name="T49" fmla="*/ 0 h 811"/>
                <a:gd name="T50" fmla="*/ 6 w 722"/>
                <a:gd name="T51" fmla="*/ 1 h 811"/>
                <a:gd name="T52" fmla="*/ 5 w 722"/>
                <a:gd name="T53" fmla="*/ 6 h 811"/>
                <a:gd name="T54" fmla="*/ 3 w 722"/>
                <a:gd name="T55" fmla="*/ 7 h 811"/>
                <a:gd name="T56" fmla="*/ 3 w 722"/>
                <a:gd name="T57" fmla="*/ 9 h 811"/>
                <a:gd name="T58" fmla="*/ 2 w 722"/>
                <a:gd name="T59" fmla="*/ 10 h 811"/>
                <a:gd name="T60" fmla="*/ 1 w 722"/>
                <a:gd name="T61" fmla="*/ 10 h 811"/>
                <a:gd name="T62" fmla="*/ 0 w 722"/>
                <a:gd name="T63" fmla="*/ 11 h 81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22"/>
                <a:gd name="T97" fmla="*/ 0 h 811"/>
                <a:gd name="T98" fmla="*/ 722 w 722"/>
                <a:gd name="T99" fmla="*/ 811 h 81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22" h="811">
                  <a:moveTo>
                    <a:pt x="0" y="481"/>
                  </a:moveTo>
                  <a:lnTo>
                    <a:pt x="1" y="504"/>
                  </a:lnTo>
                  <a:lnTo>
                    <a:pt x="146" y="481"/>
                  </a:lnTo>
                  <a:lnTo>
                    <a:pt x="206" y="583"/>
                  </a:lnTo>
                  <a:lnTo>
                    <a:pt x="261" y="577"/>
                  </a:lnTo>
                  <a:lnTo>
                    <a:pt x="272" y="533"/>
                  </a:lnTo>
                  <a:lnTo>
                    <a:pt x="323" y="529"/>
                  </a:lnTo>
                  <a:lnTo>
                    <a:pt x="358" y="558"/>
                  </a:lnTo>
                  <a:lnTo>
                    <a:pt x="366" y="717"/>
                  </a:lnTo>
                  <a:lnTo>
                    <a:pt x="447" y="708"/>
                  </a:lnTo>
                  <a:lnTo>
                    <a:pt x="666" y="811"/>
                  </a:lnTo>
                  <a:lnTo>
                    <a:pt x="664" y="763"/>
                  </a:lnTo>
                  <a:lnTo>
                    <a:pt x="620" y="742"/>
                  </a:lnTo>
                  <a:lnTo>
                    <a:pt x="626" y="628"/>
                  </a:lnTo>
                  <a:lnTo>
                    <a:pt x="695" y="586"/>
                  </a:lnTo>
                  <a:lnTo>
                    <a:pt x="655" y="509"/>
                  </a:lnTo>
                  <a:lnTo>
                    <a:pt x="645" y="374"/>
                  </a:lnTo>
                  <a:lnTo>
                    <a:pt x="637" y="344"/>
                  </a:lnTo>
                  <a:lnTo>
                    <a:pt x="666" y="284"/>
                  </a:lnTo>
                  <a:lnTo>
                    <a:pt x="695" y="174"/>
                  </a:lnTo>
                  <a:lnTo>
                    <a:pt x="722" y="132"/>
                  </a:lnTo>
                  <a:lnTo>
                    <a:pt x="709" y="67"/>
                  </a:lnTo>
                  <a:lnTo>
                    <a:pt x="581" y="0"/>
                  </a:lnTo>
                  <a:lnTo>
                    <a:pt x="350" y="37"/>
                  </a:lnTo>
                  <a:lnTo>
                    <a:pt x="272" y="0"/>
                  </a:lnTo>
                  <a:lnTo>
                    <a:pt x="241" y="64"/>
                  </a:lnTo>
                  <a:lnTo>
                    <a:pt x="203" y="256"/>
                  </a:lnTo>
                  <a:lnTo>
                    <a:pt x="151" y="321"/>
                  </a:lnTo>
                  <a:lnTo>
                    <a:pt x="135" y="397"/>
                  </a:lnTo>
                  <a:lnTo>
                    <a:pt x="82" y="436"/>
                  </a:lnTo>
                  <a:lnTo>
                    <a:pt x="22" y="433"/>
                  </a:lnTo>
                  <a:lnTo>
                    <a:pt x="0" y="48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6" name="Freeform 440"/>
            <p:cNvSpPr/>
            <p:nvPr/>
          </p:nvSpPr>
          <p:spPr bwMode="auto">
            <a:xfrm>
              <a:off x="1855401" y="3221394"/>
              <a:ext cx="42118" cy="23868"/>
            </a:xfrm>
            <a:custGeom>
              <a:avLst/>
              <a:gdLst>
                <a:gd name="T0" fmla="*/ 0 w 89"/>
                <a:gd name="T1" fmla="*/ 1 h 54"/>
                <a:gd name="T2" fmla="*/ 1 w 89"/>
                <a:gd name="T3" fmla="*/ 1 h 54"/>
                <a:gd name="T4" fmla="*/ 2 w 89"/>
                <a:gd name="T5" fmla="*/ 0 h 54"/>
                <a:gd name="T6" fmla="*/ 0 w 89"/>
                <a:gd name="T7" fmla="*/ 1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54"/>
                <a:gd name="T14" fmla="*/ 89 w 89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54">
                  <a:moveTo>
                    <a:pt x="0" y="30"/>
                  </a:moveTo>
                  <a:lnTo>
                    <a:pt x="32" y="54"/>
                  </a:lnTo>
                  <a:lnTo>
                    <a:pt x="89" y="0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7" name="Freeform 441"/>
            <p:cNvSpPr/>
            <p:nvPr/>
          </p:nvSpPr>
          <p:spPr bwMode="auto">
            <a:xfrm>
              <a:off x="1279225" y="3714660"/>
              <a:ext cx="48857" cy="124112"/>
            </a:xfrm>
            <a:custGeom>
              <a:avLst/>
              <a:gdLst>
                <a:gd name="T0" fmla="*/ 0 w 102"/>
                <a:gd name="T1" fmla="*/ 1 h 274"/>
                <a:gd name="T2" fmla="*/ 1 w 102"/>
                <a:gd name="T3" fmla="*/ 6 h 274"/>
                <a:gd name="T4" fmla="*/ 2 w 102"/>
                <a:gd name="T5" fmla="*/ 6 h 274"/>
                <a:gd name="T6" fmla="*/ 2 w 102"/>
                <a:gd name="T7" fmla="*/ 1 h 274"/>
                <a:gd name="T8" fmla="*/ 2 w 102"/>
                <a:gd name="T9" fmla="*/ 0 h 274"/>
                <a:gd name="T10" fmla="*/ 1 w 102"/>
                <a:gd name="T11" fmla="*/ 0 h 274"/>
                <a:gd name="T12" fmla="*/ 0 w 102"/>
                <a:gd name="T13" fmla="*/ 1 h 2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274"/>
                <a:gd name="T23" fmla="*/ 102 w 102"/>
                <a:gd name="T24" fmla="*/ 274 h 2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274">
                  <a:moveTo>
                    <a:pt x="0" y="65"/>
                  </a:moveTo>
                  <a:lnTo>
                    <a:pt x="41" y="274"/>
                  </a:lnTo>
                  <a:lnTo>
                    <a:pt x="73" y="270"/>
                  </a:lnTo>
                  <a:lnTo>
                    <a:pt x="102" y="30"/>
                  </a:lnTo>
                  <a:lnTo>
                    <a:pt x="73" y="0"/>
                  </a:lnTo>
                  <a:lnTo>
                    <a:pt x="52" y="19"/>
                  </a:lnTo>
                  <a:lnTo>
                    <a:pt x="0" y="6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8" name="Freeform 442"/>
            <p:cNvSpPr/>
            <p:nvPr/>
          </p:nvSpPr>
          <p:spPr bwMode="auto">
            <a:xfrm>
              <a:off x="1434220" y="3919922"/>
              <a:ext cx="33694" cy="25459"/>
            </a:xfrm>
            <a:custGeom>
              <a:avLst/>
              <a:gdLst>
                <a:gd name="T0" fmla="*/ 0 w 69"/>
                <a:gd name="T1" fmla="*/ 2 h 52"/>
                <a:gd name="T2" fmla="*/ 0 w 69"/>
                <a:gd name="T3" fmla="*/ 0 h 52"/>
                <a:gd name="T4" fmla="*/ 2 w 69"/>
                <a:gd name="T5" fmla="*/ 0 h 52"/>
                <a:gd name="T6" fmla="*/ 2 w 69"/>
                <a:gd name="T7" fmla="*/ 1 h 52"/>
                <a:gd name="T8" fmla="*/ 0 w 69"/>
                <a:gd name="T9" fmla="*/ 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52"/>
                <a:gd name="T17" fmla="*/ 69 w 69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52">
                  <a:moveTo>
                    <a:pt x="0" y="52"/>
                  </a:moveTo>
                  <a:lnTo>
                    <a:pt x="7" y="1"/>
                  </a:lnTo>
                  <a:lnTo>
                    <a:pt x="69" y="0"/>
                  </a:lnTo>
                  <a:lnTo>
                    <a:pt x="69" y="46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199" name="Freeform 443"/>
            <p:cNvSpPr/>
            <p:nvPr/>
          </p:nvSpPr>
          <p:spPr bwMode="auto">
            <a:xfrm>
              <a:off x="1867194" y="3598504"/>
              <a:ext cx="276295" cy="295959"/>
            </a:xfrm>
            <a:custGeom>
              <a:avLst/>
              <a:gdLst>
                <a:gd name="T0" fmla="*/ 0 w 576"/>
                <a:gd name="T1" fmla="*/ 11 h 650"/>
                <a:gd name="T2" fmla="*/ 1 w 576"/>
                <a:gd name="T3" fmla="*/ 10 h 650"/>
                <a:gd name="T4" fmla="*/ 1 w 576"/>
                <a:gd name="T5" fmla="*/ 8 h 650"/>
                <a:gd name="T6" fmla="*/ 3 w 576"/>
                <a:gd name="T7" fmla="*/ 5 h 650"/>
                <a:gd name="T8" fmla="*/ 3 w 576"/>
                <a:gd name="T9" fmla="*/ 1 h 650"/>
                <a:gd name="T10" fmla="*/ 5 w 576"/>
                <a:gd name="T11" fmla="*/ 0 h 650"/>
                <a:gd name="T12" fmla="*/ 6 w 576"/>
                <a:gd name="T13" fmla="*/ 3 h 650"/>
                <a:gd name="T14" fmla="*/ 9 w 576"/>
                <a:gd name="T15" fmla="*/ 6 h 650"/>
                <a:gd name="T16" fmla="*/ 8 w 576"/>
                <a:gd name="T17" fmla="*/ 7 h 650"/>
                <a:gd name="T18" fmla="*/ 9 w 576"/>
                <a:gd name="T19" fmla="*/ 8 h 650"/>
                <a:gd name="T20" fmla="*/ 10 w 576"/>
                <a:gd name="T21" fmla="*/ 9 h 650"/>
                <a:gd name="T22" fmla="*/ 13 w 576"/>
                <a:gd name="T23" fmla="*/ 11 h 650"/>
                <a:gd name="T24" fmla="*/ 11 w 576"/>
                <a:gd name="T25" fmla="*/ 14 h 650"/>
                <a:gd name="T26" fmla="*/ 8 w 576"/>
                <a:gd name="T27" fmla="*/ 15 h 650"/>
                <a:gd name="T28" fmla="*/ 5 w 576"/>
                <a:gd name="T29" fmla="*/ 15 h 650"/>
                <a:gd name="T30" fmla="*/ 3 w 576"/>
                <a:gd name="T31" fmla="*/ 14 h 650"/>
                <a:gd name="T32" fmla="*/ 1 w 576"/>
                <a:gd name="T33" fmla="*/ 12 h 650"/>
                <a:gd name="T34" fmla="*/ 0 w 576"/>
                <a:gd name="T35" fmla="*/ 11 h 6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76"/>
                <a:gd name="T55" fmla="*/ 0 h 650"/>
                <a:gd name="T56" fmla="*/ 576 w 576"/>
                <a:gd name="T57" fmla="*/ 650 h 65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76" h="650">
                  <a:moveTo>
                    <a:pt x="0" y="454"/>
                  </a:moveTo>
                  <a:lnTo>
                    <a:pt x="43" y="422"/>
                  </a:lnTo>
                  <a:lnTo>
                    <a:pt x="51" y="342"/>
                  </a:lnTo>
                  <a:lnTo>
                    <a:pt x="121" y="232"/>
                  </a:lnTo>
                  <a:lnTo>
                    <a:pt x="152" y="43"/>
                  </a:lnTo>
                  <a:lnTo>
                    <a:pt x="211" y="0"/>
                  </a:lnTo>
                  <a:lnTo>
                    <a:pt x="255" y="131"/>
                  </a:lnTo>
                  <a:lnTo>
                    <a:pt x="380" y="241"/>
                  </a:lnTo>
                  <a:lnTo>
                    <a:pt x="336" y="308"/>
                  </a:lnTo>
                  <a:lnTo>
                    <a:pt x="379" y="324"/>
                  </a:lnTo>
                  <a:lnTo>
                    <a:pt x="423" y="404"/>
                  </a:lnTo>
                  <a:lnTo>
                    <a:pt x="576" y="449"/>
                  </a:lnTo>
                  <a:lnTo>
                    <a:pt x="459" y="581"/>
                  </a:lnTo>
                  <a:lnTo>
                    <a:pt x="340" y="630"/>
                  </a:lnTo>
                  <a:lnTo>
                    <a:pt x="229" y="650"/>
                  </a:lnTo>
                  <a:lnTo>
                    <a:pt x="109" y="602"/>
                  </a:lnTo>
                  <a:lnTo>
                    <a:pt x="65" y="510"/>
                  </a:lnTo>
                  <a:lnTo>
                    <a:pt x="0" y="45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0" name="Freeform 444"/>
            <p:cNvSpPr/>
            <p:nvPr/>
          </p:nvSpPr>
          <p:spPr bwMode="auto">
            <a:xfrm>
              <a:off x="2028927" y="3708295"/>
              <a:ext cx="28640" cy="38188"/>
            </a:xfrm>
            <a:custGeom>
              <a:avLst/>
              <a:gdLst>
                <a:gd name="T0" fmla="*/ 0 w 60"/>
                <a:gd name="T1" fmla="*/ 1 h 83"/>
                <a:gd name="T2" fmla="*/ 1 w 60"/>
                <a:gd name="T3" fmla="*/ 2 h 83"/>
                <a:gd name="T4" fmla="*/ 1 w 60"/>
                <a:gd name="T5" fmla="*/ 1 h 83"/>
                <a:gd name="T6" fmla="*/ 1 w 60"/>
                <a:gd name="T7" fmla="*/ 1 h 83"/>
                <a:gd name="T8" fmla="*/ 1 w 60"/>
                <a:gd name="T9" fmla="*/ 1 h 83"/>
                <a:gd name="T10" fmla="*/ 1 w 60"/>
                <a:gd name="T11" fmla="*/ 0 h 83"/>
                <a:gd name="T12" fmla="*/ 0 w 60"/>
                <a:gd name="T13" fmla="*/ 1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"/>
                <a:gd name="T22" fmla="*/ 0 h 83"/>
                <a:gd name="T23" fmla="*/ 60 w 60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" h="83">
                  <a:moveTo>
                    <a:pt x="0" y="67"/>
                  </a:moveTo>
                  <a:lnTo>
                    <a:pt x="43" y="83"/>
                  </a:lnTo>
                  <a:lnTo>
                    <a:pt x="56" y="58"/>
                  </a:lnTo>
                  <a:lnTo>
                    <a:pt x="30" y="52"/>
                  </a:lnTo>
                  <a:lnTo>
                    <a:pt x="60" y="32"/>
                  </a:lnTo>
                  <a:lnTo>
                    <a:pt x="44" y="0"/>
                  </a:lnTo>
                  <a:lnTo>
                    <a:pt x="0" y="6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1" name="Freeform 445"/>
            <p:cNvSpPr/>
            <p:nvPr/>
          </p:nvSpPr>
          <p:spPr bwMode="auto">
            <a:xfrm>
              <a:off x="1420742" y="3919922"/>
              <a:ext cx="102768" cy="120930"/>
            </a:xfrm>
            <a:custGeom>
              <a:avLst/>
              <a:gdLst>
                <a:gd name="T0" fmla="*/ 0 w 214"/>
                <a:gd name="T1" fmla="*/ 3 h 267"/>
                <a:gd name="T2" fmla="*/ 1 w 214"/>
                <a:gd name="T3" fmla="*/ 2 h 267"/>
                <a:gd name="T4" fmla="*/ 1 w 214"/>
                <a:gd name="T5" fmla="*/ 2 h 267"/>
                <a:gd name="T6" fmla="*/ 1 w 214"/>
                <a:gd name="T7" fmla="*/ 1 h 267"/>
                <a:gd name="T8" fmla="*/ 2 w 214"/>
                <a:gd name="T9" fmla="*/ 1 h 267"/>
                <a:gd name="T10" fmla="*/ 2 w 214"/>
                <a:gd name="T11" fmla="*/ 0 h 267"/>
                <a:gd name="T12" fmla="*/ 4 w 214"/>
                <a:gd name="T13" fmla="*/ 0 h 267"/>
                <a:gd name="T14" fmla="*/ 4 w 214"/>
                <a:gd name="T15" fmla="*/ 1 h 267"/>
                <a:gd name="T16" fmla="*/ 5 w 214"/>
                <a:gd name="T17" fmla="*/ 1 h 267"/>
                <a:gd name="T18" fmla="*/ 5 w 214"/>
                <a:gd name="T19" fmla="*/ 5 h 267"/>
                <a:gd name="T20" fmla="*/ 3 w 214"/>
                <a:gd name="T21" fmla="*/ 4 h 267"/>
                <a:gd name="T22" fmla="*/ 2 w 214"/>
                <a:gd name="T23" fmla="*/ 6 h 267"/>
                <a:gd name="T24" fmla="*/ 0 w 214"/>
                <a:gd name="T25" fmla="*/ 3 h 2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4"/>
                <a:gd name="T40" fmla="*/ 0 h 267"/>
                <a:gd name="T41" fmla="*/ 214 w 214"/>
                <a:gd name="T42" fmla="*/ 267 h 2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4" h="267">
                  <a:moveTo>
                    <a:pt x="0" y="125"/>
                  </a:moveTo>
                  <a:lnTo>
                    <a:pt x="25" y="83"/>
                  </a:lnTo>
                  <a:lnTo>
                    <a:pt x="41" y="88"/>
                  </a:lnTo>
                  <a:lnTo>
                    <a:pt x="28" y="52"/>
                  </a:lnTo>
                  <a:lnTo>
                    <a:pt x="97" y="46"/>
                  </a:lnTo>
                  <a:lnTo>
                    <a:pt x="97" y="0"/>
                  </a:lnTo>
                  <a:lnTo>
                    <a:pt x="175" y="1"/>
                  </a:lnTo>
                  <a:lnTo>
                    <a:pt x="171" y="42"/>
                  </a:lnTo>
                  <a:lnTo>
                    <a:pt x="214" y="43"/>
                  </a:lnTo>
                  <a:lnTo>
                    <a:pt x="200" y="196"/>
                  </a:lnTo>
                  <a:lnTo>
                    <a:pt x="152" y="178"/>
                  </a:lnTo>
                  <a:lnTo>
                    <a:pt x="93" y="267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2" name="Freeform 446"/>
            <p:cNvSpPr/>
            <p:nvPr/>
          </p:nvSpPr>
          <p:spPr bwMode="auto">
            <a:xfrm>
              <a:off x="954074" y="3690792"/>
              <a:ext cx="55596" cy="11138"/>
            </a:xfrm>
            <a:custGeom>
              <a:avLst/>
              <a:gdLst>
                <a:gd name="T0" fmla="*/ 0 w 114"/>
                <a:gd name="T1" fmla="*/ 1 h 26"/>
                <a:gd name="T2" fmla="*/ 0 w 114"/>
                <a:gd name="T3" fmla="*/ 0 h 26"/>
                <a:gd name="T4" fmla="*/ 3 w 114"/>
                <a:gd name="T5" fmla="*/ 0 h 26"/>
                <a:gd name="T6" fmla="*/ 0 w 114"/>
                <a:gd name="T7" fmla="*/ 1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26"/>
                <a:gd name="T14" fmla="*/ 114 w 114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26">
                  <a:moveTo>
                    <a:pt x="0" y="26"/>
                  </a:moveTo>
                  <a:lnTo>
                    <a:pt x="7" y="0"/>
                  </a:lnTo>
                  <a:lnTo>
                    <a:pt x="114" y="9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3" name="Freeform 447"/>
            <p:cNvSpPr/>
            <p:nvPr/>
          </p:nvSpPr>
          <p:spPr bwMode="auto">
            <a:xfrm>
              <a:off x="1206782" y="3740119"/>
              <a:ext cx="77497" cy="128885"/>
            </a:xfrm>
            <a:custGeom>
              <a:avLst/>
              <a:gdLst>
                <a:gd name="T0" fmla="*/ 0 w 163"/>
                <a:gd name="T1" fmla="*/ 6 h 285"/>
                <a:gd name="T2" fmla="*/ 1 w 163"/>
                <a:gd name="T3" fmla="*/ 2 h 285"/>
                <a:gd name="T4" fmla="*/ 0 w 163"/>
                <a:gd name="T5" fmla="*/ 0 h 285"/>
                <a:gd name="T6" fmla="*/ 3 w 163"/>
                <a:gd name="T7" fmla="*/ 0 h 285"/>
                <a:gd name="T8" fmla="*/ 4 w 163"/>
                <a:gd name="T9" fmla="*/ 5 h 285"/>
                <a:gd name="T10" fmla="*/ 1 w 163"/>
                <a:gd name="T11" fmla="*/ 7 h 285"/>
                <a:gd name="T12" fmla="*/ 0 w 163"/>
                <a:gd name="T13" fmla="*/ 6 h 2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3"/>
                <a:gd name="T22" fmla="*/ 0 h 285"/>
                <a:gd name="T23" fmla="*/ 163 w 163"/>
                <a:gd name="T24" fmla="*/ 285 h 28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3" h="285">
                  <a:moveTo>
                    <a:pt x="0" y="269"/>
                  </a:moveTo>
                  <a:lnTo>
                    <a:pt x="20" y="71"/>
                  </a:lnTo>
                  <a:lnTo>
                    <a:pt x="10" y="10"/>
                  </a:lnTo>
                  <a:lnTo>
                    <a:pt x="110" y="0"/>
                  </a:lnTo>
                  <a:lnTo>
                    <a:pt x="163" y="227"/>
                  </a:lnTo>
                  <a:lnTo>
                    <a:pt x="40" y="285"/>
                  </a:lnTo>
                  <a:lnTo>
                    <a:pt x="0" y="26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4" name="Freeform 448"/>
            <p:cNvSpPr/>
            <p:nvPr/>
          </p:nvSpPr>
          <p:spPr bwMode="auto">
            <a:xfrm>
              <a:off x="986084" y="3708295"/>
              <a:ext cx="134778" cy="108200"/>
            </a:xfrm>
            <a:custGeom>
              <a:avLst/>
              <a:gdLst>
                <a:gd name="T0" fmla="*/ 0 w 281"/>
                <a:gd name="T1" fmla="*/ 2 h 238"/>
                <a:gd name="T2" fmla="*/ 1 w 281"/>
                <a:gd name="T3" fmla="*/ 1 h 238"/>
                <a:gd name="T4" fmla="*/ 1 w 281"/>
                <a:gd name="T5" fmla="*/ 0 h 238"/>
                <a:gd name="T6" fmla="*/ 3 w 281"/>
                <a:gd name="T7" fmla="*/ 0 h 238"/>
                <a:gd name="T8" fmla="*/ 4 w 281"/>
                <a:gd name="T9" fmla="*/ 1 h 238"/>
                <a:gd name="T10" fmla="*/ 5 w 281"/>
                <a:gd name="T11" fmla="*/ 0 h 238"/>
                <a:gd name="T12" fmla="*/ 6 w 281"/>
                <a:gd name="T13" fmla="*/ 3 h 238"/>
                <a:gd name="T14" fmla="*/ 7 w 281"/>
                <a:gd name="T15" fmla="*/ 5 h 238"/>
                <a:gd name="T16" fmla="*/ 6 w 281"/>
                <a:gd name="T17" fmla="*/ 4 h 238"/>
                <a:gd name="T18" fmla="*/ 6 w 281"/>
                <a:gd name="T19" fmla="*/ 5 h 238"/>
                <a:gd name="T20" fmla="*/ 5 w 281"/>
                <a:gd name="T21" fmla="*/ 5 h 238"/>
                <a:gd name="T22" fmla="*/ 5 w 281"/>
                <a:gd name="T23" fmla="*/ 5 h 238"/>
                <a:gd name="T24" fmla="*/ 4 w 281"/>
                <a:gd name="T25" fmla="*/ 4 h 238"/>
                <a:gd name="T26" fmla="*/ 3 w 281"/>
                <a:gd name="T27" fmla="*/ 3 h 238"/>
                <a:gd name="T28" fmla="*/ 2 w 281"/>
                <a:gd name="T29" fmla="*/ 4 h 238"/>
                <a:gd name="T30" fmla="*/ 0 w 281"/>
                <a:gd name="T31" fmla="*/ 2 h 23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1"/>
                <a:gd name="T49" fmla="*/ 0 h 238"/>
                <a:gd name="T50" fmla="*/ 281 w 281"/>
                <a:gd name="T51" fmla="*/ 238 h 23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1" h="238">
                  <a:moveTo>
                    <a:pt x="0" y="79"/>
                  </a:moveTo>
                  <a:lnTo>
                    <a:pt x="46" y="44"/>
                  </a:lnTo>
                  <a:lnTo>
                    <a:pt x="49" y="0"/>
                  </a:lnTo>
                  <a:lnTo>
                    <a:pt x="140" y="9"/>
                  </a:lnTo>
                  <a:lnTo>
                    <a:pt x="167" y="32"/>
                  </a:lnTo>
                  <a:lnTo>
                    <a:pt x="231" y="6"/>
                  </a:lnTo>
                  <a:lnTo>
                    <a:pt x="269" y="113"/>
                  </a:lnTo>
                  <a:lnTo>
                    <a:pt x="281" y="193"/>
                  </a:lnTo>
                  <a:lnTo>
                    <a:pt x="258" y="186"/>
                  </a:lnTo>
                  <a:lnTo>
                    <a:pt x="252" y="231"/>
                  </a:lnTo>
                  <a:lnTo>
                    <a:pt x="211" y="238"/>
                  </a:lnTo>
                  <a:lnTo>
                    <a:pt x="208" y="193"/>
                  </a:lnTo>
                  <a:lnTo>
                    <a:pt x="187" y="190"/>
                  </a:lnTo>
                  <a:lnTo>
                    <a:pt x="147" y="124"/>
                  </a:lnTo>
                  <a:lnTo>
                    <a:pt x="71" y="161"/>
                  </a:lnTo>
                  <a:lnTo>
                    <a:pt x="0" y="7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5" name="Freeform 449"/>
            <p:cNvSpPr/>
            <p:nvPr/>
          </p:nvSpPr>
          <p:spPr bwMode="auto">
            <a:xfrm>
              <a:off x="2084523" y="3364601"/>
              <a:ext cx="30325" cy="9547"/>
            </a:xfrm>
            <a:custGeom>
              <a:avLst/>
              <a:gdLst>
                <a:gd name="T0" fmla="*/ 0 w 66"/>
                <a:gd name="T1" fmla="*/ 0 h 22"/>
                <a:gd name="T2" fmla="*/ 1 w 66"/>
                <a:gd name="T3" fmla="*/ 1 h 22"/>
                <a:gd name="T4" fmla="*/ 1 w 66"/>
                <a:gd name="T5" fmla="*/ 0 h 22"/>
                <a:gd name="T6" fmla="*/ 0 w 66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"/>
                <a:gd name="T13" fmla="*/ 0 h 22"/>
                <a:gd name="T14" fmla="*/ 66 w 66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" h="22">
                  <a:moveTo>
                    <a:pt x="0" y="0"/>
                  </a:moveTo>
                  <a:lnTo>
                    <a:pt x="32" y="22"/>
                  </a:lnTo>
                  <a:lnTo>
                    <a:pt x="66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6" name="Freeform 450"/>
            <p:cNvSpPr/>
            <p:nvPr/>
          </p:nvSpPr>
          <p:spPr bwMode="auto">
            <a:xfrm>
              <a:off x="1885726" y="3275495"/>
              <a:ext cx="28640" cy="85924"/>
            </a:xfrm>
            <a:custGeom>
              <a:avLst/>
              <a:gdLst>
                <a:gd name="T0" fmla="*/ 0 w 61"/>
                <a:gd name="T1" fmla="*/ 2 h 188"/>
                <a:gd name="T2" fmla="*/ 1 w 61"/>
                <a:gd name="T3" fmla="*/ 5 h 188"/>
                <a:gd name="T4" fmla="*/ 1 w 61"/>
                <a:gd name="T5" fmla="*/ 4 h 188"/>
                <a:gd name="T6" fmla="*/ 1 w 61"/>
                <a:gd name="T7" fmla="*/ 2 h 188"/>
                <a:gd name="T8" fmla="*/ 1 w 61"/>
                <a:gd name="T9" fmla="*/ 2 h 188"/>
                <a:gd name="T10" fmla="*/ 1 w 61"/>
                <a:gd name="T11" fmla="*/ 1 h 188"/>
                <a:gd name="T12" fmla="*/ 1 w 61"/>
                <a:gd name="T13" fmla="*/ 1 h 188"/>
                <a:gd name="T14" fmla="*/ 1 w 61"/>
                <a:gd name="T15" fmla="*/ 0 h 188"/>
                <a:gd name="T16" fmla="*/ 1 w 61"/>
                <a:gd name="T17" fmla="*/ 0 h 188"/>
                <a:gd name="T18" fmla="*/ 0 w 61"/>
                <a:gd name="T19" fmla="*/ 2 h 1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"/>
                <a:gd name="T31" fmla="*/ 0 h 188"/>
                <a:gd name="T32" fmla="*/ 61 w 61"/>
                <a:gd name="T33" fmla="*/ 188 h 1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" h="188">
                  <a:moveTo>
                    <a:pt x="0" y="95"/>
                  </a:moveTo>
                  <a:lnTo>
                    <a:pt x="31" y="188"/>
                  </a:lnTo>
                  <a:lnTo>
                    <a:pt x="37" y="185"/>
                  </a:lnTo>
                  <a:lnTo>
                    <a:pt x="55" y="85"/>
                  </a:lnTo>
                  <a:lnTo>
                    <a:pt x="30" y="92"/>
                  </a:lnTo>
                  <a:lnTo>
                    <a:pt x="37" y="47"/>
                  </a:lnTo>
                  <a:lnTo>
                    <a:pt x="56" y="26"/>
                  </a:lnTo>
                  <a:lnTo>
                    <a:pt x="61" y="0"/>
                  </a:lnTo>
                  <a:lnTo>
                    <a:pt x="38" y="3"/>
                  </a:lnTo>
                  <a:lnTo>
                    <a:pt x="0" y="9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7" name="Freeform 451"/>
            <p:cNvSpPr/>
            <p:nvPr/>
          </p:nvSpPr>
          <p:spPr bwMode="auto">
            <a:xfrm>
              <a:off x="1105699" y="3749666"/>
              <a:ext cx="109507" cy="125703"/>
            </a:xfrm>
            <a:custGeom>
              <a:avLst/>
              <a:gdLst>
                <a:gd name="T0" fmla="*/ 0 w 229"/>
                <a:gd name="T1" fmla="*/ 4 h 278"/>
                <a:gd name="T2" fmla="*/ 0 w 229"/>
                <a:gd name="T3" fmla="*/ 3 h 278"/>
                <a:gd name="T4" fmla="*/ 0 w 229"/>
                <a:gd name="T5" fmla="*/ 2 h 278"/>
                <a:gd name="T6" fmla="*/ 1 w 229"/>
                <a:gd name="T7" fmla="*/ 3 h 278"/>
                <a:gd name="T8" fmla="*/ 1 w 229"/>
                <a:gd name="T9" fmla="*/ 1 h 278"/>
                <a:gd name="T10" fmla="*/ 2 w 229"/>
                <a:gd name="T11" fmla="*/ 0 h 278"/>
                <a:gd name="T12" fmla="*/ 3 w 229"/>
                <a:gd name="T13" fmla="*/ 0 h 278"/>
                <a:gd name="T14" fmla="*/ 3 w 229"/>
                <a:gd name="T15" fmla="*/ 1 h 278"/>
                <a:gd name="T16" fmla="*/ 5 w 229"/>
                <a:gd name="T17" fmla="*/ 1 h 278"/>
                <a:gd name="T18" fmla="*/ 5 w 229"/>
                <a:gd name="T19" fmla="*/ 6 h 278"/>
                <a:gd name="T20" fmla="*/ 1 w 229"/>
                <a:gd name="T21" fmla="*/ 6 h 278"/>
                <a:gd name="T22" fmla="*/ 1 w 229"/>
                <a:gd name="T23" fmla="*/ 5 h 278"/>
                <a:gd name="T24" fmla="*/ 0 w 229"/>
                <a:gd name="T25" fmla="*/ 4 h 2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9"/>
                <a:gd name="T40" fmla="*/ 0 h 278"/>
                <a:gd name="T41" fmla="*/ 229 w 229"/>
                <a:gd name="T42" fmla="*/ 278 h 2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9" h="278">
                  <a:moveTo>
                    <a:pt x="0" y="184"/>
                  </a:moveTo>
                  <a:lnTo>
                    <a:pt x="4" y="142"/>
                  </a:lnTo>
                  <a:lnTo>
                    <a:pt x="10" y="97"/>
                  </a:lnTo>
                  <a:lnTo>
                    <a:pt x="33" y="104"/>
                  </a:lnTo>
                  <a:lnTo>
                    <a:pt x="21" y="24"/>
                  </a:lnTo>
                  <a:lnTo>
                    <a:pt x="89" y="0"/>
                  </a:lnTo>
                  <a:lnTo>
                    <a:pt x="127" y="16"/>
                  </a:lnTo>
                  <a:lnTo>
                    <a:pt x="150" y="42"/>
                  </a:lnTo>
                  <a:lnTo>
                    <a:pt x="229" y="51"/>
                  </a:lnTo>
                  <a:lnTo>
                    <a:pt x="209" y="249"/>
                  </a:lnTo>
                  <a:lnTo>
                    <a:pt x="35" y="278"/>
                  </a:lnTo>
                  <a:lnTo>
                    <a:pt x="38" y="216"/>
                  </a:lnTo>
                  <a:lnTo>
                    <a:pt x="0" y="18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8" name="Freeform 452"/>
            <p:cNvSpPr/>
            <p:nvPr/>
          </p:nvSpPr>
          <p:spPr bwMode="auto">
            <a:xfrm>
              <a:off x="1899204" y="3272312"/>
              <a:ext cx="79182" cy="93880"/>
            </a:xfrm>
            <a:custGeom>
              <a:avLst/>
              <a:gdLst>
                <a:gd name="T0" fmla="*/ 0 w 166"/>
                <a:gd name="T1" fmla="*/ 2 h 207"/>
                <a:gd name="T2" fmla="*/ 0 w 166"/>
                <a:gd name="T3" fmla="*/ 1 h 207"/>
                <a:gd name="T4" fmla="*/ 1 w 166"/>
                <a:gd name="T5" fmla="*/ 1 h 207"/>
                <a:gd name="T6" fmla="*/ 1 w 166"/>
                <a:gd name="T7" fmla="*/ 1 h 207"/>
                <a:gd name="T8" fmla="*/ 3 w 166"/>
                <a:gd name="T9" fmla="*/ 0 h 207"/>
                <a:gd name="T10" fmla="*/ 4 w 166"/>
                <a:gd name="T11" fmla="*/ 1 h 207"/>
                <a:gd name="T12" fmla="*/ 2 w 166"/>
                <a:gd name="T13" fmla="*/ 2 h 207"/>
                <a:gd name="T14" fmla="*/ 3 w 166"/>
                <a:gd name="T15" fmla="*/ 3 h 207"/>
                <a:gd name="T16" fmla="*/ 2 w 166"/>
                <a:gd name="T17" fmla="*/ 4 h 207"/>
                <a:gd name="T18" fmla="*/ 1 w 166"/>
                <a:gd name="T19" fmla="*/ 5 h 207"/>
                <a:gd name="T20" fmla="*/ 0 w 166"/>
                <a:gd name="T21" fmla="*/ 5 h 207"/>
                <a:gd name="T22" fmla="*/ 1 w 166"/>
                <a:gd name="T23" fmla="*/ 2 h 207"/>
                <a:gd name="T24" fmla="*/ 0 w 166"/>
                <a:gd name="T25" fmla="*/ 2 h 2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6"/>
                <a:gd name="T40" fmla="*/ 0 h 207"/>
                <a:gd name="T41" fmla="*/ 166 w 166"/>
                <a:gd name="T42" fmla="*/ 207 h 2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6" h="207">
                  <a:moveTo>
                    <a:pt x="0" y="100"/>
                  </a:moveTo>
                  <a:lnTo>
                    <a:pt x="7" y="55"/>
                  </a:lnTo>
                  <a:lnTo>
                    <a:pt x="26" y="34"/>
                  </a:lnTo>
                  <a:lnTo>
                    <a:pt x="64" y="53"/>
                  </a:lnTo>
                  <a:lnTo>
                    <a:pt x="148" y="0"/>
                  </a:lnTo>
                  <a:lnTo>
                    <a:pt x="166" y="58"/>
                  </a:lnTo>
                  <a:lnTo>
                    <a:pt x="80" y="90"/>
                  </a:lnTo>
                  <a:lnTo>
                    <a:pt x="125" y="136"/>
                  </a:lnTo>
                  <a:lnTo>
                    <a:pt x="102" y="165"/>
                  </a:lnTo>
                  <a:lnTo>
                    <a:pt x="49" y="207"/>
                  </a:lnTo>
                  <a:lnTo>
                    <a:pt x="7" y="193"/>
                  </a:lnTo>
                  <a:lnTo>
                    <a:pt x="25" y="93"/>
                  </a:lnTo>
                  <a:lnTo>
                    <a:pt x="0" y="10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09" name="Freeform 453"/>
            <p:cNvSpPr/>
            <p:nvPr/>
          </p:nvSpPr>
          <p:spPr bwMode="auto">
            <a:xfrm>
              <a:off x="1885726" y="3872186"/>
              <a:ext cx="144886" cy="184577"/>
            </a:xfrm>
            <a:custGeom>
              <a:avLst/>
              <a:gdLst>
                <a:gd name="T0" fmla="*/ 0 w 303"/>
                <a:gd name="T1" fmla="*/ 1 h 407"/>
                <a:gd name="T2" fmla="*/ 1 w 303"/>
                <a:gd name="T3" fmla="*/ 3 h 407"/>
                <a:gd name="T4" fmla="*/ 0 w 303"/>
                <a:gd name="T5" fmla="*/ 4 h 407"/>
                <a:gd name="T6" fmla="*/ 1 w 303"/>
                <a:gd name="T7" fmla="*/ 5 h 407"/>
                <a:gd name="T8" fmla="*/ 0 w 303"/>
                <a:gd name="T9" fmla="*/ 6 h 407"/>
                <a:gd name="T10" fmla="*/ 5 w 303"/>
                <a:gd name="T11" fmla="*/ 9 h 407"/>
                <a:gd name="T12" fmla="*/ 7 w 303"/>
                <a:gd name="T13" fmla="*/ 7 h 407"/>
                <a:gd name="T14" fmla="*/ 6 w 303"/>
                <a:gd name="T15" fmla="*/ 5 h 407"/>
                <a:gd name="T16" fmla="*/ 6 w 303"/>
                <a:gd name="T17" fmla="*/ 2 h 407"/>
                <a:gd name="T18" fmla="*/ 7 w 303"/>
                <a:gd name="T19" fmla="*/ 1 h 407"/>
                <a:gd name="T20" fmla="*/ 4 w 303"/>
                <a:gd name="T21" fmla="*/ 1 h 407"/>
                <a:gd name="T22" fmla="*/ 2 w 303"/>
                <a:gd name="T23" fmla="*/ 0 h 407"/>
                <a:gd name="T24" fmla="*/ 0 w 303"/>
                <a:gd name="T25" fmla="*/ 1 h 4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3"/>
                <a:gd name="T40" fmla="*/ 0 h 407"/>
                <a:gd name="T41" fmla="*/ 303 w 303"/>
                <a:gd name="T42" fmla="*/ 407 h 4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3" h="407">
                  <a:moveTo>
                    <a:pt x="0" y="25"/>
                  </a:moveTo>
                  <a:lnTo>
                    <a:pt x="39" y="112"/>
                  </a:lnTo>
                  <a:lnTo>
                    <a:pt x="0" y="190"/>
                  </a:lnTo>
                  <a:lnTo>
                    <a:pt x="31" y="213"/>
                  </a:lnTo>
                  <a:lnTo>
                    <a:pt x="14" y="242"/>
                  </a:lnTo>
                  <a:lnTo>
                    <a:pt x="206" y="407"/>
                  </a:lnTo>
                  <a:lnTo>
                    <a:pt x="291" y="276"/>
                  </a:lnTo>
                  <a:lnTo>
                    <a:pt x="271" y="239"/>
                  </a:lnTo>
                  <a:lnTo>
                    <a:pt x="271" y="77"/>
                  </a:lnTo>
                  <a:lnTo>
                    <a:pt x="303" y="28"/>
                  </a:lnTo>
                  <a:lnTo>
                    <a:pt x="192" y="48"/>
                  </a:lnTo>
                  <a:lnTo>
                    <a:pt x="72" y="0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0" name="Freeform 454"/>
            <p:cNvSpPr/>
            <p:nvPr/>
          </p:nvSpPr>
          <p:spPr bwMode="auto">
            <a:xfrm>
              <a:off x="2114848" y="3347098"/>
              <a:ext cx="33694" cy="30232"/>
            </a:xfrm>
            <a:custGeom>
              <a:avLst/>
              <a:gdLst>
                <a:gd name="T0" fmla="*/ 0 w 70"/>
                <a:gd name="T1" fmla="*/ 1 h 67"/>
                <a:gd name="T2" fmla="*/ 1 w 70"/>
                <a:gd name="T3" fmla="*/ 0 h 67"/>
                <a:gd name="T4" fmla="*/ 2 w 70"/>
                <a:gd name="T5" fmla="*/ 1 h 67"/>
                <a:gd name="T6" fmla="*/ 0 w 70"/>
                <a:gd name="T7" fmla="*/ 1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"/>
                <a:gd name="T13" fmla="*/ 0 h 67"/>
                <a:gd name="T14" fmla="*/ 70 w 70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" h="67">
                  <a:moveTo>
                    <a:pt x="0" y="42"/>
                  </a:moveTo>
                  <a:lnTo>
                    <a:pt x="59" y="0"/>
                  </a:lnTo>
                  <a:lnTo>
                    <a:pt x="70" y="67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1" name="Freeform 455"/>
            <p:cNvSpPr/>
            <p:nvPr/>
          </p:nvSpPr>
          <p:spPr bwMode="auto">
            <a:xfrm>
              <a:off x="1904258" y="3242080"/>
              <a:ext cx="28640" cy="35006"/>
            </a:xfrm>
            <a:custGeom>
              <a:avLst/>
              <a:gdLst>
                <a:gd name="T0" fmla="*/ 0 w 61"/>
                <a:gd name="T1" fmla="*/ 2 h 76"/>
                <a:gd name="T2" fmla="*/ 1 w 61"/>
                <a:gd name="T3" fmla="*/ 2 h 76"/>
                <a:gd name="T4" fmla="*/ 1 w 61"/>
                <a:gd name="T5" fmla="*/ 1 h 76"/>
                <a:gd name="T6" fmla="*/ 1 w 61"/>
                <a:gd name="T7" fmla="*/ 0 h 76"/>
                <a:gd name="T8" fmla="*/ 0 w 61"/>
                <a:gd name="T9" fmla="*/ 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76"/>
                <a:gd name="T17" fmla="*/ 61 w 61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76">
                  <a:moveTo>
                    <a:pt x="0" y="76"/>
                  </a:moveTo>
                  <a:lnTo>
                    <a:pt x="23" y="73"/>
                  </a:lnTo>
                  <a:lnTo>
                    <a:pt x="61" y="21"/>
                  </a:lnTo>
                  <a:lnTo>
                    <a:pt x="40" y="0"/>
                  </a:lnTo>
                  <a:lnTo>
                    <a:pt x="0" y="7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2" name="Freeform 456"/>
            <p:cNvSpPr/>
            <p:nvPr/>
          </p:nvSpPr>
          <p:spPr bwMode="auto">
            <a:xfrm>
              <a:off x="1051788" y="3795810"/>
              <a:ext cx="72443" cy="79559"/>
            </a:xfrm>
            <a:custGeom>
              <a:avLst/>
              <a:gdLst>
                <a:gd name="T0" fmla="*/ 0 w 148"/>
                <a:gd name="T1" fmla="*/ 1 h 177"/>
                <a:gd name="T2" fmla="*/ 1 w 148"/>
                <a:gd name="T3" fmla="*/ 0 h 177"/>
                <a:gd name="T4" fmla="*/ 2 w 148"/>
                <a:gd name="T5" fmla="*/ 0 h 177"/>
                <a:gd name="T6" fmla="*/ 2 w 148"/>
                <a:gd name="T7" fmla="*/ 1 h 177"/>
                <a:gd name="T8" fmla="*/ 3 w 148"/>
                <a:gd name="T9" fmla="*/ 1 h 177"/>
                <a:gd name="T10" fmla="*/ 3 w 148"/>
                <a:gd name="T11" fmla="*/ 2 h 177"/>
                <a:gd name="T12" fmla="*/ 3 w 148"/>
                <a:gd name="T13" fmla="*/ 3 h 177"/>
                <a:gd name="T14" fmla="*/ 3 w 148"/>
                <a:gd name="T15" fmla="*/ 4 h 177"/>
                <a:gd name="T16" fmla="*/ 0 w 148"/>
                <a:gd name="T17" fmla="*/ 1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8"/>
                <a:gd name="T28" fmla="*/ 0 h 177"/>
                <a:gd name="T29" fmla="*/ 148 w 148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8" h="177">
                  <a:moveTo>
                    <a:pt x="0" y="67"/>
                  </a:moveTo>
                  <a:lnTo>
                    <a:pt x="49" y="0"/>
                  </a:lnTo>
                  <a:lnTo>
                    <a:pt x="70" y="3"/>
                  </a:lnTo>
                  <a:lnTo>
                    <a:pt x="73" y="48"/>
                  </a:lnTo>
                  <a:lnTo>
                    <a:pt x="114" y="41"/>
                  </a:lnTo>
                  <a:lnTo>
                    <a:pt x="110" y="83"/>
                  </a:lnTo>
                  <a:lnTo>
                    <a:pt x="148" y="115"/>
                  </a:lnTo>
                  <a:lnTo>
                    <a:pt x="145" y="177"/>
                  </a:lnTo>
                  <a:lnTo>
                    <a:pt x="0" y="6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3" name="Freeform 457"/>
            <p:cNvSpPr/>
            <p:nvPr/>
          </p:nvSpPr>
          <p:spPr bwMode="auto">
            <a:xfrm>
              <a:off x="1432535" y="3277086"/>
              <a:ext cx="286403" cy="294368"/>
            </a:xfrm>
            <a:custGeom>
              <a:avLst/>
              <a:gdLst>
                <a:gd name="T0" fmla="*/ 0 w 597"/>
                <a:gd name="T1" fmla="*/ 8 h 646"/>
                <a:gd name="T2" fmla="*/ 0 w 597"/>
                <a:gd name="T3" fmla="*/ 3 h 646"/>
                <a:gd name="T4" fmla="*/ 2 w 597"/>
                <a:gd name="T5" fmla="*/ 0 h 646"/>
                <a:gd name="T6" fmla="*/ 5 w 597"/>
                <a:gd name="T7" fmla="*/ 1 h 646"/>
                <a:gd name="T8" fmla="*/ 6 w 597"/>
                <a:gd name="T9" fmla="*/ 2 h 646"/>
                <a:gd name="T10" fmla="*/ 8 w 597"/>
                <a:gd name="T11" fmla="*/ 3 h 646"/>
                <a:gd name="T12" fmla="*/ 9 w 597"/>
                <a:gd name="T13" fmla="*/ 3 h 646"/>
                <a:gd name="T14" fmla="*/ 9 w 597"/>
                <a:gd name="T15" fmla="*/ 1 h 646"/>
                <a:gd name="T16" fmla="*/ 10 w 597"/>
                <a:gd name="T17" fmla="*/ 0 h 646"/>
                <a:gd name="T18" fmla="*/ 14 w 597"/>
                <a:gd name="T19" fmla="*/ 2 h 646"/>
                <a:gd name="T20" fmla="*/ 13 w 597"/>
                <a:gd name="T21" fmla="*/ 3 h 646"/>
                <a:gd name="T22" fmla="*/ 14 w 597"/>
                <a:gd name="T23" fmla="*/ 12 h 646"/>
                <a:gd name="T24" fmla="*/ 14 w 597"/>
                <a:gd name="T25" fmla="*/ 15 h 646"/>
                <a:gd name="T26" fmla="*/ 13 w 597"/>
                <a:gd name="T27" fmla="*/ 15 h 646"/>
                <a:gd name="T28" fmla="*/ 13 w 597"/>
                <a:gd name="T29" fmla="*/ 15 h 646"/>
                <a:gd name="T30" fmla="*/ 6 w 597"/>
                <a:gd name="T31" fmla="*/ 11 h 646"/>
                <a:gd name="T32" fmla="*/ 5 w 597"/>
                <a:gd name="T33" fmla="*/ 11 h 646"/>
                <a:gd name="T34" fmla="*/ 2 w 597"/>
                <a:gd name="T35" fmla="*/ 11 h 646"/>
                <a:gd name="T36" fmla="*/ 0 w 597"/>
                <a:gd name="T37" fmla="*/ 8 h 6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7"/>
                <a:gd name="T58" fmla="*/ 0 h 646"/>
                <a:gd name="T59" fmla="*/ 597 w 597"/>
                <a:gd name="T60" fmla="*/ 646 h 6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7" h="646">
                  <a:moveTo>
                    <a:pt x="0" y="336"/>
                  </a:moveTo>
                  <a:lnTo>
                    <a:pt x="1" y="139"/>
                  </a:lnTo>
                  <a:lnTo>
                    <a:pt x="74" y="0"/>
                  </a:lnTo>
                  <a:lnTo>
                    <a:pt x="219" y="42"/>
                  </a:lnTo>
                  <a:lnTo>
                    <a:pt x="246" y="89"/>
                  </a:lnTo>
                  <a:lnTo>
                    <a:pt x="363" y="139"/>
                  </a:lnTo>
                  <a:lnTo>
                    <a:pt x="398" y="123"/>
                  </a:lnTo>
                  <a:lnTo>
                    <a:pt x="402" y="52"/>
                  </a:lnTo>
                  <a:lnTo>
                    <a:pt x="440" y="19"/>
                  </a:lnTo>
                  <a:lnTo>
                    <a:pt x="597" y="75"/>
                  </a:lnTo>
                  <a:lnTo>
                    <a:pt x="580" y="150"/>
                  </a:lnTo>
                  <a:lnTo>
                    <a:pt x="597" y="529"/>
                  </a:lnTo>
                  <a:lnTo>
                    <a:pt x="597" y="618"/>
                  </a:lnTo>
                  <a:lnTo>
                    <a:pt x="564" y="619"/>
                  </a:lnTo>
                  <a:lnTo>
                    <a:pt x="564" y="646"/>
                  </a:lnTo>
                  <a:lnTo>
                    <a:pt x="258" y="462"/>
                  </a:lnTo>
                  <a:lnTo>
                    <a:pt x="219" y="483"/>
                  </a:lnTo>
                  <a:lnTo>
                    <a:pt x="89" y="460"/>
                  </a:lnTo>
                  <a:lnTo>
                    <a:pt x="0" y="33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4" name="Freeform 458"/>
            <p:cNvSpPr/>
            <p:nvPr/>
          </p:nvSpPr>
          <p:spPr bwMode="auto">
            <a:xfrm>
              <a:off x="2050829" y="4207925"/>
              <a:ext cx="129724" cy="278456"/>
            </a:xfrm>
            <a:custGeom>
              <a:avLst/>
              <a:gdLst>
                <a:gd name="T0" fmla="*/ 0 w 270"/>
                <a:gd name="T1" fmla="*/ 10 h 616"/>
                <a:gd name="T2" fmla="*/ 1 w 270"/>
                <a:gd name="T3" fmla="*/ 13 h 616"/>
                <a:gd name="T4" fmla="*/ 2 w 270"/>
                <a:gd name="T5" fmla="*/ 14 h 616"/>
                <a:gd name="T6" fmla="*/ 4 w 270"/>
                <a:gd name="T7" fmla="*/ 13 h 616"/>
                <a:gd name="T8" fmla="*/ 6 w 270"/>
                <a:gd name="T9" fmla="*/ 3 h 616"/>
                <a:gd name="T10" fmla="*/ 6 w 270"/>
                <a:gd name="T11" fmla="*/ 4 h 616"/>
                <a:gd name="T12" fmla="*/ 5 w 270"/>
                <a:gd name="T13" fmla="*/ 0 h 616"/>
                <a:gd name="T14" fmla="*/ 4 w 270"/>
                <a:gd name="T15" fmla="*/ 1 h 616"/>
                <a:gd name="T16" fmla="*/ 4 w 270"/>
                <a:gd name="T17" fmla="*/ 3 h 616"/>
                <a:gd name="T18" fmla="*/ 3 w 270"/>
                <a:gd name="T19" fmla="*/ 4 h 616"/>
                <a:gd name="T20" fmla="*/ 1 w 270"/>
                <a:gd name="T21" fmla="*/ 4 h 616"/>
                <a:gd name="T22" fmla="*/ 1 w 270"/>
                <a:gd name="T23" fmla="*/ 5 h 616"/>
                <a:gd name="T24" fmla="*/ 1 w 270"/>
                <a:gd name="T25" fmla="*/ 8 h 616"/>
                <a:gd name="T26" fmla="*/ 0 w 270"/>
                <a:gd name="T27" fmla="*/ 10 h 6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70"/>
                <a:gd name="T43" fmla="*/ 0 h 616"/>
                <a:gd name="T44" fmla="*/ 270 w 270"/>
                <a:gd name="T45" fmla="*/ 616 h 6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70" h="616">
                  <a:moveTo>
                    <a:pt x="0" y="441"/>
                  </a:moveTo>
                  <a:lnTo>
                    <a:pt x="26" y="567"/>
                  </a:lnTo>
                  <a:lnTo>
                    <a:pt x="76" y="616"/>
                  </a:lnTo>
                  <a:lnTo>
                    <a:pt x="161" y="567"/>
                  </a:lnTo>
                  <a:lnTo>
                    <a:pt x="254" y="144"/>
                  </a:lnTo>
                  <a:lnTo>
                    <a:pt x="270" y="161"/>
                  </a:lnTo>
                  <a:lnTo>
                    <a:pt x="232" y="0"/>
                  </a:lnTo>
                  <a:lnTo>
                    <a:pt x="182" y="68"/>
                  </a:lnTo>
                  <a:lnTo>
                    <a:pt x="182" y="115"/>
                  </a:lnTo>
                  <a:lnTo>
                    <a:pt x="122" y="165"/>
                  </a:lnTo>
                  <a:lnTo>
                    <a:pt x="47" y="186"/>
                  </a:lnTo>
                  <a:lnTo>
                    <a:pt x="29" y="240"/>
                  </a:lnTo>
                  <a:lnTo>
                    <a:pt x="47" y="348"/>
                  </a:lnTo>
                  <a:lnTo>
                    <a:pt x="0" y="44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5" name="Freeform 459"/>
            <p:cNvSpPr/>
            <p:nvPr/>
          </p:nvSpPr>
          <p:spPr bwMode="auto">
            <a:xfrm>
              <a:off x="1862140" y="4152234"/>
              <a:ext cx="60650" cy="157527"/>
            </a:xfrm>
            <a:custGeom>
              <a:avLst/>
              <a:gdLst>
                <a:gd name="T0" fmla="*/ 0 w 124"/>
                <a:gd name="T1" fmla="*/ 4 h 346"/>
                <a:gd name="T2" fmla="*/ 0 w 124"/>
                <a:gd name="T3" fmla="*/ 5 h 346"/>
                <a:gd name="T4" fmla="*/ 2 w 124"/>
                <a:gd name="T5" fmla="*/ 5 h 346"/>
                <a:gd name="T6" fmla="*/ 1 w 124"/>
                <a:gd name="T7" fmla="*/ 7 h 346"/>
                <a:gd name="T8" fmla="*/ 2 w 124"/>
                <a:gd name="T9" fmla="*/ 8 h 346"/>
                <a:gd name="T10" fmla="*/ 3 w 124"/>
                <a:gd name="T11" fmla="*/ 6 h 346"/>
                <a:gd name="T12" fmla="*/ 2 w 124"/>
                <a:gd name="T13" fmla="*/ 4 h 346"/>
                <a:gd name="T14" fmla="*/ 2 w 124"/>
                <a:gd name="T15" fmla="*/ 5 h 346"/>
                <a:gd name="T16" fmla="*/ 2 w 124"/>
                <a:gd name="T17" fmla="*/ 5 h 346"/>
                <a:gd name="T18" fmla="*/ 1 w 124"/>
                <a:gd name="T19" fmla="*/ 3 h 346"/>
                <a:gd name="T20" fmla="*/ 1 w 124"/>
                <a:gd name="T21" fmla="*/ 0 h 346"/>
                <a:gd name="T22" fmla="*/ 0 w 124"/>
                <a:gd name="T23" fmla="*/ 0 h 346"/>
                <a:gd name="T24" fmla="*/ 1 w 124"/>
                <a:gd name="T25" fmla="*/ 1 h 346"/>
                <a:gd name="T26" fmla="*/ 0 w 124"/>
                <a:gd name="T27" fmla="*/ 4 h 3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4"/>
                <a:gd name="T43" fmla="*/ 0 h 346"/>
                <a:gd name="T44" fmla="*/ 124 w 124"/>
                <a:gd name="T45" fmla="*/ 346 h 3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4" h="346">
                  <a:moveTo>
                    <a:pt x="0" y="189"/>
                  </a:moveTo>
                  <a:lnTo>
                    <a:pt x="16" y="209"/>
                  </a:lnTo>
                  <a:lnTo>
                    <a:pt x="64" y="228"/>
                  </a:lnTo>
                  <a:lnTo>
                    <a:pt x="61" y="292"/>
                  </a:lnTo>
                  <a:lnTo>
                    <a:pt x="100" y="346"/>
                  </a:lnTo>
                  <a:lnTo>
                    <a:pt x="124" y="248"/>
                  </a:lnTo>
                  <a:lnTo>
                    <a:pt x="84" y="182"/>
                  </a:lnTo>
                  <a:lnTo>
                    <a:pt x="95" y="219"/>
                  </a:lnTo>
                  <a:lnTo>
                    <a:pt x="72" y="217"/>
                  </a:lnTo>
                  <a:lnTo>
                    <a:pt x="47" y="128"/>
                  </a:lnTo>
                  <a:lnTo>
                    <a:pt x="46" y="9"/>
                  </a:lnTo>
                  <a:lnTo>
                    <a:pt x="10" y="0"/>
                  </a:lnTo>
                  <a:lnTo>
                    <a:pt x="38" y="58"/>
                  </a:lnTo>
                  <a:lnTo>
                    <a:pt x="0" y="18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6" name="Freeform 460"/>
            <p:cNvSpPr/>
            <p:nvPr/>
          </p:nvSpPr>
          <p:spPr bwMode="auto">
            <a:xfrm>
              <a:off x="1039995" y="3455298"/>
              <a:ext cx="298196" cy="303915"/>
            </a:xfrm>
            <a:custGeom>
              <a:avLst/>
              <a:gdLst>
                <a:gd name="T0" fmla="*/ 0 w 618"/>
                <a:gd name="T1" fmla="*/ 11 h 673"/>
                <a:gd name="T2" fmla="*/ 1 w 618"/>
                <a:gd name="T3" fmla="*/ 10 h 673"/>
                <a:gd name="T4" fmla="*/ 1 w 618"/>
                <a:gd name="T5" fmla="*/ 10 h 673"/>
                <a:gd name="T6" fmla="*/ 6 w 618"/>
                <a:gd name="T7" fmla="*/ 10 h 673"/>
                <a:gd name="T8" fmla="*/ 5 w 618"/>
                <a:gd name="T9" fmla="*/ 0 h 673"/>
                <a:gd name="T10" fmla="*/ 7 w 618"/>
                <a:gd name="T11" fmla="*/ 0 h 673"/>
                <a:gd name="T12" fmla="*/ 14 w 618"/>
                <a:gd name="T13" fmla="*/ 5 h 673"/>
                <a:gd name="T14" fmla="*/ 14 w 618"/>
                <a:gd name="T15" fmla="*/ 6 h 673"/>
                <a:gd name="T16" fmla="*/ 15 w 618"/>
                <a:gd name="T17" fmla="*/ 6 h 673"/>
                <a:gd name="T18" fmla="*/ 15 w 618"/>
                <a:gd name="T19" fmla="*/ 9 h 673"/>
                <a:gd name="T20" fmla="*/ 14 w 618"/>
                <a:gd name="T21" fmla="*/ 10 h 673"/>
                <a:gd name="T22" fmla="*/ 11 w 618"/>
                <a:gd name="T23" fmla="*/ 11 h 673"/>
                <a:gd name="T24" fmla="*/ 7 w 618"/>
                <a:gd name="T25" fmla="*/ 12 h 673"/>
                <a:gd name="T26" fmla="*/ 6 w 618"/>
                <a:gd name="T27" fmla="*/ 15 h 673"/>
                <a:gd name="T28" fmla="*/ 5 w 618"/>
                <a:gd name="T29" fmla="*/ 15 h 673"/>
                <a:gd name="T30" fmla="*/ 4 w 618"/>
                <a:gd name="T31" fmla="*/ 15 h 673"/>
                <a:gd name="T32" fmla="*/ 3 w 618"/>
                <a:gd name="T33" fmla="*/ 13 h 673"/>
                <a:gd name="T34" fmla="*/ 1 w 618"/>
                <a:gd name="T35" fmla="*/ 14 h 673"/>
                <a:gd name="T36" fmla="*/ 1 w 618"/>
                <a:gd name="T37" fmla="*/ 13 h 673"/>
                <a:gd name="T38" fmla="*/ 0 w 618"/>
                <a:gd name="T39" fmla="*/ 11 h 67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18"/>
                <a:gd name="T61" fmla="*/ 0 h 673"/>
                <a:gd name="T62" fmla="*/ 618 w 618"/>
                <a:gd name="T63" fmla="*/ 673 h 67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18" h="673">
                  <a:moveTo>
                    <a:pt x="0" y="468"/>
                  </a:moveTo>
                  <a:lnTo>
                    <a:pt x="26" y="418"/>
                  </a:lnTo>
                  <a:lnTo>
                    <a:pt x="56" y="450"/>
                  </a:lnTo>
                  <a:lnTo>
                    <a:pt x="248" y="435"/>
                  </a:lnTo>
                  <a:lnTo>
                    <a:pt x="208" y="0"/>
                  </a:lnTo>
                  <a:lnTo>
                    <a:pt x="279" y="0"/>
                  </a:lnTo>
                  <a:lnTo>
                    <a:pt x="583" y="236"/>
                  </a:lnTo>
                  <a:lnTo>
                    <a:pt x="585" y="275"/>
                  </a:lnTo>
                  <a:lnTo>
                    <a:pt x="617" y="271"/>
                  </a:lnTo>
                  <a:lnTo>
                    <a:pt x="618" y="409"/>
                  </a:lnTo>
                  <a:lnTo>
                    <a:pt x="591" y="439"/>
                  </a:lnTo>
                  <a:lnTo>
                    <a:pt x="467" y="458"/>
                  </a:lnTo>
                  <a:lnTo>
                    <a:pt x="310" y="537"/>
                  </a:lnTo>
                  <a:lnTo>
                    <a:pt x="261" y="665"/>
                  </a:lnTo>
                  <a:lnTo>
                    <a:pt x="223" y="649"/>
                  </a:lnTo>
                  <a:lnTo>
                    <a:pt x="155" y="673"/>
                  </a:lnTo>
                  <a:lnTo>
                    <a:pt x="117" y="566"/>
                  </a:lnTo>
                  <a:lnTo>
                    <a:pt x="53" y="592"/>
                  </a:lnTo>
                  <a:lnTo>
                    <a:pt x="26" y="569"/>
                  </a:lnTo>
                  <a:lnTo>
                    <a:pt x="0" y="46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7" name="Freeform 461"/>
            <p:cNvSpPr/>
            <p:nvPr/>
          </p:nvSpPr>
          <p:spPr bwMode="auto">
            <a:xfrm>
              <a:off x="950704" y="3405971"/>
              <a:ext cx="224068" cy="260953"/>
            </a:xfrm>
            <a:custGeom>
              <a:avLst/>
              <a:gdLst>
                <a:gd name="T0" fmla="*/ 0 w 467"/>
                <a:gd name="T1" fmla="*/ 7 h 575"/>
                <a:gd name="T2" fmla="*/ 1 w 467"/>
                <a:gd name="T3" fmla="*/ 7 h 575"/>
                <a:gd name="T4" fmla="*/ 1 w 467"/>
                <a:gd name="T5" fmla="*/ 9 h 575"/>
                <a:gd name="T6" fmla="*/ 0 w 467"/>
                <a:gd name="T7" fmla="*/ 12 h 575"/>
                <a:gd name="T8" fmla="*/ 2 w 467"/>
                <a:gd name="T9" fmla="*/ 11 h 575"/>
                <a:gd name="T10" fmla="*/ 4 w 467"/>
                <a:gd name="T11" fmla="*/ 13 h 575"/>
                <a:gd name="T12" fmla="*/ 5 w 467"/>
                <a:gd name="T13" fmla="*/ 12 h 575"/>
                <a:gd name="T14" fmla="*/ 6 w 467"/>
                <a:gd name="T15" fmla="*/ 13 h 575"/>
                <a:gd name="T16" fmla="*/ 10 w 467"/>
                <a:gd name="T17" fmla="*/ 13 h 575"/>
                <a:gd name="T18" fmla="*/ 9 w 467"/>
                <a:gd name="T19" fmla="*/ 3 h 575"/>
                <a:gd name="T20" fmla="*/ 11 w 467"/>
                <a:gd name="T21" fmla="*/ 3 h 575"/>
                <a:gd name="T22" fmla="*/ 7 w 467"/>
                <a:gd name="T23" fmla="*/ 0 h 575"/>
                <a:gd name="T24" fmla="*/ 7 w 467"/>
                <a:gd name="T25" fmla="*/ 1 h 575"/>
                <a:gd name="T26" fmla="*/ 5 w 467"/>
                <a:gd name="T27" fmla="*/ 1 h 575"/>
                <a:gd name="T28" fmla="*/ 5 w 467"/>
                <a:gd name="T29" fmla="*/ 4 h 575"/>
                <a:gd name="T30" fmla="*/ 3 w 467"/>
                <a:gd name="T31" fmla="*/ 5 h 575"/>
                <a:gd name="T32" fmla="*/ 4 w 467"/>
                <a:gd name="T33" fmla="*/ 6 h 575"/>
                <a:gd name="T34" fmla="*/ 0 w 467"/>
                <a:gd name="T35" fmla="*/ 7 h 5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7"/>
                <a:gd name="T55" fmla="*/ 0 h 575"/>
                <a:gd name="T56" fmla="*/ 467 w 467"/>
                <a:gd name="T57" fmla="*/ 575 h 5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7" h="575">
                  <a:moveTo>
                    <a:pt x="0" y="288"/>
                  </a:moveTo>
                  <a:lnTo>
                    <a:pt x="30" y="320"/>
                  </a:lnTo>
                  <a:lnTo>
                    <a:pt x="36" y="408"/>
                  </a:lnTo>
                  <a:lnTo>
                    <a:pt x="13" y="515"/>
                  </a:lnTo>
                  <a:lnTo>
                    <a:pt x="101" y="492"/>
                  </a:lnTo>
                  <a:lnTo>
                    <a:pt x="188" y="575"/>
                  </a:lnTo>
                  <a:lnTo>
                    <a:pt x="214" y="525"/>
                  </a:lnTo>
                  <a:lnTo>
                    <a:pt x="244" y="557"/>
                  </a:lnTo>
                  <a:lnTo>
                    <a:pt x="436" y="542"/>
                  </a:lnTo>
                  <a:lnTo>
                    <a:pt x="396" y="107"/>
                  </a:lnTo>
                  <a:lnTo>
                    <a:pt x="467" y="107"/>
                  </a:lnTo>
                  <a:lnTo>
                    <a:pt x="322" y="0"/>
                  </a:lnTo>
                  <a:lnTo>
                    <a:pt x="317" y="58"/>
                  </a:lnTo>
                  <a:lnTo>
                    <a:pt x="197" y="54"/>
                  </a:lnTo>
                  <a:lnTo>
                    <a:pt x="196" y="176"/>
                  </a:lnTo>
                  <a:lnTo>
                    <a:pt x="152" y="199"/>
                  </a:lnTo>
                  <a:lnTo>
                    <a:pt x="156" y="270"/>
                  </a:lnTo>
                  <a:lnTo>
                    <a:pt x="0" y="28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8" name="Freeform 462"/>
            <p:cNvSpPr/>
            <p:nvPr/>
          </p:nvSpPr>
          <p:spPr bwMode="auto">
            <a:xfrm>
              <a:off x="1024832" y="3221394"/>
              <a:ext cx="213960" cy="176621"/>
            </a:xfrm>
            <a:custGeom>
              <a:avLst/>
              <a:gdLst>
                <a:gd name="T0" fmla="*/ 0 w 447"/>
                <a:gd name="T1" fmla="*/ 9 h 392"/>
                <a:gd name="T2" fmla="*/ 3 w 447"/>
                <a:gd name="T3" fmla="*/ 7 h 392"/>
                <a:gd name="T4" fmla="*/ 3 w 447"/>
                <a:gd name="T5" fmla="*/ 3 h 392"/>
                <a:gd name="T6" fmla="*/ 6 w 447"/>
                <a:gd name="T7" fmla="*/ 2 h 392"/>
                <a:gd name="T8" fmla="*/ 6 w 447"/>
                <a:gd name="T9" fmla="*/ 0 h 392"/>
                <a:gd name="T10" fmla="*/ 9 w 447"/>
                <a:gd name="T11" fmla="*/ 1 h 392"/>
                <a:gd name="T12" fmla="*/ 10 w 447"/>
                <a:gd name="T13" fmla="*/ 4 h 392"/>
                <a:gd name="T14" fmla="*/ 9 w 447"/>
                <a:gd name="T15" fmla="*/ 4 h 392"/>
                <a:gd name="T16" fmla="*/ 8 w 447"/>
                <a:gd name="T17" fmla="*/ 4 h 392"/>
                <a:gd name="T18" fmla="*/ 8 w 447"/>
                <a:gd name="T19" fmla="*/ 5 h 392"/>
                <a:gd name="T20" fmla="*/ 4 w 447"/>
                <a:gd name="T21" fmla="*/ 7 h 392"/>
                <a:gd name="T22" fmla="*/ 4 w 447"/>
                <a:gd name="T23" fmla="*/ 9 h 392"/>
                <a:gd name="T24" fmla="*/ 0 w 447"/>
                <a:gd name="T25" fmla="*/ 9 h 3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7"/>
                <a:gd name="T40" fmla="*/ 0 h 392"/>
                <a:gd name="T41" fmla="*/ 447 w 447"/>
                <a:gd name="T42" fmla="*/ 392 h 39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7" h="392">
                  <a:moveTo>
                    <a:pt x="0" y="387"/>
                  </a:moveTo>
                  <a:lnTo>
                    <a:pt x="109" y="311"/>
                  </a:lnTo>
                  <a:lnTo>
                    <a:pt x="149" y="157"/>
                  </a:lnTo>
                  <a:lnTo>
                    <a:pt x="242" y="77"/>
                  </a:lnTo>
                  <a:lnTo>
                    <a:pt x="273" y="0"/>
                  </a:lnTo>
                  <a:lnTo>
                    <a:pt x="409" y="26"/>
                  </a:lnTo>
                  <a:lnTo>
                    <a:pt x="447" y="172"/>
                  </a:lnTo>
                  <a:lnTo>
                    <a:pt x="387" y="175"/>
                  </a:lnTo>
                  <a:lnTo>
                    <a:pt x="352" y="192"/>
                  </a:lnTo>
                  <a:lnTo>
                    <a:pt x="359" y="230"/>
                  </a:lnTo>
                  <a:lnTo>
                    <a:pt x="184" y="317"/>
                  </a:lnTo>
                  <a:lnTo>
                    <a:pt x="163" y="392"/>
                  </a:lnTo>
                  <a:lnTo>
                    <a:pt x="0" y="38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19" name="Freeform 463"/>
            <p:cNvSpPr/>
            <p:nvPr/>
          </p:nvSpPr>
          <p:spPr bwMode="auto">
            <a:xfrm>
              <a:off x="1813283" y="4172919"/>
              <a:ext cx="192058" cy="335739"/>
            </a:xfrm>
            <a:custGeom>
              <a:avLst/>
              <a:gdLst>
                <a:gd name="T0" fmla="*/ 0 w 398"/>
                <a:gd name="T1" fmla="*/ 5 h 739"/>
                <a:gd name="T2" fmla="*/ 0 w 398"/>
                <a:gd name="T3" fmla="*/ 5 h 739"/>
                <a:gd name="T4" fmla="*/ 2 w 398"/>
                <a:gd name="T5" fmla="*/ 6 h 739"/>
                <a:gd name="T6" fmla="*/ 3 w 398"/>
                <a:gd name="T7" fmla="*/ 7 h 739"/>
                <a:gd name="T8" fmla="*/ 3 w 398"/>
                <a:gd name="T9" fmla="*/ 10 h 739"/>
                <a:gd name="T10" fmla="*/ 1 w 398"/>
                <a:gd name="T11" fmla="*/ 13 h 739"/>
                <a:gd name="T12" fmla="*/ 2 w 398"/>
                <a:gd name="T13" fmla="*/ 16 h 739"/>
                <a:gd name="T14" fmla="*/ 2 w 398"/>
                <a:gd name="T15" fmla="*/ 17 h 739"/>
                <a:gd name="T16" fmla="*/ 3 w 398"/>
                <a:gd name="T17" fmla="*/ 17 h 739"/>
                <a:gd name="T18" fmla="*/ 3 w 398"/>
                <a:gd name="T19" fmla="*/ 16 h 739"/>
                <a:gd name="T20" fmla="*/ 5 w 398"/>
                <a:gd name="T21" fmla="*/ 15 h 739"/>
                <a:gd name="T22" fmla="*/ 4 w 398"/>
                <a:gd name="T23" fmla="*/ 10 h 739"/>
                <a:gd name="T24" fmla="*/ 9 w 398"/>
                <a:gd name="T25" fmla="*/ 5 h 739"/>
                <a:gd name="T26" fmla="*/ 9 w 398"/>
                <a:gd name="T27" fmla="*/ 0 h 739"/>
                <a:gd name="T28" fmla="*/ 8 w 398"/>
                <a:gd name="T29" fmla="*/ 1 h 739"/>
                <a:gd name="T30" fmla="*/ 4 w 398"/>
                <a:gd name="T31" fmla="*/ 1 h 739"/>
                <a:gd name="T32" fmla="*/ 4 w 398"/>
                <a:gd name="T33" fmla="*/ 3 h 739"/>
                <a:gd name="T34" fmla="*/ 5 w 398"/>
                <a:gd name="T35" fmla="*/ 5 h 739"/>
                <a:gd name="T36" fmla="*/ 5 w 398"/>
                <a:gd name="T37" fmla="*/ 7 h 739"/>
                <a:gd name="T38" fmla="*/ 4 w 398"/>
                <a:gd name="T39" fmla="*/ 6 h 739"/>
                <a:gd name="T40" fmla="*/ 4 w 398"/>
                <a:gd name="T41" fmla="*/ 4 h 739"/>
                <a:gd name="T42" fmla="*/ 3 w 398"/>
                <a:gd name="T43" fmla="*/ 4 h 739"/>
                <a:gd name="T44" fmla="*/ 0 w 398"/>
                <a:gd name="T45" fmla="*/ 5 h 73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98"/>
                <a:gd name="T70" fmla="*/ 0 h 739"/>
                <a:gd name="T71" fmla="*/ 398 w 398"/>
                <a:gd name="T72" fmla="*/ 739 h 73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98" h="739">
                  <a:moveTo>
                    <a:pt x="0" y="206"/>
                  </a:moveTo>
                  <a:lnTo>
                    <a:pt x="8" y="230"/>
                  </a:lnTo>
                  <a:lnTo>
                    <a:pt x="102" y="263"/>
                  </a:lnTo>
                  <a:lnTo>
                    <a:pt x="113" y="310"/>
                  </a:lnTo>
                  <a:lnTo>
                    <a:pt x="105" y="428"/>
                  </a:lnTo>
                  <a:lnTo>
                    <a:pt x="57" y="549"/>
                  </a:lnTo>
                  <a:lnTo>
                    <a:pt x="73" y="693"/>
                  </a:lnTo>
                  <a:lnTo>
                    <a:pt x="77" y="739"/>
                  </a:lnTo>
                  <a:lnTo>
                    <a:pt x="104" y="739"/>
                  </a:lnTo>
                  <a:lnTo>
                    <a:pt x="104" y="689"/>
                  </a:lnTo>
                  <a:lnTo>
                    <a:pt x="205" y="622"/>
                  </a:lnTo>
                  <a:lnTo>
                    <a:pt x="175" y="428"/>
                  </a:lnTo>
                  <a:lnTo>
                    <a:pt x="396" y="229"/>
                  </a:lnTo>
                  <a:lnTo>
                    <a:pt x="398" y="0"/>
                  </a:lnTo>
                  <a:lnTo>
                    <a:pt x="342" y="39"/>
                  </a:lnTo>
                  <a:lnTo>
                    <a:pt x="188" y="52"/>
                  </a:lnTo>
                  <a:lnTo>
                    <a:pt x="187" y="134"/>
                  </a:lnTo>
                  <a:lnTo>
                    <a:pt x="227" y="200"/>
                  </a:lnTo>
                  <a:lnTo>
                    <a:pt x="203" y="298"/>
                  </a:lnTo>
                  <a:lnTo>
                    <a:pt x="164" y="244"/>
                  </a:lnTo>
                  <a:lnTo>
                    <a:pt x="167" y="180"/>
                  </a:lnTo>
                  <a:lnTo>
                    <a:pt x="119" y="161"/>
                  </a:lnTo>
                  <a:lnTo>
                    <a:pt x="0" y="20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0" name="Freeform 464"/>
            <p:cNvSpPr/>
            <p:nvPr/>
          </p:nvSpPr>
          <p:spPr bwMode="auto">
            <a:xfrm>
              <a:off x="1265748" y="3487121"/>
              <a:ext cx="291457" cy="241859"/>
            </a:xfrm>
            <a:custGeom>
              <a:avLst/>
              <a:gdLst>
                <a:gd name="T0" fmla="*/ 0 w 607"/>
                <a:gd name="T1" fmla="*/ 9 h 535"/>
                <a:gd name="T2" fmla="*/ 0 w 607"/>
                <a:gd name="T3" fmla="*/ 10 h 535"/>
                <a:gd name="T4" fmla="*/ 2 w 607"/>
                <a:gd name="T5" fmla="*/ 12 h 535"/>
                <a:gd name="T6" fmla="*/ 2 w 607"/>
                <a:gd name="T7" fmla="*/ 12 h 535"/>
                <a:gd name="T8" fmla="*/ 3 w 607"/>
                <a:gd name="T9" fmla="*/ 12 h 535"/>
                <a:gd name="T10" fmla="*/ 4 w 607"/>
                <a:gd name="T11" fmla="*/ 10 h 535"/>
                <a:gd name="T12" fmla="*/ 8 w 607"/>
                <a:gd name="T13" fmla="*/ 11 h 535"/>
                <a:gd name="T14" fmla="*/ 11 w 607"/>
                <a:gd name="T15" fmla="*/ 10 h 535"/>
                <a:gd name="T16" fmla="*/ 12 w 607"/>
                <a:gd name="T17" fmla="*/ 10 h 535"/>
                <a:gd name="T18" fmla="*/ 13 w 607"/>
                <a:gd name="T19" fmla="*/ 7 h 535"/>
                <a:gd name="T20" fmla="*/ 14 w 607"/>
                <a:gd name="T21" fmla="*/ 3 h 535"/>
                <a:gd name="T22" fmla="*/ 13 w 607"/>
                <a:gd name="T23" fmla="*/ 2 h 535"/>
                <a:gd name="T24" fmla="*/ 13 w 607"/>
                <a:gd name="T25" fmla="*/ 1 h 535"/>
                <a:gd name="T26" fmla="*/ 10 w 607"/>
                <a:gd name="T27" fmla="*/ 0 h 535"/>
                <a:gd name="T28" fmla="*/ 5 w 607"/>
                <a:gd name="T29" fmla="*/ 4 h 535"/>
                <a:gd name="T30" fmla="*/ 3 w 607"/>
                <a:gd name="T31" fmla="*/ 5 h 535"/>
                <a:gd name="T32" fmla="*/ 3 w 607"/>
                <a:gd name="T33" fmla="*/ 8 h 535"/>
                <a:gd name="T34" fmla="*/ 3 w 607"/>
                <a:gd name="T35" fmla="*/ 9 h 535"/>
                <a:gd name="T36" fmla="*/ 0 w 607"/>
                <a:gd name="T37" fmla="*/ 9 h 5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35"/>
                <a:gd name="T59" fmla="*/ 607 w 607"/>
                <a:gd name="T60" fmla="*/ 535 h 5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35">
                  <a:moveTo>
                    <a:pt x="0" y="389"/>
                  </a:moveTo>
                  <a:lnTo>
                    <a:pt x="8" y="431"/>
                  </a:lnTo>
                  <a:lnTo>
                    <a:pt x="79" y="524"/>
                  </a:lnTo>
                  <a:lnTo>
                    <a:pt x="100" y="505"/>
                  </a:lnTo>
                  <a:lnTo>
                    <a:pt x="129" y="535"/>
                  </a:lnTo>
                  <a:lnTo>
                    <a:pt x="178" y="442"/>
                  </a:lnTo>
                  <a:lnTo>
                    <a:pt x="349" y="489"/>
                  </a:lnTo>
                  <a:lnTo>
                    <a:pt x="498" y="440"/>
                  </a:lnTo>
                  <a:lnTo>
                    <a:pt x="504" y="418"/>
                  </a:lnTo>
                  <a:lnTo>
                    <a:pt x="579" y="300"/>
                  </a:lnTo>
                  <a:lnTo>
                    <a:pt x="607" y="142"/>
                  </a:lnTo>
                  <a:lnTo>
                    <a:pt x="568" y="92"/>
                  </a:lnTo>
                  <a:lnTo>
                    <a:pt x="568" y="23"/>
                  </a:lnTo>
                  <a:lnTo>
                    <a:pt x="438" y="0"/>
                  </a:lnTo>
                  <a:lnTo>
                    <a:pt x="209" y="185"/>
                  </a:lnTo>
                  <a:lnTo>
                    <a:pt x="150" y="202"/>
                  </a:lnTo>
                  <a:lnTo>
                    <a:pt x="151" y="340"/>
                  </a:lnTo>
                  <a:lnTo>
                    <a:pt x="124" y="370"/>
                  </a:lnTo>
                  <a:lnTo>
                    <a:pt x="0" y="38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1" name="Freeform 465"/>
            <p:cNvSpPr/>
            <p:nvPr/>
          </p:nvSpPr>
          <p:spPr bwMode="auto">
            <a:xfrm>
              <a:off x="1312920" y="3684427"/>
              <a:ext cx="213960" cy="195715"/>
            </a:xfrm>
            <a:custGeom>
              <a:avLst/>
              <a:gdLst>
                <a:gd name="T0" fmla="*/ 0 w 445"/>
                <a:gd name="T1" fmla="*/ 8 h 429"/>
                <a:gd name="T2" fmla="*/ 1 w 445"/>
                <a:gd name="T3" fmla="*/ 2 h 429"/>
                <a:gd name="T4" fmla="*/ 2 w 445"/>
                <a:gd name="T5" fmla="*/ 0 h 429"/>
                <a:gd name="T6" fmla="*/ 6 w 445"/>
                <a:gd name="T7" fmla="*/ 1 h 429"/>
                <a:gd name="T8" fmla="*/ 9 w 445"/>
                <a:gd name="T9" fmla="*/ 0 h 429"/>
                <a:gd name="T10" fmla="*/ 10 w 445"/>
                <a:gd name="T11" fmla="*/ 1 h 429"/>
                <a:gd name="T12" fmla="*/ 10 w 445"/>
                <a:gd name="T13" fmla="*/ 2 h 429"/>
                <a:gd name="T14" fmla="*/ 9 w 445"/>
                <a:gd name="T15" fmla="*/ 3 h 429"/>
                <a:gd name="T16" fmla="*/ 7 w 445"/>
                <a:gd name="T17" fmla="*/ 8 h 429"/>
                <a:gd name="T18" fmla="*/ 6 w 445"/>
                <a:gd name="T19" fmla="*/ 7 h 429"/>
                <a:gd name="T20" fmla="*/ 5 w 445"/>
                <a:gd name="T21" fmla="*/ 9 h 429"/>
                <a:gd name="T22" fmla="*/ 3 w 445"/>
                <a:gd name="T23" fmla="*/ 10 h 429"/>
                <a:gd name="T24" fmla="*/ 2 w 445"/>
                <a:gd name="T25" fmla="*/ 8 h 429"/>
                <a:gd name="T26" fmla="*/ 0 w 445"/>
                <a:gd name="T27" fmla="*/ 8 h 42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45"/>
                <a:gd name="T43" fmla="*/ 0 h 429"/>
                <a:gd name="T44" fmla="*/ 445 w 445"/>
                <a:gd name="T45" fmla="*/ 429 h 42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45" h="429">
                  <a:moveTo>
                    <a:pt x="0" y="335"/>
                  </a:moveTo>
                  <a:lnTo>
                    <a:pt x="29" y="95"/>
                  </a:lnTo>
                  <a:lnTo>
                    <a:pt x="78" y="2"/>
                  </a:lnTo>
                  <a:lnTo>
                    <a:pt x="249" y="49"/>
                  </a:lnTo>
                  <a:lnTo>
                    <a:pt x="398" y="0"/>
                  </a:lnTo>
                  <a:lnTo>
                    <a:pt x="428" y="57"/>
                  </a:lnTo>
                  <a:lnTo>
                    <a:pt x="445" y="95"/>
                  </a:lnTo>
                  <a:lnTo>
                    <a:pt x="406" y="130"/>
                  </a:lnTo>
                  <a:lnTo>
                    <a:pt x="323" y="324"/>
                  </a:lnTo>
                  <a:lnTo>
                    <a:pt x="252" y="312"/>
                  </a:lnTo>
                  <a:lnTo>
                    <a:pt x="214" y="404"/>
                  </a:lnTo>
                  <a:lnTo>
                    <a:pt x="128" y="429"/>
                  </a:lnTo>
                  <a:lnTo>
                    <a:pt x="78" y="347"/>
                  </a:lnTo>
                  <a:lnTo>
                    <a:pt x="0" y="33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2" name="Freeform 466"/>
            <p:cNvSpPr/>
            <p:nvPr/>
          </p:nvSpPr>
          <p:spPr bwMode="auto">
            <a:xfrm>
              <a:off x="954074" y="3708295"/>
              <a:ext cx="55596" cy="36597"/>
            </a:xfrm>
            <a:custGeom>
              <a:avLst/>
              <a:gdLst>
                <a:gd name="T0" fmla="*/ 0 w 117"/>
                <a:gd name="T1" fmla="*/ 0 h 79"/>
                <a:gd name="T2" fmla="*/ 1 w 117"/>
                <a:gd name="T3" fmla="*/ 1 h 79"/>
                <a:gd name="T4" fmla="*/ 2 w 117"/>
                <a:gd name="T5" fmla="*/ 1 h 79"/>
                <a:gd name="T6" fmla="*/ 1 w 117"/>
                <a:gd name="T7" fmla="*/ 1 h 79"/>
                <a:gd name="T8" fmla="*/ 1 w 117"/>
                <a:gd name="T9" fmla="*/ 2 h 79"/>
                <a:gd name="T10" fmla="*/ 3 w 117"/>
                <a:gd name="T11" fmla="*/ 1 h 79"/>
                <a:gd name="T12" fmla="*/ 3 w 117"/>
                <a:gd name="T13" fmla="*/ 0 h 79"/>
                <a:gd name="T14" fmla="*/ 0 w 117"/>
                <a:gd name="T15" fmla="*/ 0 h 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7"/>
                <a:gd name="T25" fmla="*/ 0 h 79"/>
                <a:gd name="T26" fmla="*/ 117 w 117"/>
                <a:gd name="T27" fmla="*/ 79 h 7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7" h="79">
                  <a:moveTo>
                    <a:pt x="0" y="9"/>
                  </a:moveTo>
                  <a:lnTo>
                    <a:pt x="38" y="44"/>
                  </a:lnTo>
                  <a:lnTo>
                    <a:pt x="72" y="33"/>
                  </a:lnTo>
                  <a:lnTo>
                    <a:pt x="54" y="44"/>
                  </a:lnTo>
                  <a:lnTo>
                    <a:pt x="68" y="79"/>
                  </a:lnTo>
                  <a:lnTo>
                    <a:pt x="114" y="44"/>
                  </a:lnTo>
                  <a:lnTo>
                    <a:pt x="117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3" name="Freeform 467"/>
            <p:cNvSpPr/>
            <p:nvPr/>
          </p:nvSpPr>
          <p:spPr bwMode="auto">
            <a:xfrm>
              <a:off x="2194030" y="3429839"/>
              <a:ext cx="10108" cy="35006"/>
            </a:xfrm>
            <a:custGeom>
              <a:avLst/>
              <a:gdLst>
                <a:gd name="T0" fmla="*/ 0 w 22"/>
                <a:gd name="T1" fmla="*/ 1 h 74"/>
                <a:gd name="T2" fmla="*/ 0 w 22"/>
                <a:gd name="T3" fmla="*/ 2 h 74"/>
                <a:gd name="T4" fmla="*/ 1 w 22"/>
                <a:gd name="T5" fmla="*/ 2 h 74"/>
                <a:gd name="T6" fmla="*/ 0 w 22"/>
                <a:gd name="T7" fmla="*/ 0 h 74"/>
                <a:gd name="T8" fmla="*/ 0 w 22"/>
                <a:gd name="T9" fmla="*/ 1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74"/>
                <a:gd name="T17" fmla="*/ 22 w 22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74">
                  <a:moveTo>
                    <a:pt x="0" y="61"/>
                  </a:moveTo>
                  <a:lnTo>
                    <a:pt x="10" y="74"/>
                  </a:lnTo>
                  <a:lnTo>
                    <a:pt x="22" y="70"/>
                  </a:lnTo>
                  <a:lnTo>
                    <a:pt x="12" y="0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4" name="Freeform 468"/>
            <p:cNvSpPr/>
            <p:nvPr/>
          </p:nvSpPr>
          <p:spPr bwMode="auto">
            <a:xfrm>
              <a:off x="1794751" y="3983569"/>
              <a:ext cx="32010" cy="33415"/>
            </a:xfrm>
            <a:custGeom>
              <a:avLst/>
              <a:gdLst>
                <a:gd name="T0" fmla="*/ 0 w 66"/>
                <a:gd name="T1" fmla="*/ 2 h 72"/>
                <a:gd name="T2" fmla="*/ 1 w 66"/>
                <a:gd name="T3" fmla="*/ 0 h 72"/>
                <a:gd name="T4" fmla="*/ 1 w 66"/>
                <a:gd name="T5" fmla="*/ 0 h 72"/>
                <a:gd name="T6" fmla="*/ 1 w 66"/>
                <a:gd name="T7" fmla="*/ 1 h 72"/>
                <a:gd name="T8" fmla="*/ 0 w 66"/>
                <a:gd name="T9" fmla="*/ 2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72"/>
                <a:gd name="T17" fmla="*/ 66 w 66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72">
                  <a:moveTo>
                    <a:pt x="0" y="72"/>
                  </a:moveTo>
                  <a:lnTo>
                    <a:pt x="29" y="12"/>
                  </a:lnTo>
                  <a:lnTo>
                    <a:pt x="56" y="0"/>
                  </a:lnTo>
                  <a:lnTo>
                    <a:pt x="66" y="57"/>
                  </a:lnTo>
                  <a:lnTo>
                    <a:pt x="0" y="7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5" name="Freeform 469"/>
            <p:cNvSpPr/>
            <p:nvPr/>
          </p:nvSpPr>
          <p:spPr bwMode="auto">
            <a:xfrm>
              <a:off x="940596" y="3628736"/>
              <a:ext cx="112876" cy="82741"/>
            </a:xfrm>
            <a:custGeom>
              <a:avLst/>
              <a:gdLst>
                <a:gd name="T0" fmla="*/ 0 w 233"/>
                <a:gd name="T1" fmla="*/ 2 h 184"/>
                <a:gd name="T2" fmla="*/ 1 w 233"/>
                <a:gd name="T3" fmla="*/ 3 h 184"/>
                <a:gd name="T4" fmla="*/ 3 w 233"/>
                <a:gd name="T5" fmla="*/ 3 h 184"/>
                <a:gd name="T6" fmla="*/ 1 w 233"/>
                <a:gd name="T7" fmla="*/ 4 h 184"/>
                <a:gd name="T8" fmla="*/ 1 w 233"/>
                <a:gd name="T9" fmla="*/ 4 h 184"/>
                <a:gd name="T10" fmla="*/ 3 w 233"/>
                <a:gd name="T11" fmla="*/ 4 h 184"/>
                <a:gd name="T12" fmla="*/ 5 w 233"/>
                <a:gd name="T13" fmla="*/ 4 h 184"/>
                <a:gd name="T14" fmla="*/ 5 w 233"/>
                <a:gd name="T15" fmla="*/ 2 h 184"/>
                <a:gd name="T16" fmla="*/ 3 w 233"/>
                <a:gd name="T17" fmla="*/ 0 h 184"/>
                <a:gd name="T18" fmla="*/ 1 w 233"/>
                <a:gd name="T19" fmla="*/ 1 h 184"/>
                <a:gd name="T20" fmla="*/ 0 w 233"/>
                <a:gd name="T21" fmla="*/ 2 h 1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3"/>
                <a:gd name="T34" fmla="*/ 0 h 184"/>
                <a:gd name="T35" fmla="*/ 233 w 233"/>
                <a:gd name="T36" fmla="*/ 184 h 18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3" h="184">
                  <a:moveTo>
                    <a:pt x="0" y="83"/>
                  </a:moveTo>
                  <a:lnTo>
                    <a:pt x="32" y="134"/>
                  </a:lnTo>
                  <a:lnTo>
                    <a:pt x="139" y="143"/>
                  </a:lnTo>
                  <a:lnTo>
                    <a:pt x="25" y="160"/>
                  </a:lnTo>
                  <a:lnTo>
                    <a:pt x="25" y="184"/>
                  </a:lnTo>
                  <a:lnTo>
                    <a:pt x="142" y="175"/>
                  </a:lnTo>
                  <a:lnTo>
                    <a:pt x="233" y="184"/>
                  </a:lnTo>
                  <a:lnTo>
                    <a:pt x="207" y="83"/>
                  </a:lnTo>
                  <a:lnTo>
                    <a:pt x="120" y="0"/>
                  </a:lnTo>
                  <a:lnTo>
                    <a:pt x="32" y="23"/>
                  </a:lnTo>
                  <a:lnTo>
                    <a:pt x="0" y="8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6" name="Freeform 470"/>
            <p:cNvSpPr/>
            <p:nvPr/>
          </p:nvSpPr>
          <p:spPr bwMode="auto">
            <a:xfrm>
              <a:off x="1019778" y="3765577"/>
              <a:ext cx="57281" cy="58874"/>
            </a:xfrm>
            <a:custGeom>
              <a:avLst/>
              <a:gdLst>
                <a:gd name="T0" fmla="*/ 0 w 116"/>
                <a:gd name="T1" fmla="*/ 1 h 133"/>
                <a:gd name="T2" fmla="*/ 0 w 116"/>
                <a:gd name="T3" fmla="*/ 2 h 133"/>
                <a:gd name="T4" fmla="*/ 2 w 116"/>
                <a:gd name="T5" fmla="*/ 3 h 133"/>
                <a:gd name="T6" fmla="*/ 3 w 116"/>
                <a:gd name="T7" fmla="*/ 1 h 133"/>
                <a:gd name="T8" fmla="*/ 2 w 116"/>
                <a:gd name="T9" fmla="*/ 0 h 133"/>
                <a:gd name="T10" fmla="*/ 0 w 116"/>
                <a:gd name="T11" fmla="*/ 1 h 1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6"/>
                <a:gd name="T19" fmla="*/ 0 h 133"/>
                <a:gd name="T20" fmla="*/ 116 w 116"/>
                <a:gd name="T21" fmla="*/ 133 h 1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6" h="133">
                  <a:moveTo>
                    <a:pt x="0" y="37"/>
                  </a:moveTo>
                  <a:lnTo>
                    <a:pt x="11" y="89"/>
                  </a:lnTo>
                  <a:lnTo>
                    <a:pt x="67" y="133"/>
                  </a:lnTo>
                  <a:lnTo>
                    <a:pt x="116" y="66"/>
                  </a:lnTo>
                  <a:lnTo>
                    <a:pt x="76" y="0"/>
                  </a:lnTo>
                  <a:lnTo>
                    <a:pt x="0" y="3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7" name="Freeform 471"/>
            <p:cNvSpPr/>
            <p:nvPr/>
          </p:nvSpPr>
          <p:spPr bwMode="auto">
            <a:xfrm>
              <a:off x="2015449" y="3724207"/>
              <a:ext cx="187004" cy="273683"/>
            </a:xfrm>
            <a:custGeom>
              <a:avLst/>
              <a:gdLst>
                <a:gd name="T0" fmla="*/ 0 w 390"/>
                <a:gd name="T1" fmla="*/ 13 h 602"/>
                <a:gd name="T2" fmla="*/ 0 w 390"/>
                <a:gd name="T3" fmla="*/ 9 h 602"/>
                <a:gd name="T4" fmla="*/ 1 w 390"/>
                <a:gd name="T5" fmla="*/ 8 h 602"/>
                <a:gd name="T6" fmla="*/ 3 w 390"/>
                <a:gd name="T7" fmla="*/ 7 h 602"/>
                <a:gd name="T8" fmla="*/ 6 w 390"/>
                <a:gd name="T9" fmla="*/ 4 h 602"/>
                <a:gd name="T10" fmla="*/ 3 w 390"/>
                <a:gd name="T11" fmla="*/ 3 h 602"/>
                <a:gd name="T12" fmla="*/ 2 w 390"/>
                <a:gd name="T13" fmla="*/ 1 h 602"/>
                <a:gd name="T14" fmla="*/ 2 w 390"/>
                <a:gd name="T15" fmla="*/ 1 h 602"/>
                <a:gd name="T16" fmla="*/ 3 w 390"/>
                <a:gd name="T17" fmla="*/ 2 h 602"/>
                <a:gd name="T18" fmla="*/ 9 w 390"/>
                <a:gd name="T19" fmla="*/ 0 h 602"/>
                <a:gd name="T20" fmla="*/ 9 w 390"/>
                <a:gd name="T21" fmla="*/ 2 h 602"/>
                <a:gd name="T22" fmla="*/ 6 w 390"/>
                <a:gd name="T23" fmla="*/ 8 h 602"/>
                <a:gd name="T24" fmla="*/ 1 w 390"/>
                <a:gd name="T25" fmla="*/ 14 h 602"/>
                <a:gd name="T26" fmla="*/ 0 w 390"/>
                <a:gd name="T27" fmla="*/ 13 h 60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90"/>
                <a:gd name="T43" fmla="*/ 0 h 602"/>
                <a:gd name="T44" fmla="*/ 390 w 390"/>
                <a:gd name="T45" fmla="*/ 602 h 60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90" h="602">
                  <a:moveTo>
                    <a:pt x="0" y="565"/>
                  </a:moveTo>
                  <a:lnTo>
                    <a:pt x="0" y="403"/>
                  </a:lnTo>
                  <a:lnTo>
                    <a:pt x="32" y="354"/>
                  </a:lnTo>
                  <a:lnTo>
                    <a:pt x="151" y="305"/>
                  </a:lnTo>
                  <a:lnTo>
                    <a:pt x="268" y="173"/>
                  </a:lnTo>
                  <a:lnTo>
                    <a:pt x="115" y="128"/>
                  </a:lnTo>
                  <a:lnTo>
                    <a:pt x="71" y="48"/>
                  </a:lnTo>
                  <a:lnTo>
                    <a:pt x="84" y="23"/>
                  </a:lnTo>
                  <a:lnTo>
                    <a:pt x="145" y="70"/>
                  </a:lnTo>
                  <a:lnTo>
                    <a:pt x="373" y="0"/>
                  </a:lnTo>
                  <a:lnTo>
                    <a:pt x="390" y="70"/>
                  </a:lnTo>
                  <a:lnTo>
                    <a:pt x="255" y="351"/>
                  </a:lnTo>
                  <a:lnTo>
                    <a:pt x="20" y="602"/>
                  </a:lnTo>
                  <a:lnTo>
                    <a:pt x="0" y="56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8" name="Freeform 472"/>
            <p:cNvSpPr/>
            <p:nvPr/>
          </p:nvSpPr>
          <p:spPr bwMode="auto">
            <a:xfrm>
              <a:off x="1722308" y="4277937"/>
              <a:ext cx="144886" cy="144797"/>
            </a:xfrm>
            <a:custGeom>
              <a:avLst/>
              <a:gdLst>
                <a:gd name="T0" fmla="*/ 0 w 301"/>
                <a:gd name="T1" fmla="*/ 2 h 319"/>
                <a:gd name="T2" fmla="*/ 1 w 301"/>
                <a:gd name="T3" fmla="*/ 2 h 319"/>
                <a:gd name="T4" fmla="*/ 3 w 301"/>
                <a:gd name="T5" fmla="*/ 1 h 319"/>
                <a:gd name="T6" fmla="*/ 3 w 301"/>
                <a:gd name="T7" fmla="*/ 0 h 319"/>
                <a:gd name="T8" fmla="*/ 5 w 301"/>
                <a:gd name="T9" fmla="*/ 0 h 319"/>
                <a:gd name="T10" fmla="*/ 7 w 301"/>
                <a:gd name="T11" fmla="*/ 1 h 319"/>
                <a:gd name="T12" fmla="*/ 7 w 301"/>
                <a:gd name="T13" fmla="*/ 2 h 319"/>
                <a:gd name="T14" fmla="*/ 7 w 301"/>
                <a:gd name="T15" fmla="*/ 5 h 319"/>
                <a:gd name="T16" fmla="*/ 6 w 301"/>
                <a:gd name="T17" fmla="*/ 7 h 319"/>
                <a:gd name="T18" fmla="*/ 4 w 301"/>
                <a:gd name="T19" fmla="*/ 7 h 319"/>
                <a:gd name="T20" fmla="*/ 3 w 301"/>
                <a:gd name="T21" fmla="*/ 6 h 319"/>
                <a:gd name="T22" fmla="*/ 0 w 301"/>
                <a:gd name="T23" fmla="*/ 2 h 3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01"/>
                <a:gd name="T37" fmla="*/ 0 h 319"/>
                <a:gd name="T38" fmla="*/ 301 w 301"/>
                <a:gd name="T39" fmla="*/ 319 h 3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01" h="319">
                  <a:moveTo>
                    <a:pt x="0" y="99"/>
                  </a:moveTo>
                  <a:lnTo>
                    <a:pt x="66" y="100"/>
                  </a:lnTo>
                  <a:lnTo>
                    <a:pt x="133" y="41"/>
                  </a:lnTo>
                  <a:lnTo>
                    <a:pt x="135" y="14"/>
                  </a:lnTo>
                  <a:lnTo>
                    <a:pt x="196" y="0"/>
                  </a:lnTo>
                  <a:lnTo>
                    <a:pt x="290" y="33"/>
                  </a:lnTo>
                  <a:lnTo>
                    <a:pt x="301" y="80"/>
                  </a:lnTo>
                  <a:lnTo>
                    <a:pt x="293" y="198"/>
                  </a:lnTo>
                  <a:lnTo>
                    <a:pt x="245" y="319"/>
                  </a:lnTo>
                  <a:lnTo>
                    <a:pt x="157" y="296"/>
                  </a:lnTo>
                  <a:lnTo>
                    <a:pt x="105" y="268"/>
                  </a:lnTo>
                  <a:lnTo>
                    <a:pt x="0" y="9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29" name="Freeform 473"/>
            <p:cNvSpPr/>
            <p:nvPr/>
          </p:nvSpPr>
          <p:spPr bwMode="auto">
            <a:xfrm>
              <a:off x="1472969" y="4303396"/>
              <a:ext cx="249339" cy="256180"/>
            </a:xfrm>
            <a:custGeom>
              <a:avLst/>
              <a:gdLst>
                <a:gd name="T0" fmla="*/ 0 w 520"/>
                <a:gd name="T1" fmla="*/ 0 h 565"/>
                <a:gd name="T2" fmla="*/ 1 w 520"/>
                <a:gd name="T3" fmla="*/ 0 h 565"/>
                <a:gd name="T4" fmla="*/ 9 w 520"/>
                <a:gd name="T5" fmla="*/ 1 h 565"/>
                <a:gd name="T6" fmla="*/ 10 w 520"/>
                <a:gd name="T7" fmla="*/ 1 h 565"/>
                <a:gd name="T8" fmla="*/ 12 w 520"/>
                <a:gd name="T9" fmla="*/ 1 h 565"/>
                <a:gd name="T10" fmla="*/ 11 w 520"/>
                <a:gd name="T11" fmla="*/ 2 h 565"/>
                <a:gd name="T12" fmla="*/ 10 w 520"/>
                <a:gd name="T13" fmla="*/ 1 h 565"/>
                <a:gd name="T14" fmla="*/ 8 w 520"/>
                <a:gd name="T15" fmla="*/ 2 h 565"/>
                <a:gd name="T16" fmla="*/ 8 w 520"/>
                <a:gd name="T17" fmla="*/ 5 h 565"/>
                <a:gd name="T18" fmla="*/ 7 w 520"/>
                <a:gd name="T19" fmla="*/ 5 h 565"/>
                <a:gd name="T20" fmla="*/ 7 w 520"/>
                <a:gd name="T21" fmla="*/ 8 h 565"/>
                <a:gd name="T22" fmla="*/ 7 w 520"/>
                <a:gd name="T23" fmla="*/ 13 h 565"/>
                <a:gd name="T24" fmla="*/ 7 w 520"/>
                <a:gd name="T25" fmla="*/ 13 h 565"/>
                <a:gd name="T26" fmla="*/ 5 w 520"/>
                <a:gd name="T27" fmla="*/ 13 h 565"/>
                <a:gd name="T28" fmla="*/ 5 w 520"/>
                <a:gd name="T29" fmla="*/ 12 h 565"/>
                <a:gd name="T30" fmla="*/ 4 w 520"/>
                <a:gd name="T31" fmla="*/ 13 h 565"/>
                <a:gd name="T32" fmla="*/ 3 w 520"/>
                <a:gd name="T33" fmla="*/ 11 h 565"/>
                <a:gd name="T34" fmla="*/ 3 w 520"/>
                <a:gd name="T35" fmla="*/ 7 h 565"/>
                <a:gd name="T36" fmla="*/ 3 w 520"/>
                <a:gd name="T37" fmla="*/ 6 h 565"/>
                <a:gd name="T38" fmla="*/ 0 w 520"/>
                <a:gd name="T39" fmla="*/ 0 h 56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20"/>
                <a:gd name="T61" fmla="*/ 0 h 565"/>
                <a:gd name="T62" fmla="*/ 520 w 520"/>
                <a:gd name="T63" fmla="*/ 565 h 56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20" h="565">
                  <a:moveTo>
                    <a:pt x="0" y="19"/>
                  </a:moveTo>
                  <a:lnTo>
                    <a:pt x="63" y="0"/>
                  </a:lnTo>
                  <a:lnTo>
                    <a:pt x="376" y="54"/>
                  </a:lnTo>
                  <a:lnTo>
                    <a:pt x="446" y="28"/>
                  </a:lnTo>
                  <a:lnTo>
                    <a:pt x="520" y="42"/>
                  </a:lnTo>
                  <a:lnTo>
                    <a:pt x="457" y="81"/>
                  </a:lnTo>
                  <a:lnTo>
                    <a:pt x="434" y="54"/>
                  </a:lnTo>
                  <a:lnTo>
                    <a:pt x="359" y="72"/>
                  </a:lnTo>
                  <a:lnTo>
                    <a:pt x="359" y="230"/>
                  </a:lnTo>
                  <a:lnTo>
                    <a:pt x="319" y="233"/>
                  </a:lnTo>
                  <a:lnTo>
                    <a:pt x="319" y="356"/>
                  </a:lnTo>
                  <a:lnTo>
                    <a:pt x="319" y="537"/>
                  </a:lnTo>
                  <a:lnTo>
                    <a:pt x="286" y="565"/>
                  </a:lnTo>
                  <a:lnTo>
                    <a:pt x="236" y="565"/>
                  </a:lnTo>
                  <a:lnTo>
                    <a:pt x="210" y="525"/>
                  </a:lnTo>
                  <a:lnTo>
                    <a:pt x="188" y="547"/>
                  </a:lnTo>
                  <a:lnTo>
                    <a:pt x="137" y="486"/>
                  </a:lnTo>
                  <a:lnTo>
                    <a:pt x="113" y="288"/>
                  </a:lnTo>
                  <a:lnTo>
                    <a:pt x="113" y="264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0" name="Freeform 474"/>
            <p:cNvSpPr/>
            <p:nvPr/>
          </p:nvSpPr>
          <p:spPr bwMode="auto">
            <a:xfrm>
              <a:off x="950704" y="3396424"/>
              <a:ext cx="154995" cy="140024"/>
            </a:xfrm>
            <a:custGeom>
              <a:avLst/>
              <a:gdLst>
                <a:gd name="T0" fmla="*/ 0 w 322"/>
                <a:gd name="T1" fmla="*/ 7 h 310"/>
                <a:gd name="T2" fmla="*/ 4 w 322"/>
                <a:gd name="T3" fmla="*/ 0 h 310"/>
                <a:gd name="T4" fmla="*/ 7 w 322"/>
                <a:gd name="T5" fmla="*/ 0 h 310"/>
                <a:gd name="T6" fmla="*/ 7 w 322"/>
                <a:gd name="T7" fmla="*/ 1 h 310"/>
                <a:gd name="T8" fmla="*/ 7 w 322"/>
                <a:gd name="T9" fmla="*/ 2 h 310"/>
                <a:gd name="T10" fmla="*/ 5 w 322"/>
                <a:gd name="T11" fmla="*/ 2 h 310"/>
                <a:gd name="T12" fmla="*/ 5 w 322"/>
                <a:gd name="T13" fmla="*/ 5 h 310"/>
                <a:gd name="T14" fmla="*/ 3 w 322"/>
                <a:gd name="T15" fmla="*/ 5 h 310"/>
                <a:gd name="T16" fmla="*/ 4 w 322"/>
                <a:gd name="T17" fmla="*/ 7 h 310"/>
                <a:gd name="T18" fmla="*/ 0 w 322"/>
                <a:gd name="T19" fmla="*/ 7 h 3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2"/>
                <a:gd name="T31" fmla="*/ 0 h 310"/>
                <a:gd name="T32" fmla="*/ 322 w 322"/>
                <a:gd name="T33" fmla="*/ 310 h 3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2" h="310">
                  <a:moveTo>
                    <a:pt x="0" y="310"/>
                  </a:moveTo>
                  <a:lnTo>
                    <a:pt x="154" y="0"/>
                  </a:lnTo>
                  <a:lnTo>
                    <a:pt x="317" y="5"/>
                  </a:lnTo>
                  <a:lnTo>
                    <a:pt x="322" y="22"/>
                  </a:lnTo>
                  <a:lnTo>
                    <a:pt x="317" y="80"/>
                  </a:lnTo>
                  <a:lnTo>
                    <a:pt x="197" y="76"/>
                  </a:lnTo>
                  <a:lnTo>
                    <a:pt x="196" y="198"/>
                  </a:lnTo>
                  <a:lnTo>
                    <a:pt x="152" y="221"/>
                  </a:lnTo>
                  <a:lnTo>
                    <a:pt x="156" y="292"/>
                  </a:lnTo>
                  <a:lnTo>
                    <a:pt x="0" y="31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1" name="Freeform 475"/>
            <p:cNvSpPr/>
            <p:nvPr/>
          </p:nvSpPr>
          <p:spPr bwMode="auto">
            <a:xfrm>
              <a:off x="1665027" y="3495077"/>
              <a:ext cx="303250" cy="396203"/>
            </a:xfrm>
            <a:custGeom>
              <a:avLst/>
              <a:gdLst>
                <a:gd name="T0" fmla="*/ 0 w 634"/>
                <a:gd name="T1" fmla="*/ 11 h 874"/>
                <a:gd name="T2" fmla="*/ 1 w 634"/>
                <a:gd name="T3" fmla="*/ 13 h 874"/>
                <a:gd name="T4" fmla="*/ 1 w 634"/>
                <a:gd name="T5" fmla="*/ 15 h 874"/>
                <a:gd name="T6" fmla="*/ 3 w 634"/>
                <a:gd name="T7" fmla="*/ 16 h 874"/>
                <a:gd name="T8" fmla="*/ 5 w 634"/>
                <a:gd name="T9" fmla="*/ 19 h 874"/>
                <a:gd name="T10" fmla="*/ 8 w 634"/>
                <a:gd name="T11" fmla="*/ 20 h 874"/>
                <a:gd name="T12" fmla="*/ 11 w 634"/>
                <a:gd name="T13" fmla="*/ 20 h 874"/>
                <a:gd name="T14" fmla="*/ 12 w 634"/>
                <a:gd name="T15" fmla="*/ 19 h 874"/>
                <a:gd name="T16" fmla="*/ 11 w 634"/>
                <a:gd name="T17" fmla="*/ 17 h 874"/>
                <a:gd name="T18" fmla="*/ 10 w 634"/>
                <a:gd name="T19" fmla="*/ 16 h 874"/>
                <a:gd name="T20" fmla="*/ 11 w 634"/>
                <a:gd name="T21" fmla="*/ 15 h 874"/>
                <a:gd name="T22" fmla="*/ 11 w 634"/>
                <a:gd name="T23" fmla="*/ 13 h 874"/>
                <a:gd name="T24" fmla="*/ 12 w 634"/>
                <a:gd name="T25" fmla="*/ 11 h 874"/>
                <a:gd name="T26" fmla="*/ 13 w 634"/>
                <a:gd name="T27" fmla="*/ 6 h 874"/>
                <a:gd name="T28" fmla="*/ 14 w 634"/>
                <a:gd name="T29" fmla="*/ 5 h 874"/>
                <a:gd name="T30" fmla="*/ 13 w 634"/>
                <a:gd name="T31" fmla="*/ 5 h 874"/>
                <a:gd name="T32" fmla="*/ 13 w 634"/>
                <a:gd name="T33" fmla="*/ 1 h 874"/>
                <a:gd name="T34" fmla="*/ 12 w 634"/>
                <a:gd name="T35" fmla="*/ 0 h 874"/>
                <a:gd name="T36" fmla="*/ 11 w 634"/>
                <a:gd name="T37" fmla="*/ 1 h 874"/>
                <a:gd name="T38" fmla="*/ 3 w 634"/>
                <a:gd name="T39" fmla="*/ 1 h 874"/>
                <a:gd name="T40" fmla="*/ 3 w 634"/>
                <a:gd name="T41" fmla="*/ 3 h 874"/>
                <a:gd name="T42" fmla="*/ 2 w 634"/>
                <a:gd name="T43" fmla="*/ 3 h 874"/>
                <a:gd name="T44" fmla="*/ 2 w 634"/>
                <a:gd name="T45" fmla="*/ 4 h 874"/>
                <a:gd name="T46" fmla="*/ 2 w 634"/>
                <a:gd name="T47" fmla="*/ 8 h 874"/>
                <a:gd name="T48" fmla="*/ 1 w 634"/>
                <a:gd name="T49" fmla="*/ 8 h 874"/>
                <a:gd name="T50" fmla="*/ 0 w 634"/>
                <a:gd name="T51" fmla="*/ 11 h 8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34"/>
                <a:gd name="T79" fmla="*/ 0 h 874"/>
                <a:gd name="T80" fmla="*/ 634 w 634"/>
                <a:gd name="T81" fmla="*/ 874 h 8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34" h="874">
                  <a:moveTo>
                    <a:pt x="0" y="460"/>
                  </a:moveTo>
                  <a:lnTo>
                    <a:pt x="30" y="549"/>
                  </a:lnTo>
                  <a:lnTo>
                    <a:pt x="59" y="644"/>
                  </a:lnTo>
                  <a:lnTo>
                    <a:pt x="124" y="679"/>
                  </a:lnTo>
                  <a:lnTo>
                    <a:pt x="216" y="807"/>
                  </a:lnTo>
                  <a:lnTo>
                    <a:pt x="344" y="874"/>
                  </a:lnTo>
                  <a:lnTo>
                    <a:pt x="460" y="857"/>
                  </a:lnTo>
                  <a:lnTo>
                    <a:pt x="532" y="832"/>
                  </a:lnTo>
                  <a:lnTo>
                    <a:pt x="488" y="740"/>
                  </a:lnTo>
                  <a:lnTo>
                    <a:pt x="423" y="684"/>
                  </a:lnTo>
                  <a:lnTo>
                    <a:pt x="466" y="652"/>
                  </a:lnTo>
                  <a:lnTo>
                    <a:pt x="474" y="572"/>
                  </a:lnTo>
                  <a:lnTo>
                    <a:pt x="544" y="462"/>
                  </a:lnTo>
                  <a:lnTo>
                    <a:pt x="575" y="273"/>
                  </a:lnTo>
                  <a:lnTo>
                    <a:pt x="634" y="230"/>
                  </a:lnTo>
                  <a:lnTo>
                    <a:pt x="587" y="192"/>
                  </a:lnTo>
                  <a:lnTo>
                    <a:pt x="570" y="50"/>
                  </a:lnTo>
                  <a:lnTo>
                    <a:pt x="521" y="0"/>
                  </a:lnTo>
                  <a:lnTo>
                    <a:pt x="460" y="59"/>
                  </a:lnTo>
                  <a:lnTo>
                    <a:pt x="116" y="49"/>
                  </a:lnTo>
                  <a:lnTo>
                    <a:pt x="116" y="138"/>
                  </a:lnTo>
                  <a:lnTo>
                    <a:pt x="83" y="139"/>
                  </a:lnTo>
                  <a:lnTo>
                    <a:pt x="83" y="166"/>
                  </a:lnTo>
                  <a:lnTo>
                    <a:pt x="82" y="334"/>
                  </a:lnTo>
                  <a:lnTo>
                    <a:pt x="42" y="343"/>
                  </a:lnTo>
                  <a:lnTo>
                    <a:pt x="0" y="46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2" name="Freeform 476"/>
            <p:cNvSpPr/>
            <p:nvPr/>
          </p:nvSpPr>
          <p:spPr bwMode="auto">
            <a:xfrm>
              <a:off x="1826760" y="4487972"/>
              <a:ext cx="23586" cy="31824"/>
            </a:xfrm>
            <a:custGeom>
              <a:avLst/>
              <a:gdLst>
                <a:gd name="T0" fmla="*/ 0 w 46"/>
                <a:gd name="T1" fmla="*/ 1 h 72"/>
                <a:gd name="T2" fmla="*/ 1 w 46"/>
                <a:gd name="T3" fmla="*/ 2 h 72"/>
                <a:gd name="T4" fmla="*/ 1 w 46"/>
                <a:gd name="T5" fmla="*/ 1 h 72"/>
                <a:gd name="T6" fmla="*/ 1 w 46"/>
                <a:gd name="T7" fmla="*/ 0 h 72"/>
                <a:gd name="T8" fmla="*/ 0 w 46"/>
                <a:gd name="T9" fmla="*/ 1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72"/>
                <a:gd name="T17" fmla="*/ 46 w 46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72">
                  <a:moveTo>
                    <a:pt x="0" y="40"/>
                  </a:moveTo>
                  <a:lnTo>
                    <a:pt x="25" y="72"/>
                  </a:lnTo>
                  <a:lnTo>
                    <a:pt x="46" y="46"/>
                  </a:lnTo>
                  <a:lnTo>
                    <a:pt x="42" y="0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3" name="Freeform 477"/>
            <p:cNvSpPr/>
            <p:nvPr/>
          </p:nvSpPr>
          <p:spPr bwMode="auto">
            <a:xfrm>
              <a:off x="1806544" y="3981978"/>
              <a:ext cx="198797" cy="216400"/>
            </a:xfrm>
            <a:custGeom>
              <a:avLst/>
              <a:gdLst>
                <a:gd name="T0" fmla="*/ 0 w 409"/>
                <a:gd name="T1" fmla="*/ 3 h 475"/>
                <a:gd name="T2" fmla="*/ 0 w 409"/>
                <a:gd name="T3" fmla="*/ 6 h 475"/>
                <a:gd name="T4" fmla="*/ 1 w 409"/>
                <a:gd name="T5" fmla="*/ 8 h 475"/>
                <a:gd name="T6" fmla="*/ 3 w 409"/>
                <a:gd name="T7" fmla="*/ 9 h 475"/>
                <a:gd name="T8" fmla="*/ 4 w 409"/>
                <a:gd name="T9" fmla="*/ 9 h 475"/>
                <a:gd name="T10" fmla="*/ 5 w 409"/>
                <a:gd name="T11" fmla="*/ 11 h 475"/>
                <a:gd name="T12" fmla="*/ 8 w 409"/>
                <a:gd name="T13" fmla="*/ 11 h 475"/>
                <a:gd name="T14" fmla="*/ 10 w 409"/>
                <a:gd name="T15" fmla="*/ 10 h 475"/>
                <a:gd name="T16" fmla="*/ 8 w 409"/>
                <a:gd name="T17" fmla="*/ 5 h 475"/>
                <a:gd name="T18" fmla="*/ 9 w 409"/>
                <a:gd name="T19" fmla="*/ 4 h 475"/>
                <a:gd name="T20" fmla="*/ 4 w 409"/>
                <a:gd name="T21" fmla="*/ 0 h 475"/>
                <a:gd name="T22" fmla="*/ 3 w 409"/>
                <a:gd name="T23" fmla="*/ 2 h 475"/>
                <a:gd name="T24" fmla="*/ 2 w 409"/>
                <a:gd name="T25" fmla="*/ 1 h 475"/>
                <a:gd name="T26" fmla="*/ 2 w 409"/>
                <a:gd name="T27" fmla="*/ 2 h 475"/>
                <a:gd name="T28" fmla="*/ 2 w 409"/>
                <a:gd name="T29" fmla="*/ 0 h 475"/>
                <a:gd name="T30" fmla="*/ 1 w 409"/>
                <a:gd name="T31" fmla="*/ 0 h 475"/>
                <a:gd name="T32" fmla="*/ 1 w 409"/>
                <a:gd name="T33" fmla="*/ 1 h 475"/>
                <a:gd name="T34" fmla="*/ 1 w 409"/>
                <a:gd name="T35" fmla="*/ 2 h 475"/>
                <a:gd name="T36" fmla="*/ 0 w 409"/>
                <a:gd name="T37" fmla="*/ 3 h 4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09"/>
                <a:gd name="T58" fmla="*/ 0 h 475"/>
                <a:gd name="T59" fmla="*/ 409 w 409"/>
                <a:gd name="T60" fmla="*/ 475 h 47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09" h="475">
                  <a:moveTo>
                    <a:pt x="0" y="150"/>
                  </a:moveTo>
                  <a:lnTo>
                    <a:pt x="3" y="242"/>
                  </a:lnTo>
                  <a:lnTo>
                    <a:pt x="52" y="334"/>
                  </a:lnTo>
                  <a:lnTo>
                    <a:pt x="124" y="375"/>
                  </a:lnTo>
                  <a:lnTo>
                    <a:pt x="160" y="384"/>
                  </a:lnTo>
                  <a:lnTo>
                    <a:pt x="199" y="475"/>
                  </a:lnTo>
                  <a:lnTo>
                    <a:pt x="353" y="462"/>
                  </a:lnTo>
                  <a:lnTo>
                    <a:pt x="409" y="423"/>
                  </a:lnTo>
                  <a:lnTo>
                    <a:pt x="351" y="237"/>
                  </a:lnTo>
                  <a:lnTo>
                    <a:pt x="367" y="165"/>
                  </a:lnTo>
                  <a:lnTo>
                    <a:pt x="175" y="0"/>
                  </a:lnTo>
                  <a:lnTo>
                    <a:pt x="118" y="84"/>
                  </a:lnTo>
                  <a:lnTo>
                    <a:pt x="98" y="61"/>
                  </a:lnTo>
                  <a:lnTo>
                    <a:pt x="84" y="80"/>
                  </a:lnTo>
                  <a:lnTo>
                    <a:pt x="82" y="0"/>
                  </a:lnTo>
                  <a:lnTo>
                    <a:pt x="29" y="5"/>
                  </a:lnTo>
                  <a:lnTo>
                    <a:pt x="39" y="62"/>
                  </a:lnTo>
                  <a:lnTo>
                    <a:pt x="42" y="97"/>
                  </a:lnTo>
                  <a:lnTo>
                    <a:pt x="0" y="15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4" name="Freeform 478"/>
            <p:cNvSpPr/>
            <p:nvPr/>
          </p:nvSpPr>
          <p:spPr bwMode="auto">
            <a:xfrm>
              <a:off x="1259009" y="3740119"/>
              <a:ext cx="40433" cy="103427"/>
            </a:xfrm>
            <a:custGeom>
              <a:avLst/>
              <a:gdLst>
                <a:gd name="T0" fmla="*/ 0 w 82"/>
                <a:gd name="T1" fmla="*/ 0 h 227"/>
                <a:gd name="T2" fmla="*/ 1 w 82"/>
                <a:gd name="T3" fmla="*/ 0 h 227"/>
                <a:gd name="T4" fmla="*/ 2 w 82"/>
                <a:gd name="T5" fmla="*/ 5 h 227"/>
                <a:gd name="T6" fmla="*/ 1 w 82"/>
                <a:gd name="T7" fmla="*/ 5 h 227"/>
                <a:gd name="T8" fmla="*/ 0 w 82"/>
                <a:gd name="T9" fmla="*/ 0 h 2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227"/>
                <a:gd name="T17" fmla="*/ 82 w 82"/>
                <a:gd name="T18" fmla="*/ 227 h 2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227">
                  <a:moveTo>
                    <a:pt x="0" y="0"/>
                  </a:moveTo>
                  <a:lnTo>
                    <a:pt x="41" y="10"/>
                  </a:lnTo>
                  <a:lnTo>
                    <a:pt x="82" y="219"/>
                  </a:lnTo>
                  <a:lnTo>
                    <a:pt x="53" y="2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5" name="Freeform 479"/>
            <p:cNvSpPr/>
            <p:nvPr/>
          </p:nvSpPr>
          <p:spPr bwMode="auto">
            <a:xfrm>
              <a:off x="1808229" y="3883325"/>
              <a:ext cx="96029" cy="106609"/>
            </a:xfrm>
            <a:custGeom>
              <a:avLst/>
              <a:gdLst>
                <a:gd name="T0" fmla="*/ 0 w 198"/>
                <a:gd name="T1" fmla="*/ 5 h 234"/>
                <a:gd name="T2" fmla="*/ 1 w 198"/>
                <a:gd name="T3" fmla="*/ 5 h 234"/>
                <a:gd name="T4" fmla="*/ 2 w 198"/>
                <a:gd name="T5" fmla="*/ 5 h 234"/>
                <a:gd name="T6" fmla="*/ 2 w 198"/>
                <a:gd name="T7" fmla="*/ 4 h 234"/>
                <a:gd name="T8" fmla="*/ 4 w 198"/>
                <a:gd name="T9" fmla="*/ 4 h 234"/>
                <a:gd name="T10" fmla="*/ 5 w 198"/>
                <a:gd name="T11" fmla="*/ 2 h 234"/>
                <a:gd name="T12" fmla="*/ 4 w 198"/>
                <a:gd name="T13" fmla="*/ 0 h 234"/>
                <a:gd name="T14" fmla="*/ 1 w 198"/>
                <a:gd name="T15" fmla="*/ 0 h 234"/>
                <a:gd name="T16" fmla="*/ 1 w 198"/>
                <a:gd name="T17" fmla="*/ 2 h 234"/>
                <a:gd name="T18" fmla="*/ 1 w 198"/>
                <a:gd name="T19" fmla="*/ 3 h 234"/>
                <a:gd name="T20" fmla="*/ 0 w 198"/>
                <a:gd name="T21" fmla="*/ 5 h 2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8"/>
                <a:gd name="T34" fmla="*/ 0 h 234"/>
                <a:gd name="T35" fmla="*/ 198 w 198"/>
                <a:gd name="T36" fmla="*/ 234 h 2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8" h="234">
                  <a:moveTo>
                    <a:pt x="0" y="234"/>
                  </a:moveTo>
                  <a:lnTo>
                    <a:pt x="27" y="222"/>
                  </a:lnTo>
                  <a:lnTo>
                    <a:pt x="80" y="217"/>
                  </a:lnTo>
                  <a:lnTo>
                    <a:pt x="82" y="186"/>
                  </a:lnTo>
                  <a:lnTo>
                    <a:pt x="159" y="165"/>
                  </a:lnTo>
                  <a:lnTo>
                    <a:pt x="198" y="87"/>
                  </a:lnTo>
                  <a:lnTo>
                    <a:pt x="159" y="0"/>
                  </a:lnTo>
                  <a:lnTo>
                    <a:pt x="43" y="17"/>
                  </a:lnTo>
                  <a:lnTo>
                    <a:pt x="56" y="82"/>
                  </a:lnTo>
                  <a:lnTo>
                    <a:pt x="29" y="124"/>
                  </a:lnTo>
                  <a:lnTo>
                    <a:pt x="0" y="23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6" name="Freeform 480"/>
            <p:cNvSpPr/>
            <p:nvPr/>
          </p:nvSpPr>
          <p:spPr bwMode="auto">
            <a:xfrm>
              <a:off x="1712199" y="3310500"/>
              <a:ext cx="205536" cy="211627"/>
            </a:xfrm>
            <a:custGeom>
              <a:avLst/>
              <a:gdLst>
                <a:gd name="T0" fmla="*/ 0 w 429"/>
                <a:gd name="T1" fmla="*/ 2 h 464"/>
                <a:gd name="T2" fmla="*/ 0 w 429"/>
                <a:gd name="T3" fmla="*/ 11 h 464"/>
                <a:gd name="T4" fmla="*/ 8 w 429"/>
                <a:gd name="T5" fmla="*/ 11 h 464"/>
                <a:gd name="T6" fmla="*/ 10 w 429"/>
                <a:gd name="T7" fmla="*/ 9 h 464"/>
                <a:gd name="T8" fmla="*/ 10 w 429"/>
                <a:gd name="T9" fmla="*/ 9 h 464"/>
                <a:gd name="T10" fmla="*/ 7 w 429"/>
                <a:gd name="T11" fmla="*/ 2 h 464"/>
                <a:gd name="T12" fmla="*/ 8 w 429"/>
                <a:gd name="T13" fmla="*/ 4 h 464"/>
                <a:gd name="T14" fmla="*/ 9 w 429"/>
                <a:gd name="T15" fmla="*/ 3 h 464"/>
                <a:gd name="T16" fmla="*/ 8 w 429"/>
                <a:gd name="T17" fmla="*/ 0 h 464"/>
                <a:gd name="T18" fmla="*/ 7 w 429"/>
                <a:gd name="T19" fmla="*/ 1 h 464"/>
                <a:gd name="T20" fmla="*/ 7 w 429"/>
                <a:gd name="T21" fmla="*/ 0 h 464"/>
                <a:gd name="T22" fmla="*/ 5 w 429"/>
                <a:gd name="T23" fmla="*/ 0 h 464"/>
                <a:gd name="T24" fmla="*/ 4 w 429"/>
                <a:gd name="T25" fmla="*/ 1 h 464"/>
                <a:gd name="T26" fmla="*/ 0 w 429"/>
                <a:gd name="T27" fmla="*/ 0 h 464"/>
                <a:gd name="T28" fmla="*/ 0 w 429"/>
                <a:gd name="T29" fmla="*/ 2 h 4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29"/>
                <a:gd name="T46" fmla="*/ 0 h 464"/>
                <a:gd name="T47" fmla="*/ 429 w 429"/>
                <a:gd name="T48" fmla="*/ 464 h 46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29" h="464">
                  <a:moveTo>
                    <a:pt x="0" y="75"/>
                  </a:moveTo>
                  <a:lnTo>
                    <a:pt x="17" y="454"/>
                  </a:lnTo>
                  <a:lnTo>
                    <a:pt x="361" y="464"/>
                  </a:lnTo>
                  <a:lnTo>
                    <a:pt x="422" y="405"/>
                  </a:lnTo>
                  <a:lnTo>
                    <a:pt x="429" y="364"/>
                  </a:lnTo>
                  <a:lnTo>
                    <a:pt x="298" y="98"/>
                  </a:lnTo>
                  <a:lnTo>
                    <a:pt x="361" y="183"/>
                  </a:lnTo>
                  <a:lnTo>
                    <a:pt x="392" y="110"/>
                  </a:lnTo>
                  <a:lnTo>
                    <a:pt x="361" y="17"/>
                  </a:lnTo>
                  <a:lnTo>
                    <a:pt x="284" y="30"/>
                  </a:lnTo>
                  <a:lnTo>
                    <a:pt x="282" y="4"/>
                  </a:lnTo>
                  <a:lnTo>
                    <a:pt x="239" y="4"/>
                  </a:lnTo>
                  <a:lnTo>
                    <a:pt x="166" y="40"/>
                  </a:lnTo>
                  <a:lnTo>
                    <a:pt x="17" y="0"/>
                  </a:lnTo>
                  <a:lnTo>
                    <a:pt x="0" y="7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7" name="Freeform 481"/>
            <p:cNvSpPr/>
            <p:nvPr/>
          </p:nvSpPr>
          <p:spPr bwMode="auto">
            <a:xfrm>
              <a:off x="1166349" y="3662151"/>
              <a:ext cx="136463" cy="109791"/>
            </a:xfrm>
            <a:custGeom>
              <a:avLst/>
              <a:gdLst>
                <a:gd name="T0" fmla="*/ 0 w 285"/>
                <a:gd name="T1" fmla="*/ 5 h 242"/>
                <a:gd name="T2" fmla="*/ 1 w 285"/>
                <a:gd name="T3" fmla="*/ 5 h 242"/>
                <a:gd name="T4" fmla="*/ 2 w 285"/>
                <a:gd name="T5" fmla="*/ 6 h 242"/>
                <a:gd name="T6" fmla="*/ 2 w 285"/>
                <a:gd name="T7" fmla="*/ 4 h 242"/>
                <a:gd name="T8" fmla="*/ 5 w 285"/>
                <a:gd name="T9" fmla="*/ 4 h 242"/>
                <a:gd name="T10" fmla="*/ 5 w 285"/>
                <a:gd name="T11" fmla="*/ 4 h 242"/>
                <a:gd name="T12" fmla="*/ 7 w 285"/>
                <a:gd name="T13" fmla="*/ 3 h 242"/>
                <a:gd name="T14" fmla="*/ 5 w 285"/>
                <a:gd name="T15" fmla="*/ 1 h 242"/>
                <a:gd name="T16" fmla="*/ 5 w 285"/>
                <a:gd name="T17" fmla="*/ 0 h 242"/>
                <a:gd name="T18" fmla="*/ 1 w 285"/>
                <a:gd name="T19" fmla="*/ 2 h 242"/>
                <a:gd name="T20" fmla="*/ 0 w 285"/>
                <a:gd name="T21" fmla="*/ 5 h 2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5"/>
                <a:gd name="T34" fmla="*/ 0 h 242"/>
                <a:gd name="T35" fmla="*/ 285 w 285"/>
                <a:gd name="T36" fmla="*/ 242 h 24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5" h="242">
                  <a:moveTo>
                    <a:pt x="0" y="207"/>
                  </a:moveTo>
                  <a:lnTo>
                    <a:pt x="23" y="233"/>
                  </a:lnTo>
                  <a:lnTo>
                    <a:pt x="102" y="242"/>
                  </a:lnTo>
                  <a:lnTo>
                    <a:pt x="92" y="181"/>
                  </a:lnTo>
                  <a:lnTo>
                    <a:pt x="192" y="171"/>
                  </a:lnTo>
                  <a:lnTo>
                    <a:pt x="233" y="181"/>
                  </a:lnTo>
                  <a:lnTo>
                    <a:pt x="285" y="135"/>
                  </a:lnTo>
                  <a:lnTo>
                    <a:pt x="214" y="42"/>
                  </a:lnTo>
                  <a:lnTo>
                    <a:pt x="206" y="0"/>
                  </a:lnTo>
                  <a:lnTo>
                    <a:pt x="49" y="79"/>
                  </a:lnTo>
                  <a:lnTo>
                    <a:pt x="0" y="20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8" name="Freeform 482"/>
            <p:cNvSpPr/>
            <p:nvPr/>
          </p:nvSpPr>
          <p:spPr bwMode="auto">
            <a:xfrm>
              <a:off x="1665027" y="4126775"/>
              <a:ext cx="215645" cy="195715"/>
            </a:xfrm>
            <a:custGeom>
              <a:avLst/>
              <a:gdLst>
                <a:gd name="T0" fmla="*/ 0 w 450"/>
                <a:gd name="T1" fmla="*/ 5 h 434"/>
                <a:gd name="T2" fmla="*/ 0 w 450"/>
                <a:gd name="T3" fmla="*/ 9 h 434"/>
                <a:gd name="T4" fmla="*/ 1 w 450"/>
                <a:gd name="T5" fmla="*/ 10 h 434"/>
                <a:gd name="T6" fmla="*/ 3 w 450"/>
                <a:gd name="T7" fmla="*/ 10 h 434"/>
                <a:gd name="T8" fmla="*/ 4 w 450"/>
                <a:gd name="T9" fmla="*/ 10 h 434"/>
                <a:gd name="T10" fmla="*/ 6 w 450"/>
                <a:gd name="T11" fmla="*/ 9 h 434"/>
                <a:gd name="T12" fmla="*/ 6 w 450"/>
                <a:gd name="T13" fmla="*/ 8 h 434"/>
                <a:gd name="T14" fmla="*/ 7 w 450"/>
                <a:gd name="T15" fmla="*/ 8 h 434"/>
                <a:gd name="T16" fmla="*/ 7 w 450"/>
                <a:gd name="T17" fmla="*/ 7 h 434"/>
                <a:gd name="T18" fmla="*/ 10 w 450"/>
                <a:gd name="T19" fmla="*/ 6 h 434"/>
                <a:gd name="T20" fmla="*/ 9 w 450"/>
                <a:gd name="T21" fmla="*/ 6 h 434"/>
                <a:gd name="T22" fmla="*/ 10 w 450"/>
                <a:gd name="T23" fmla="*/ 3 h 434"/>
                <a:gd name="T24" fmla="*/ 10 w 450"/>
                <a:gd name="T25" fmla="*/ 1 h 434"/>
                <a:gd name="T26" fmla="*/ 8 w 450"/>
                <a:gd name="T27" fmla="*/ 0 h 434"/>
                <a:gd name="T28" fmla="*/ 8 w 450"/>
                <a:gd name="T29" fmla="*/ 0 h 434"/>
                <a:gd name="T30" fmla="*/ 6 w 450"/>
                <a:gd name="T31" fmla="*/ 1 h 434"/>
                <a:gd name="T32" fmla="*/ 6 w 450"/>
                <a:gd name="T33" fmla="*/ 3 h 434"/>
                <a:gd name="T34" fmla="*/ 7 w 450"/>
                <a:gd name="T35" fmla="*/ 4 h 434"/>
                <a:gd name="T36" fmla="*/ 7 w 450"/>
                <a:gd name="T37" fmla="*/ 5 h 434"/>
                <a:gd name="T38" fmla="*/ 2 w 450"/>
                <a:gd name="T39" fmla="*/ 3 h 434"/>
                <a:gd name="T40" fmla="*/ 2 w 450"/>
                <a:gd name="T41" fmla="*/ 5 h 434"/>
                <a:gd name="T42" fmla="*/ 0 w 450"/>
                <a:gd name="T43" fmla="*/ 5 h 4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50"/>
                <a:gd name="T67" fmla="*/ 0 h 434"/>
                <a:gd name="T68" fmla="*/ 450 w 450"/>
                <a:gd name="T69" fmla="*/ 434 h 43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50" h="434">
                  <a:moveTo>
                    <a:pt x="0" y="212"/>
                  </a:moveTo>
                  <a:lnTo>
                    <a:pt x="0" y="379"/>
                  </a:lnTo>
                  <a:lnTo>
                    <a:pt x="47" y="419"/>
                  </a:lnTo>
                  <a:lnTo>
                    <a:pt x="121" y="433"/>
                  </a:lnTo>
                  <a:lnTo>
                    <a:pt x="187" y="434"/>
                  </a:lnTo>
                  <a:lnTo>
                    <a:pt x="254" y="375"/>
                  </a:lnTo>
                  <a:lnTo>
                    <a:pt x="256" y="348"/>
                  </a:lnTo>
                  <a:lnTo>
                    <a:pt x="317" y="334"/>
                  </a:lnTo>
                  <a:lnTo>
                    <a:pt x="309" y="310"/>
                  </a:lnTo>
                  <a:lnTo>
                    <a:pt x="428" y="265"/>
                  </a:lnTo>
                  <a:lnTo>
                    <a:pt x="412" y="245"/>
                  </a:lnTo>
                  <a:lnTo>
                    <a:pt x="450" y="114"/>
                  </a:lnTo>
                  <a:lnTo>
                    <a:pt x="422" y="56"/>
                  </a:lnTo>
                  <a:lnTo>
                    <a:pt x="350" y="15"/>
                  </a:lnTo>
                  <a:lnTo>
                    <a:pt x="329" y="0"/>
                  </a:lnTo>
                  <a:lnTo>
                    <a:pt x="260" y="42"/>
                  </a:lnTo>
                  <a:lnTo>
                    <a:pt x="254" y="156"/>
                  </a:lnTo>
                  <a:lnTo>
                    <a:pt x="298" y="177"/>
                  </a:lnTo>
                  <a:lnTo>
                    <a:pt x="300" y="225"/>
                  </a:lnTo>
                  <a:lnTo>
                    <a:pt x="81" y="122"/>
                  </a:lnTo>
                  <a:lnTo>
                    <a:pt x="86" y="212"/>
                  </a:lnTo>
                  <a:lnTo>
                    <a:pt x="0" y="21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39" name="Freeform 483"/>
            <p:cNvSpPr/>
            <p:nvPr/>
          </p:nvSpPr>
          <p:spPr bwMode="auto">
            <a:xfrm>
              <a:off x="1563944" y="4413187"/>
              <a:ext cx="299881" cy="264136"/>
            </a:xfrm>
            <a:custGeom>
              <a:avLst/>
              <a:gdLst>
                <a:gd name="T0" fmla="*/ 0 w 624"/>
                <a:gd name="T1" fmla="*/ 7 h 583"/>
                <a:gd name="T2" fmla="*/ 1 w 624"/>
                <a:gd name="T3" fmla="*/ 7 h 583"/>
                <a:gd name="T4" fmla="*/ 1 w 624"/>
                <a:gd name="T5" fmla="*/ 7 h 583"/>
                <a:gd name="T6" fmla="*/ 2 w 624"/>
                <a:gd name="T7" fmla="*/ 7 h 583"/>
                <a:gd name="T8" fmla="*/ 3 w 624"/>
                <a:gd name="T9" fmla="*/ 7 h 583"/>
                <a:gd name="T10" fmla="*/ 3 w 624"/>
                <a:gd name="T11" fmla="*/ 3 h 583"/>
                <a:gd name="T12" fmla="*/ 4 w 624"/>
                <a:gd name="T13" fmla="*/ 4 h 583"/>
                <a:gd name="T14" fmla="*/ 4 w 624"/>
                <a:gd name="T15" fmla="*/ 5 h 583"/>
                <a:gd name="T16" fmla="*/ 5 w 624"/>
                <a:gd name="T17" fmla="*/ 5 h 583"/>
                <a:gd name="T18" fmla="*/ 6 w 624"/>
                <a:gd name="T19" fmla="*/ 4 h 583"/>
                <a:gd name="T20" fmla="*/ 8 w 624"/>
                <a:gd name="T21" fmla="*/ 4 h 583"/>
                <a:gd name="T22" fmla="*/ 11 w 624"/>
                <a:gd name="T23" fmla="*/ 0 h 583"/>
                <a:gd name="T24" fmla="*/ 13 w 624"/>
                <a:gd name="T25" fmla="*/ 1 h 583"/>
                <a:gd name="T26" fmla="*/ 14 w 624"/>
                <a:gd name="T27" fmla="*/ 4 h 583"/>
                <a:gd name="T28" fmla="*/ 13 w 624"/>
                <a:gd name="T29" fmla="*/ 5 h 583"/>
                <a:gd name="T30" fmla="*/ 13 w 624"/>
                <a:gd name="T31" fmla="*/ 5 h 583"/>
                <a:gd name="T32" fmla="*/ 14 w 624"/>
                <a:gd name="T33" fmla="*/ 5 h 583"/>
                <a:gd name="T34" fmla="*/ 15 w 624"/>
                <a:gd name="T35" fmla="*/ 5 h 583"/>
                <a:gd name="T36" fmla="*/ 14 w 624"/>
                <a:gd name="T37" fmla="*/ 7 h 583"/>
                <a:gd name="T38" fmla="*/ 12 w 624"/>
                <a:gd name="T39" fmla="*/ 10 h 583"/>
                <a:gd name="T40" fmla="*/ 9 w 624"/>
                <a:gd name="T41" fmla="*/ 13 h 583"/>
                <a:gd name="T42" fmla="*/ 7 w 624"/>
                <a:gd name="T43" fmla="*/ 13 h 583"/>
                <a:gd name="T44" fmla="*/ 2 w 624"/>
                <a:gd name="T45" fmla="*/ 13 h 583"/>
                <a:gd name="T46" fmla="*/ 1 w 624"/>
                <a:gd name="T47" fmla="*/ 12 h 583"/>
                <a:gd name="T48" fmla="*/ 1 w 624"/>
                <a:gd name="T49" fmla="*/ 11 h 583"/>
                <a:gd name="T50" fmla="*/ 0 w 624"/>
                <a:gd name="T51" fmla="*/ 7 h 58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24"/>
                <a:gd name="T79" fmla="*/ 0 h 583"/>
                <a:gd name="T80" fmla="*/ 624 w 624"/>
                <a:gd name="T81" fmla="*/ 583 h 58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24" h="583">
                  <a:moveTo>
                    <a:pt x="0" y="308"/>
                  </a:moveTo>
                  <a:lnTo>
                    <a:pt x="22" y="286"/>
                  </a:lnTo>
                  <a:lnTo>
                    <a:pt x="48" y="326"/>
                  </a:lnTo>
                  <a:lnTo>
                    <a:pt x="98" y="326"/>
                  </a:lnTo>
                  <a:lnTo>
                    <a:pt x="131" y="298"/>
                  </a:lnTo>
                  <a:lnTo>
                    <a:pt x="131" y="117"/>
                  </a:lnTo>
                  <a:lnTo>
                    <a:pt x="165" y="163"/>
                  </a:lnTo>
                  <a:lnTo>
                    <a:pt x="163" y="213"/>
                  </a:lnTo>
                  <a:lnTo>
                    <a:pt x="217" y="211"/>
                  </a:lnTo>
                  <a:lnTo>
                    <a:pt x="262" y="156"/>
                  </a:lnTo>
                  <a:lnTo>
                    <a:pt x="347" y="156"/>
                  </a:lnTo>
                  <a:lnTo>
                    <a:pt x="489" y="0"/>
                  </a:lnTo>
                  <a:lnTo>
                    <a:pt x="577" y="23"/>
                  </a:lnTo>
                  <a:lnTo>
                    <a:pt x="593" y="167"/>
                  </a:lnTo>
                  <a:lnTo>
                    <a:pt x="551" y="207"/>
                  </a:lnTo>
                  <a:lnTo>
                    <a:pt x="576" y="239"/>
                  </a:lnTo>
                  <a:lnTo>
                    <a:pt x="597" y="213"/>
                  </a:lnTo>
                  <a:lnTo>
                    <a:pt x="624" y="213"/>
                  </a:lnTo>
                  <a:lnTo>
                    <a:pt x="608" y="298"/>
                  </a:lnTo>
                  <a:lnTo>
                    <a:pt x="521" y="429"/>
                  </a:lnTo>
                  <a:lnTo>
                    <a:pt x="404" y="543"/>
                  </a:lnTo>
                  <a:lnTo>
                    <a:pt x="319" y="581"/>
                  </a:lnTo>
                  <a:lnTo>
                    <a:pt x="75" y="583"/>
                  </a:lnTo>
                  <a:lnTo>
                    <a:pt x="53" y="517"/>
                  </a:lnTo>
                  <a:lnTo>
                    <a:pt x="65" y="468"/>
                  </a:lnTo>
                  <a:lnTo>
                    <a:pt x="0" y="30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0" name="Freeform 484"/>
            <p:cNvSpPr/>
            <p:nvPr/>
          </p:nvSpPr>
          <p:spPr bwMode="auto">
            <a:xfrm>
              <a:off x="1756002" y="4554802"/>
              <a:ext cx="42118" cy="47735"/>
            </a:xfrm>
            <a:custGeom>
              <a:avLst/>
              <a:gdLst>
                <a:gd name="T0" fmla="*/ 0 w 86"/>
                <a:gd name="T1" fmla="*/ 1 h 106"/>
                <a:gd name="T2" fmla="*/ 1 w 86"/>
                <a:gd name="T3" fmla="*/ 2 h 106"/>
                <a:gd name="T4" fmla="*/ 2 w 86"/>
                <a:gd name="T5" fmla="*/ 1 h 106"/>
                <a:gd name="T6" fmla="*/ 1 w 86"/>
                <a:gd name="T7" fmla="*/ 0 h 106"/>
                <a:gd name="T8" fmla="*/ 0 w 86"/>
                <a:gd name="T9" fmla="*/ 1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106"/>
                <a:gd name="T17" fmla="*/ 86 w 86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106">
                  <a:moveTo>
                    <a:pt x="0" y="52"/>
                  </a:moveTo>
                  <a:lnTo>
                    <a:pt x="33" y="106"/>
                  </a:lnTo>
                  <a:lnTo>
                    <a:pt x="86" y="52"/>
                  </a:lnTo>
                  <a:lnTo>
                    <a:pt x="61" y="0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1" name="Freeform 485"/>
            <p:cNvSpPr/>
            <p:nvPr/>
          </p:nvSpPr>
          <p:spPr bwMode="auto">
            <a:xfrm>
              <a:off x="1688613" y="2723356"/>
              <a:ext cx="144886" cy="122521"/>
            </a:xfrm>
            <a:custGeom>
              <a:avLst/>
              <a:gdLst>
                <a:gd name="T0" fmla="*/ 2 w 302"/>
                <a:gd name="T1" fmla="*/ 0 h 272"/>
                <a:gd name="T2" fmla="*/ 3 w 302"/>
                <a:gd name="T3" fmla="*/ 0 h 272"/>
                <a:gd name="T4" fmla="*/ 3 w 302"/>
                <a:gd name="T5" fmla="*/ 1 h 272"/>
                <a:gd name="T6" fmla="*/ 4 w 302"/>
                <a:gd name="T7" fmla="*/ 1 h 272"/>
                <a:gd name="T8" fmla="*/ 5 w 302"/>
                <a:gd name="T9" fmla="*/ 1 h 272"/>
                <a:gd name="T10" fmla="*/ 6 w 302"/>
                <a:gd name="T11" fmla="*/ 1 h 272"/>
                <a:gd name="T12" fmla="*/ 6 w 302"/>
                <a:gd name="T13" fmla="*/ 3 h 272"/>
                <a:gd name="T14" fmla="*/ 6 w 302"/>
                <a:gd name="T15" fmla="*/ 3 h 272"/>
                <a:gd name="T16" fmla="*/ 7 w 302"/>
                <a:gd name="T17" fmla="*/ 3 h 272"/>
                <a:gd name="T18" fmla="*/ 7 w 302"/>
                <a:gd name="T19" fmla="*/ 3 h 272"/>
                <a:gd name="T20" fmla="*/ 7 w 302"/>
                <a:gd name="T21" fmla="*/ 4 h 272"/>
                <a:gd name="T22" fmla="*/ 7 w 302"/>
                <a:gd name="T23" fmla="*/ 4 h 272"/>
                <a:gd name="T24" fmla="*/ 6 w 302"/>
                <a:gd name="T25" fmla="*/ 4 h 272"/>
                <a:gd name="T26" fmla="*/ 6 w 302"/>
                <a:gd name="T27" fmla="*/ 4 h 272"/>
                <a:gd name="T28" fmla="*/ 6 w 302"/>
                <a:gd name="T29" fmla="*/ 5 h 272"/>
                <a:gd name="T30" fmla="*/ 7 w 302"/>
                <a:gd name="T31" fmla="*/ 5 h 272"/>
                <a:gd name="T32" fmla="*/ 6 w 302"/>
                <a:gd name="T33" fmla="*/ 5 h 272"/>
                <a:gd name="T34" fmla="*/ 6 w 302"/>
                <a:gd name="T35" fmla="*/ 5 h 272"/>
                <a:gd name="T36" fmla="*/ 6 w 302"/>
                <a:gd name="T37" fmla="*/ 5 h 272"/>
                <a:gd name="T38" fmla="*/ 5 w 302"/>
                <a:gd name="T39" fmla="*/ 6 h 272"/>
                <a:gd name="T40" fmla="*/ 5 w 302"/>
                <a:gd name="T41" fmla="*/ 6 h 272"/>
                <a:gd name="T42" fmla="*/ 5 w 302"/>
                <a:gd name="T43" fmla="*/ 6 h 272"/>
                <a:gd name="T44" fmla="*/ 5 w 302"/>
                <a:gd name="T45" fmla="*/ 6 h 272"/>
                <a:gd name="T46" fmla="*/ 4 w 302"/>
                <a:gd name="T47" fmla="*/ 6 h 272"/>
                <a:gd name="T48" fmla="*/ 4 w 302"/>
                <a:gd name="T49" fmla="*/ 6 h 272"/>
                <a:gd name="T50" fmla="*/ 3 w 302"/>
                <a:gd name="T51" fmla="*/ 6 h 272"/>
                <a:gd name="T52" fmla="*/ 2 w 302"/>
                <a:gd name="T53" fmla="*/ 5 h 272"/>
                <a:gd name="T54" fmla="*/ 1 w 302"/>
                <a:gd name="T55" fmla="*/ 5 h 272"/>
                <a:gd name="T56" fmla="*/ 1 w 302"/>
                <a:gd name="T57" fmla="*/ 5 h 272"/>
                <a:gd name="T58" fmla="*/ 0 w 302"/>
                <a:gd name="T59" fmla="*/ 6 h 272"/>
                <a:gd name="T60" fmla="*/ 0 w 302"/>
                <a:gd name="T61" fmla="*/ 5 h 272"/>
                <a:gd name="T62" fmla="*/ 1 w 302"/>
                <a:gd name="T63" fmla="*/ 4 h 272"/>
                <a:gd name="T64" fmla="*/ 0 w 302"/>
                <a:gd name="T65" fmla="*/ 3 h 272"/>
                <a:gd name="T66" fmla="*/ 1 w 302"/>
                <a:gd name="T67" fmla="*/ 3 h 272"/>
                <a:gd name="T68" fmla="*/ 1 w 302"/>
                <a:gd name="T69" fmla="*/ 2 h 272"/>
                <a:gd name="T70" fmla="*/ 1 w 302"/>
                <a:gd name="T71" fmla="*/ 2 h 272"/>
                <a:gd name="T72" fmla="*/ 1 w 302"/>
                <a:gd name="T73" fmla="*/ 2 h 272"/>
                <a:gd name="T74" fmla="*/ 1 w 302"/>
                <a:gd name="T75" fmla="*/ 1 h 272"/>
                <a:gd name="T76" fmla="*/ 1 w 302"/>
                <a:gd name="T77" fmla="*/ 1 h 272"/>
                <a:gd name="T78" fmla="*/ 2 w 302"/>
                <a:gd name="T79" fmla="*/ 0 h 272"/>
                <a:gd name="T80" fmla="*/ 2 w 302"/>
                <a:gd name="T81" fmla="*/ 0 h 27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2"/>
                <a:gd name="T124" fmla="*/ 0 h 272"/>
                <a:gd name="T125" fmla="*/ 302 w 302"/>
                <a:gd name="T126" fmla="*/ 272 h 27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2" h="272">
                  <a:moveTo>
                    <a:pt x="96" y="0"/>
                  </a:moveTo>
                  <a:lnTo>
                    <a:pt x="125" y="5"/>
                  </a:lnTo>
                  <a:lnTo>
                    <a:pt x="147" y="25"/>
                  </a:lnTo>
                  <a:lnTo>
                    <a:pt x="189" y="25"/>
                  </a:lnTo>
                  <a:lnTo>
                    <a:pt x="232" y="31"/>
                  </a:lnTo>
                  <a:lnTo>
                    <a:pt x="254" y="65"/>
                  </a:lnTo>
                  <a:lnTo>
                    <a:pt x="270" y="109"/>
                  </a:lnTo>
                  <a:lnTo>
                    <a:pt x="274" y="127"/>
                  </a:lnTo>
                  <a:lnTo>
                    <a:pt x="293" y="142"/>
                  </a:lnTo>
                  <a:lnTo>
                    <a:pt x="302" y="154"/>
                  </a:lnTo>
                  <a:lnTo>
                    <a:pt x="302" y="172"/>
                  </a:lnTo>
                  <a:lnTo>
                    <a:pt x="284" y="172"/>
                  </a:lnTo>
                  <a:lnTo>
                    <a:pt x="260" y="172"/>
                  </a:lnTo>
                  <a:lnTo>
                    <a:pt x="270" y="189"/>
                  </a:lnTo>
                  <a:lnTo>
                    <a:pt x="278" y="200"/>
                  </a:lnTo>
                  <a:lnTo>
                    <a:pt x="284" y="223"/>
                  </a:lnTo>
                  <a:lnTo>
                    <a:pt x="270" y="234"/>
                  </a:lnTo>
                  <a:lnTo>
                    <a:pt x="248" y="234"/>
                  </a:lnTo>
                  <a:lnTo>
                    <a:pt x="246" y="234"/>
                  </a:lnTo>
                  <a:lnTo>
                    <a:pt x="232" y="245"/>
                  </a:lnTo>
                  <a:lnTo>
                    <a:pt x="232" y="268"/>
                  </a:lnTo>
                  <a:lnTo>
                    <a:pt x="215" y="272"/>
                  </a:lnTo>
                  <a:lnTo>
                    <a:pt x="200" y="261"/>
                  </a:lnTo>
                  <a:lnTo>
                    <a:pt x="176" y="255"/>
                  </a:lnTo>
                  <a:lnTo>
                    <a:pt x="155" y="245"/>
                  </a:lnTo>
                  <a:lnTo>
                    <a:pt x="135" y="250"/>
                  </a:lnTo>
                  <a:lnTo>
                    <a:pt x="73" y="223"/>
                  </a:lnTo>
                  <a:lnTo>
                    <a:pt x="47" y="227"/>
                  </a:lnTo>
                  <a:lnTo>
                    <a:pt x="26" y="223"/>
                  </a:lnTo>
                  <a:lnTo>
                    <a:pt x="12" y="245"/>
                  </a:lnTo>
                  <a:lnTo>
                    <a:pt x="0" y="199"/>
                  </a:lnTo>
                  <a:lnTo>
                    <a:pt x="28" y="169"/>
                  </a:lnTo>
                  <a:lnTo>
                    <a:pt x="8" y="109"/>
                  </a:lnTo>
                  <a:lnTo>
                    <a:pt x="26" y="117"/>
                  </a:lnTo>
                  <a:lnTo>
                    <a:pt x="29" y="104"/>
                  </a:lnTo>
                  <a:lnTo>
                    <a:pt x="34" y="82"/>
                  </a:lnTo>
                  <a:lnTo>
                    <a:pt x="42" y="71"/>
                  </a:lnTo>
                  <a:lnTo>
                    <a:pt x="47" y="46"/>
                  </a:lnTo>
                  <a:lnTo>
                    <a:pt x="68" y="21"/>
                  </a:lnTo>
                  <a:lnTo>
                    <a:pt x="82" y="0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2" name="Freeform 486"/>
            <p:cNvSpPr/>
            <p:nvPr/>
          </p:nvSpPr>
          <p:spPr bwMode="auto">
            <a:xfrm>
              <a:off x="1666712" y="2810871"/>
              <a:ext cx="323467" cy="203671"/>
            </a:xfrm>
            <a:custGeom>
              <a:avLst/>
              <a:gdLst>
                <a:gd name="T0" fmla="*/ 8 w 671"/>
                <a:gd name="T1" fmla="*/ 0 h 446"/>
                <a:gd name="T2" fmla="*/ 9 w 671"/>
                <a:gd name="T3" fmla="*/ 0 h 446"/>
                <a:gd name="T4" fmla="*/ 10 w 671"/>
                <a:gd name="T5" fmla="*/ 1 h 446"/>
                <a:gd name="T6" fmla="*/ 10 w 671"/>
                <a:gd name="T7" fmla="*/ 1 h 446"/>
                <a:gd name="T8" fmla="*/ 11 w 671"/>
                <a:gd name="T9" fmla="*/ 2 h 446"/>
                <a:gd name="T10" fmla="*/ 13 w 671"/>
                <a:gd name="T11" fmla="*/ 3 h 446"/>
                <a:gd name="T12" fmla="*/ 14 w 671"/>
                <a:gd name="T13" fmla="*/ 3 h 446"/>
                <a:gd name="T14" fmla="*/ 15 w 671"/>
                <a:gd name="T15" fmla="*/ 4 h 446"/>
                <a:gd name="T16" fmla="*/ 15 w 671"/>
                <a:gd name="T17" fmla="*/ 6 h 446"/>
                <a:gd name="T18" fmla="*/ 13 w 671"/>
                <a:gd name="T19" fmla="*/ 7 h 446"/>
                <a:gd name="T20" fmla="*/ 11 w 671"/>
                <a:gd name="T21" fmla="*/ 9 h 446"/>
                <a:gd name="T22" fmla="*/ 11 w 671"/>
                <a:gd name="T23" fmla="*/ 9 h 446"/>
                <a:gd name="T24" fmla="*/ 11 w 671"/>
                <a:gd name="T25" fmla="*/ 11 h 446"/>
                <a:gd name="T26" fmla="*/ 10 w 671"/>
                <a:gd name="T27" fmla="*/ 9 h 446"/>
                <a:gd name="T28" fmla="*/ 9 w 671"/>
                <a:gd name="T29" fmla="*/ 8 h 446"/>
                <a:gd name="T30" fmla="*/ 9 w 671"/>
                <a:gd name="T31" fmla="*/ 7 h 446"/>
                <a:gd name="T32" fmla="*/ 7 w 671"/>
                <a:gd name="T33" fmla="*/ 9 h 446"/>
                <a:gd name="T34" fmla="*/ 6 w 671"/>
                <a:gd name="T35" fmla="*/ 8 h 446"/>
                <a:gd name="T36" fmla="*/ 7 w 671"/>
                <a:gd name="T37" fmla="*/ 8 h 446"/>
                <a:gd name="T38" fmla="*/ 7 w 671"/>
                <a:gd name="T39" fmla="*/ 7 h 446"/>
                <a:gd name="T40" fmla="*/ 6 w 671"/>
                <a:gd name="T41" fmla="*/ 6 h 446"/>
                <a:gd name="T42" fmla="*/ 5 w 671"/>
                <a:gd name="T43" fmla="*/ 5 h 446"/>
                <a:gd name="T44" fmla="*/ 2 w 671"/>
                <a:gd name="T45" fmla="*/ 6 h 446"/>
                <a:gd name="T46" fmla="*/ 1 w 671"/>
                <a:gd name="T47" fmla="*/ 6 h 446"/>
                <a:gd name="T48" fmla="*/ 0 w 671"/>
                <a:gd name="T49" fmla="*/ 4 h 446"/>
                <a:gd name="T50" fmla="*/ 2 w 671"/>
                <a:gd name="T51" fmla="*/ 2 h 446"/>
                <a:gd name="T52" fmla="*/ 1 w 671"/>
                <a:gd name="T53" fmla="*/ 1 h 446"/>
                <a:gd name="T54" fmla="*/ 2 w 671"/>
                <a:gd name="T55" fmla="*/ 1 h 446"/>
                <a:gd name="T56" fmla="*/ 3 w 671"/>
                <a:gd name="T57" fmla="*/ 1 h 446"/>
                <a:gd name="T58" fmla="*/ 5 w 671"/>
                <a:gd name="T59" fmla="*/ 1 h 446"/>
                <a:gd name="T60" fmla="*/ 6 w 671"/>
                <a:gd name="T61" fmla="*/ 1 h 446"/>
                <a:gd name="T62" fmla="*/ 7 w 671"/>
                <a:gd name="T63" fmla="*/ 2 h 446"/>
                <a:gd name="T64" fmla="*/ 7 w 671"/>
                <a:gd name="T65" fmla="*/ 1 h 446"/>
                <a:gd name="T66" fmla="*/ 7 w 671"/>
                <a:gd name="T67" fmla="*/ 1 h 44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71"/>
                <a:gd name="T103" fmla="*/ 0 h 446"/>
                <a:gd name="T104" fmla="*/ 671 w 671"/>
                <a:gd name="T105" fmla="*/ 446 h 44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71" h="446">
                  <a:moveTo>
                    <a:pt x="334" y="20"/>
                  </a:moveTo>
                  <a:lnTo>
                    <a:pt x="344" y="17"/>
                  </a:lnTo>
                  <a:lnTo>
                    <a:pt x="362" y="4"/>
                  </a:lnTo>
                  <a:lnTo>
                    <a:pt x="379" y="0"/>
                  </a:lnTo>
                  <a:lnTo>
                    <a:pt x="406" y="4"/>
                  </a:lnTo>
                  <a:lnTo>
                    <a:pt x="418" y="27"/>
                  </a:lnTo>
                  <a:lnTo>
                    <a:pt x="424" y="54"/>
                  </a:lnTo>
                  <a:lnTo>
                    <a:pt x="435" y="63"/>
                  </a:lnTo>
                  <a:lnTo>
                    <a:pt x="448" y="58"/>
                  </a:lnTo>
                  <a:lnTo>
                    <a:pt x="481" y="95"/>
                  </a:lnTo>
                  <a:lnTo>
                    <a:pt x="498" y="124"/>
                  </a:lnTo>
                  <a:lnTo>
                    <a:pt x="542" y="145"/>
                  </a:lnTo>
                  <a:lnTo>
                    <a:pt x="574" y="150"/>
                  </a:lnTo>
                  <a:lnTo>
                    <a:pt x="587" y="145"/>
                  </a:lnTo>
                  <a:lnTo>
                    <a:pt x="617" y="160"/>
                  </a:lnTo>
                  <a:lnTo>
                    <a:pt x="650" y="165"/>
                  </a:lnTo>
                  <a:lnTo>
                    <a:pt x="671" y="233"/>
                  </a:lnTo>
                  <a:lnTo>
                    <a:pt x="638" y="242"/>
                  </a:lnTo>
                  <a:lnTo>
                    <a:pt x="631" y="276"/>
                  </a:lnTo>
                  <a:lnTo>
                    <a:pt x="579" y="311"/>
                  </a:lnTo>
                  <a:lnTo>
                    <a:pt x="500" y="334"/>
                  </a:lnTo>
                  <a:lnTo>
                    <a:pt x="491" y="366"/>
                  </a:lnTo>
                  <a:lnTo>
                    <a:pt x="462" y="352"/>
                  </a:lnTo>
                  <a:lnTo>
                    <a:pt x="493" y="395"/>
                  </a:lnTo>
                  <a:lnTo>
                    <a:pt x="540" y="400"/>
                  </a:lnTo>
                  <a:lnTo>
                    <a:pt x="453" y="446"/>
                  </a:lnTo>
                  <a:lnTo>
                    <a:pt x="400" y="396"/>
                  </a:lnTo>
                  <a:lnTo>
                    <a:pt x="444" y="358"/>
                  </a:lnTo>
                  <a:lnTo>
                    <a:pt x="400" y="349"/>
                  </a:lnTo>
                  <a:lnTo>
                    <a:pt x="376" y="349"/>
                  </a:lnTo>
                  <a:lnTo>
                    <a:pt x="383" y="315"/>
                  </a:lnTo>
                  <a:lnTo>
                    <a:pt x="374" y="320"/>
                  </a:lnTo>
                  <a:lnTo>
                    <a:pt x="310" y="338"/>
                  </a:lnTo>
                  <a:lnTo>
                    <a:pt x="289" y="396"/>
                  </a:lnTo>
                  <a:lnTo>
                    <a:pt x="244" y="394"/>
                  </a:lnTo>
                  <a:lnTo>
                    <a:pt x="254" y="352"/>
                  </a:lnTo>
                  <a:lnTo>
                    <a:pt x="255" y="334"/>
                  </a:lnTo>
                  <a:lnTo>
                    <a:pt x="283" y="325"/>
                  </a:lnTo>
                  <a:lnTo>
                    <a:pt x="295" y="312"/>
                  </a:lnTo>
                  <a:lnTo>
                    <a:pt x="298" y="302"/>
                  </a:lnTo>
                  <a:lnTo>
                    <a:pt x="283" y="296"/>
                  </a:lnTo>
                  <a:lnTo>
                    <a:pt x="262" y="253"/>
                  </a:lnTo>
                  <a:lnTo>
                    <a:pt x="236" y="227"/>
                  </a:lnTo>
                  <a:lnTo>
                    <a:pt x="203" y="227"/>
                  </a:lnTo>
                  <a:lnTo>
                    <a:pt x="162" y="239"/>
                  </a:lnTo>
                  <a:lnTo>
                    <a:pt x="100" y="242"/>
                  </a:lnTo>
                  <a:lnTo>
                    <a:pt x="72" y="250"/>
                  </a:lnTo>
                  <a:lnTo>
                    <a:pt x="24" y="250"/>
                  </a:lnTo>
                  <a:lnTo>
                    <a:pt x="0" y="224"/>
                  </a:lnTo>
                  <a:lnTo>
                    <a:pt x="16" y="185"/>
                  </a:lnTo>
                  <a:lnTo>
                    <a:pt x="41" y="143"/>
                  </a:lnTo>
                  <a:lnTo>
                    <a:pt x="73" y="99"/>
                  </a:lnTo>
                  <a:lnTo>
                    <a:pt x="56" y="47"/>
                  </a:lnTo>
                  <a:lnTo>
                    <a:pt x="57" y="38"/>
                  </a:lnTo>
                  <a:lnTo>
                    <a:pt x="70" y="27"/>
                  </a:lnTo>
                  <a:lnTo>
                    <a:pt x="91" y="31"/>
                  </a:lnTo>
                  <a:lnTo>
                    <a:pt x="117" y="27"/>
                  </a:lnTo>
                  <a:lnTo>
                    <a:pt x="143" y="39"/>
                  </a:lnTo>
                  <a:lnTo>
                    <a:pt x="177" y="54"/>
                  </a:lnTo>
                  <a:lnTo>
                    <a:pt x="199" y="47"/>
                  </a:lnTo>
                  <a:lnTo>
                    <a:pt x="220" y="59"/>
                  </a:lnTo>
                  <a:lnTo>
                    <a:pt x="244" y="65"/>
                  </a:lnTo>
                  <a:lnTo>
                    <a:pt x="259" y="76"/>
                  </a:lnTo>
                  <a:lnTo>
                    <a:pt x="276" y="72"/>
                  </a:lnTo>
                  <a:lnTo>
                    <a:pt x="279" y="49"/>
                  </a:lnTo>
                  <a:lnTo>
                    <a:pt x="290" y="38"/>
                  </a:lnTo>
                  <a:lnTo>
                    <a:pt x="314" y="38"/>
                  </a:lnTo>
                  <a:lnTo>
                    <a:pt x="322" y="31"/>
                  </a:lnTo>
                  <a:lnTo>
                    <a:pt x="334" y="2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3" name="Freeform 487"/>
            <p:cNvSpPr/>
            <p:nvPr/>
          </p:nvSpPr>
          <p:spPr bwMode="auto">
            <a:xfrm>
              <a:off x="1749263" y="2914297"/>
              <a:ext cx="62335" cy="74785"/>
            </a:xfrm>
            <a:custGeom>
              <a:avLst/>
              <a:gdLst>
                <a:gd name="T0" fmla="*/ 1 w 129"/>
                <a:gd name="T1" fmla="*/ 1 h 165"/>
                <a:gd name="T2" fmla="*/ 1 w 129"/>
                <a:gd name="T3" fmla="*/ 2 h 165"/>
                <a:gd name="T4" fmla="*/ 1 w 129"/>
                <a:gd name="T5" fmla="*/ 2 h 165"/>
                <a:gd name="T6" fmla="*/ 1 w 129"/>
                <a:gd name="T7" fmla="*/ 4 h 165"/>
                <a:gd name="T8" fmla="*/ 2 w 129"/>
                <a:gd name="T9" fmla="*/ 4 h 165"/>
                <a:gd name="T10" fmla="*/ 2 w 129"/>
                <a:gd name="T11" fmla="*/ 3 h 165"/>
                <a:gd name="T12" fmla="*/ 2 w 129"/>
                <a:gd name="T13" fmla="*/ 3 h 165"/>
                <a:gd name="T14" fmla="*/ 3 w 129"/>
                <a:gd name="T15" fmla="*/ 2 h 165"/>
                <a:gd name="T16" fmla="*/ 3 w 129"/>
                <a:gd name="T17" fmla="*/ 2 h 165"/>
                <a:gd name="T18" fmla="*/ 3 w 129"/>
                <a:gd name="T19" fmla="*/ 2 h 165"/>
                <a:gd name="T20" fmla="*/ 2 w 129"/>
                <a:gd name="T21" fmla="*/ 1 h 165"/>
                <a:gd name="T22" fmla="*/ 1 w 129"/>
                <a:gd name="T23" fmla="*/ 0 h 165"/>
                <a:gd name="T24" fmla="*/ 1 w 129"/>
                <a:gd name="T25" fmla="*/ 0 h 165"/>
                <a:gd name="T26" fmla="*/ 0 w 129"/>
                <a:gd name="T27" fmla="*/ 0 h 165"/>
                <a:gd name="T28" fmla="*/ 1 w 129"/>
                <a:gd name="T29" fmla="*/ 1 h 16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9"/>
                <a:gd name="T46" fmla="*/ 0 h 165"/>
                <a:gd name="T47" fmla="*/ 129 w 129"/>
                <a:gd name="T48" fmla="*/ 165 h 16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9" h="165">
                  <a:moveTo>
                    <a:pt x="29" y="45"/>
                  </a:moveTo>
                  <a:lnTo>
                    <a:pt x="46" y="69"/>
                  </a:lnTo>
                  <a:lnTo>
                    <a:pt x="53" y="87"/>
                  </a:lnTo>
                  <a:lnTo>
                    <a:pt x="61" y="164"/>
                  </a:lnTo>
                  <a:lnTo>
                    <a:pt x="73" y="165"/>
                  </a:lnTo>
                  <a:lnTo>
                    <a:pt x="83" y="125"/>
                  </a:lnTo>
                  <a:lnTo>
                    <a:pt x="84" y="106"/>
                  </a:lnTo>
                  <a:lnTo>
                    <a:pt x="121" y="93"/>
                  </a:lnTo>
                  <a:lnTo>
                    <a:pt x="129" y="76"/>
                  </a:lnTo>
                  <a:lnTo>
                    <a:pt x="115" y="71"/>
                  </a:lnTo>
                  <a:lnTo>
                    <a:pt x="93" y="27"/>
                  </a:lnTo>
                  <a:lnTo>
                    <a:pt x="65" y="3"/>
                  </a:lnTo>
                  <a:lnTo>
                    <a:pt x="32" y="0"/>
                  </a:lnTo>
                  <a:lnTo>
                    <a:pt x="0" y="6"/>
                  </a:lnTo>
                  <a:lnTo>
                    <a:pt x="29" y="4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4" name="Freeform 488"/>
            <p:cNvSpPr/>
            <p:nvPr/>
          </p:nvSpPr>
          <p:spPr bwMode="auto">
            <a:xfrm>
              <a:off x="1969962" y="3014541"/>
              <a:ext cx="134778" cy="66829"/>
            </a:xfrm>
            <a:custGeom>
              <a:avLst/>
              <a:gdLst>
                <a:gd name="T0" fmla="*/ 0 w 282"/>
                <a:gd name="T1" fmla="*/ 0 h 147"/>
                <a:gd name="T2" fmla="*/ 1 w 282"/>
                <a:gd name="T3" fmla="*/ 0 h 147"/>
                <a:gd name="T4" fmla="*/ 3 w 282"/>
                <a:gd name="T5" fmla="*/ 1 h 147"/>
                <a:gd name="T6" fmla="*/ 4 w 282"/>
                <a:gd name="T7" fmla="*/ 1 h 147"/>
                <a:gd name="T8" fmla="*/ 4 w 282"/>
                <a:gd name="T9" fmla="*/ 1 h 147"/>
                <a:gd name="T10" fmla="*/ 5 w 282"/>
                <a:gd name="T11" fmla="*/ 1 h 147"/>
                <a:gd name="T12" fmla="*/ 5 w 282"/>
                <a:gd name="T13" fmla="*/ 1 h 147"/>
                <a:gd name="T14" fmla="*/ 6 w 282"/>
                <a:gd name="T15" fmla="*/ 2 h 147"/>
                <a:gd name="T16" fmla="*/ 6 w 282"/>
                <a:gd name="T17" fmla="*/ 2 h 147"/>
                <a:gd name="T18" fmla="*/ 6 w 282"/>
                <a:gd name="T19" fmla="*/ 2 h 147"/>
                <a:gd name="T20" fmla="*/ 7 w 282"/>
                <a:gd name="T21" fmla="*/ 3 h 147"/>
                <a:gd name="T22" fmla="*/ 6 w 282"/>
                <a:gd name="T23" fmla="*/ 3 h 147"/>
                <a:gd name="T24" fmla="*/ 6 w 282"/>
                <a:gd name="T25" fmla="*/ 3 h 147"/>
                <a:gd name="T26" fmla="*/ 5 w 282"/>
                <a:gd name="T27" fmla="*/ 3 h 147"/>
                <a:gd name="T28" fmla="*/ 5 w 282"/>
                <a:gd name="T29" fmla="*/ 3 h 147"/>
                <a:gd name="T30" fmla="*/ 5 w 282"/>
                <a:gd name="T31" fmla="*/ 3 h 147"/>
                <a:gd name="T32" fmla="*/ 4 w 282"/>
                <a:gd name="T33" fmla="*/ 3 h 147"/>
                <a:gd name="T34" fmla="*/ 3 w 282"/>
                <a:gd name="T35" fmla="*/ 3 h 147"/>
                <a:gd name="T36" fmla="*/ 3 w 282"/>
                <a:gd name="T37" fmla="*/ 3 h 147"/>
                <a:gd name="T38" fmla="*/ 3 w 282"/>
                <a:gd name="T39" fmla="*/ 2 h 147"/>
                <a:gd name="T40" fmla="*/ 1 w 282"/>
                <a:gd name="T41" fmla="*/ 1 h 147"/>
                <a:gd name="T42" fmla="*/ 0 w 282"/>
                <a:gd name="T43" fmla="*/ 0 h 14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82"/>
                <a:gd name="T67" fmla="*/ 0 h 147"/>
                <a:gd name="T68" fmla="*/ 282 w 282"/>
                <a:gd name="T69" fmla="*/ 147 h 14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82" h="147">
                  <a:moveTo>
                    <a:pt x="0" y="8"/>
                  </a:moveTo>
                  <a:lnTo>
                    <a:pt x="68" y="0"/>
                  </a:lnTo>
                  <a:lnTo>
                    <a:pt x="130" y="31"/>
                  </a:lnTo>
                  <a:lnTo>
                    <a:pt x="160" y="63"/>
                  </a:lnTo>
                  <a:lnTo>
                    <a:pt x="192" y="63"/>
                  </a:lnTo>
                  <a:lnTo>
                    <a:pt x="214" y="50"/>
                  </a:lnTo>
                  <a:lnTo>
                    <a:pt x="235" y="43"/>
                  </a:lnTo>
                  <a:lnTo>
                    <a:pt x="249" y="78"/>
                  </a:lnTo>
                  <a:lnTo>
                    <a:pt x="278" y="86"/>
                  </a:lnTo>
                  <a:lnTo>
                    <a:pt x="275" y="100"/>
                  </a:lnTo>
                  <a:lnTo>
                    <a:pt x="282" y="125"/>
                  </a:lnTo>
                  <a:lnTo>
                    <a:pt x="278" y="144"/>
                  </a:lnTo>
                  <a:lnTo>
                    <a:pt x="249" y="115"/>
                  </a:lnTo>
                  <a:lnTo>
                    <a:pt x="235" y="105"/>
                  </a:lnTo>
                  <a:lnTo>
                    <a:pt x="215" y="105"/>
                  </a:lnTo>
                  <a:lnTo>
                    <a:pt x="208" y="139"/>
                  </a:lnTo>
                  <a:lnTo>
                    <a:pt x="187" y="130"/>
                  </a:lnTo>
                  <a:lnTo>
                    <a:pt x="152" y="147"/>
                  </a:lnTo>
                  <a:lnTo>
                    <a:pt x="110" y="142"/>
                  </a:lnTo>
                  <a:lnTo>
                    <a:pt x="109" y="86"/>
                  </a:lnTo>
                  <a:lnTo>
                    <a:pt x="39" y="35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5" name="Freeform 489"/>
            <p:cNvSpPr/>
            <p:nvPr/>
          </p:nvSpPr>
          <p:spPr bwMode="auto">
            <a:xfrm>
              <a:off x="2071045" y="3054321"/>
              <a:ext cx="112876" cy="100244"/>
            </a:xfrm>
            <a:custGeom>
              <a:avLst/>
              <a:gdLst>
                <a:gd name="T0" fmla="*/ 2 w 234"/>
                <a:gd name="T1" fmla="*/ 0 h 221"/>
                <a:gd name="T2" fmla="*/ 2 w 234"/>
                <a:gd name="T3" fmla="*/ 0 h 221"/>
                <a:gd name="T4" fmla="*/ 3 w 234"/>
                <a:gd name="T5" fmla="*/ 0 h 221"/>
                <a:gd name="T6" fmla="*/ 4 w 234"/>
                <a:gd name="T7" fmla="*/ 1 h 221"/>
                <a:gd name="T8" fmla="*/ 5 w 234"/>
                <a:gd name="T9" fmla="*/ 2 h 221"/>
                <a:gd name="T10" fmla="*/ 5 w 234"/>
                <a:gd name="T11" fmla="*/ 3 h 221"/>
                <a:gd name="T12" fmla="*/ 5 w 234"/>
                <a:gd name="T13" fmla="*/ 3 h 221"/>
                <a:gd name="T14" fmla="*/ 5 w 234"/>
                <a:gd name="T15" fmla="*/ 4 h 221"/>
                <a:gd name="T16" fmla="*/ 5 w 234"/>
                <a:gd name="T17" fmla="*/ 4 h 221"/>
                <a:gd name="T18" fmla="*/ 4 w 234"/>
                <a:gd name="T19" fmla="*/ 5 h 221"/>
                <a:gd name="T20" fmla="*/ 4 w 234"/>
                <a:gd name="T21" fmla="*/ 5 h 221"/>
                <a:gd name="T22" fmla="*/ 3 w 234"/>
                <a:gd name="T23" fmla="*/ 4 h 221"/>
                <a:gd name="T24" fmla="*/ 3 w 234"/>
                <a:gd name="T25" fmla="*/ 4 h 221"/>
                <a:gd name="T26" fmla="*/ 2 w 234"/>
                <a:gd name="T27" fmla="*/ 5 h 221"/>
                <a:gd name="T28" fmla="*/ 1 w 234"/>
                <a:gd name="T29" fmla="*/ 5 h 221"/>
                <a:gd name="T30" fmla="*/ 1 w 234"/>
                <a:gd name="T31" fmla="*/ 4 h 221"/>
                <a:gd name="T32" fmla="*/ 1 w 234"/>
                <a:gd name="T33" fmla="*/ 4 h 221"/>
                <a:gd name="T34" fmla="*/ 1 w 234"/>
                <a:gd name="T35" fmla="*/ 3 h 221"/>
                <a:gd name="T36" fmla="*/ 1 w 234"/>
                <a:gd name="T37" fmla="*/ 4 h 221"/>
                <a:gd name="T38" fmla="*/ 2 w 234"/>
                <a:gd name="T39" fmla="*/ 4 h 221"/>
                <a:gd name="T40" fmla="*/ 3 w 234"/>
                <a:gd name="T41" fmla="*/ 4 h 221"/>
                <a:gd name="T42" fmla="*/ 1 w 234"/>
                <a:gd name="T43" fmla="*/ 3 h 221"/>
                <a:gd name="T44" fmla="*/ 1 w 234"/>
                <a:gd name="T45" fmla="*/ 2 h 221"/>
                <a:gd name="T46" fmla="*/ 1 w 234"/>
                <a:gd name="T47" fmla="*/ 2 h 221"/>
                <a:gd name="T48" fmla="*/ 1 w 234"/>
                <a:gd name="T49" fmla="*/ 1 h 221"/>
                <a:gd name="T50" fmla="*/ 1 w 234"/>
                <a:gd name="T51" fmla="*/ 1 h 221"/>
                <a:gd name="T52" fmla="*/ 0 w 234"/>
                <a:gd name="T53" fmla="*/ 1 h 221"/>
                <a:gd name="T54" fmla="*/ 0 w 234"/>
                <a:gd name="T55" fmla="*/ 1 h 221"/>
                <a:gd name="T56" fmla="*/ 0 w 234"/>
                <a:gd name="T57" fmla="*/ 0 h 221"/>
                <a:gd name="T58" fmla="*/ 1 w 234"/>
                <a:gd name="T59" fmla="*/ 0 h 221"/>
                <a:gd name="T60" fmla="*/ 1 w 234"/>
                <a:gd name="T61" fmla="*/ 1 h 221"/>
                <a:gd name="T62" fmla="*/ 2 w 234"/>
                <a:gd name="T63" fmla="*/ 1 h 221"/>
                <a:gd name="T64" fmla="*/ 2 w 234"/>
                <a:gd name="T65" fmla="*/ 1 h 221"/>
                <a:gd name="T66" fmla="*/ 1 w 234"/>
                <a:gd name="T67" fmla="*/ 0 h 221"/>
                <a:gd name="T68" fmla="*/ 2 w 234"/>
                <a:gd name="T69" fmla="*/ 0 h 221"/>
                <a:gd name="T70" fmla="*/ 2 w 234"/>
                <a:gd name="T71" fmla="*/ 0 h 22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34"/>
                <a:gd name="T109" fmla="*/ 0 h 221"/>
                <a:gd name="T110" fmla="*/ 234 w 234"/>
                <a:gd name="T111" fmla="*/ 221 h 22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34" h="221">
                  <a:moveTo>
                    <a:pt x="89" y="8"/>
                  </a:moveTo>
                  <a:lnTo>
                    <a:pt x="103" y="8"/>
                  </a:lnTo>
                  <a:lnTo>
                    <a:pt x="137" y="19"/>
                  </a:lnTo>
                  <a:lnTo>
                    <a:pt x="171" y="49"/>
                  </a:lnTo>
                  <a:lnTo>
                    <a:pt x="193" y="83"/>
                  </a:lnTo>
                  <a:lnTo>
                    <a:pt x="234" y="125"/>
                  </a:lnTo>
                  <a:lnTo>
                    <a:pt x="211" y="134"/>
                  </a:lnTo>
                  <a:lnTo>
                    <a:pt x="199" y="160"/>
                  </a:lnTo>
                  <a:lnTo>
                    <a:pt x="196" y="172"/>
                  </a:lnTo>
                  <a:lnTo>
                    <a:pt x="185" y="221"/>
                  </a:lnTo>
                  <a:lnTo>
                    <a:pt x="153" y="207"/>
                  </a:lnTo>
                  <a:lnTo>
                    <a:pt x="143" y="165"/>
                  </a:lnTo>
                  <a:lnTo>
                    <a:pt x="114" y="181"/>
                  </a:lnTo>
                  <a:lnTo>
                    <a:pt x="79" y="206"/>
                  </a:lnTo>
                  <a:lnTo>
                    <a:pt x="59" y="200"/>
                  </a:lnTo>
                  <a:lnTo>
                    <a:pt x="42" y="180"/>
                  </a:lnTo>
                  <a:lnTo>
                    <a:pt x="34" y="160"/>
                  </a:lnTo>
                  <a:lnTo>
                    <a:pt x="46" y="141"/>
                  </a:lnTo>
                  <a:lnTo>
                    <a:pt x="56" y="156"/>
                  </a:lnTo>
                  <a:lnTo>
                    <a:pt x="98" y="179"/>
                  </a:lnTo>
                  <a:lnTo>
                    <a:pt x="108" y="158"/>
                  </a:lnTo>
                  <a:lnTo>
                    <a:pt x="68" y="123"/>
                  </a:lnTo>
                  <a:lnTo>
                    <a:pt x="53" y="94"/>
                  </a:lnTo>
                  <a:lnTo>
                    <a:pt x="41" y="83"/>
                  </a:lnTo>
                  <a:lnTo>
                    <a:pt x="41" y="65"/>
                  </a:lnTo>
                  <a:lnTo>
                    <a:pt x="27" y="58"/>
                  </a:lnTo>
                  <a:lnTo>
                    <a:pt x="0" y="54"/>
                  </a:lnTo>
                  <a:lnTo>
                    <a:pt x="6" y="33"/>
                  </a:lnTo>
                  <a:lnTo>
                    <a:pt x="8" y="19"/>
                  </a:lnTo>
                  <a:lnTo>
                    <a:pt x="30" y="19"/>
                  </a:lnTo>
                  <a:lnTo>
                    <a:pt x="41" y="29"/>
                  </a:lnTo>
                  <a:lnTo>
                    <a:pt x="70" y="58"/>
                  </a:lnTo>
                  <a:lnTo>
                    <a:pt x="74" y="39"/>
                  </a:lnTo>
                  <a:lnTo>
                    <a:pt x="67" y="16"/>
                  </a:lnTo>
                  <a:lnTo>
                    <a:pt x="70" y="0"/>
                  </a:lnTo>
                  <a:lnTo>
                    <a:pt x="89" y="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6" name="Freeform 490"/>
            <p:cNvSpPr/>
            <p:nvPr/>
          </p:nvSpPr>
          <p:spPr bwMode="auto">
            <a:xfrm>
              <a:off x="2047459" y="3073415"/>
              <a:ext cx="75813" cy="62056"/>
            </a:xfrm>
            <a:custGeom>
              <a:avLst/>
              <a:gdLst>
                <a:gd name="T0" fmla="*/ 0 w 156"/>
                <a:gd name="T1" fmla="*/ 0 h 135"/>
                <a:gd name="T2" fmla="*/ 0 w 156"/>
                <a:gd name="T3" fmla="*/ 1 h 135"/>
                <a:gd name="T4" fmla="*/ 1 w 156"/>
                <a:gd name="T5" fmla="*/ 2 h 135"/>
                <a:gd name="T6" fmla="*/ 2 w 156"/>
                <a:gd name="T7" fmla="*/ 3 h 135"/>
                <a:gd name="T8" fmla="*/ 2 w 156"/>
                <a:gd name="T9" fmla="*/ 2 h 135"/>
                <a:gd name="T10" fmla="*/ 2 w 156"/>
                <a:gd name="T11" fmla="*/ 3 h 135"/>
                <a:gd name="T12" fmla="*/ 3 w 156"/>
                <a:gd name="T13" fmla="*/ 3 h 135"/>
                <a:gd name="T14" fmla="*/ 3 w 156"/>
                <a:gd name="T15" fmla="*/ 3 h 135"/>
                <a:gd name="T16" fmla="*/ 4 w 156"/>
                <a:gd name="T17" fmla="*/ 3 h 135"/>
                <a:gd name="T18" fmla="*/ 3 w 156"/>
                <a:gd name="T19" fmla="*/ 2 h 135"/>
                <a:gd name="T20" fmla="*/ 3 w 156"/>
                <a:gd name="T21" fmla="*/ 1 h 135"/>
                <a:gd name="T22" fmla="*/ 2 w 156"/>
                <a:gd name="T23" fmla="*/ 1 h 135"/>
                <a:gd name="T24" fmla="*/ 2 w 156"/>
                <a:gd name="T25" fmla="*/ 1 h 135"/>
                <a:gd name="T26" fmla="*/ 2 w 156"/>
                <a:gd name="T27" fmla="*/ 0 h 135"/>
                <a:gd name="T28" fmla="*/ 1 w 156"/>
                <a:gd name="T29" fmla="*/ 0 h 135"/>
                <a:gd name="T30" fmla="*/ 1 w 156"/>
                <a:gd name="T31" fmla="*/ 0 h 135"/>
                <a:gd name="T32" fmla="*/ 0 w 156"/>
                <a:gd name="T33" fmla="*/ 0 h 135"/>
                <a:gd name="T34" fmla="*/ 0 w 156"/>
                <a:gd name="T35" fmla="*/ 0 h 1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6"/>
                <a:gd name="T55" fmla="*/ 0 h 135"/>
                <a:gd name="T56" fmla="*/ 156 w 156"/>
                <a:gd name="T57" fmla="*/ 135 h 13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6" h="135">
                  <a:moveTo>
                    <a:pt x="0" y="18"/>
                  </a:moveTo>
                  <a:lnTo>
                    <a:pt x="16" y="40"/>
                  </a:lnTo>
                  <a:lnTo>
                    <a:pt x="40" y="74"/>
                  </a:lnTo>
                  <a:lnTo>
                    <a:pt x="77" y="117"/>
                  </a:lnTo>
                  <a:lnTo>
                    <a:pt x="99" y="91"/>
                  </a:lnTo>
                  <a:lnTo>
                    <a:pt x="100" y="114"/>
                  </a:lnTo>
                  <a:lnTo>
                    <a:pt x="117" y="117"/>
                  </a:lnTo>
                  <a:lnTo>
                    <a:pt x="145" y="135"/>
                  </a:lnTo>
                  <a:lnTo>
                    <a:pt x="156" y="114"/>
                  </a:lnTo>
                  <a:lnTo>
                    <a:pt x="116" y="79"/>
                  </a:lnTo>
                  <a:lnTo>
                    <a:pt x="104" y="52"/>
                  </a:lnTo>
                  <a:lnTo>
                    <a:pt x="89" y="39"/>
                  </a:lnTo>
                  <a:lnTo>
                    <a:pt x="89" y="21"/>
                  </a:lnTo>
                  <a:lnTo>
                    <a:pt x="75" y="14"/>
                  </a:lnTo>
                  <a:lnTo>
                    <a:pt x="47" y="9"/>
                  </a:lnTo>
                  <a:lnTo>
                    <a:pt x="26" y="0"/>
                  </a:lnTo>
                  <a:lnTo>
                    <a:pt x="5" y="4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7" name="Freeform 491"/>
            <p:cNvSpPr/>
            <p:nvPr/>
          </p:nvSpPr>
          <p:spPr bwMode="auto">
            <a:xfrm>
              <a:off x="2089577" y="2729720"/>
              <a:ext cx="766549" cy="361197"/>
            </a:xfrm>
            <a:custGeom>
              <a:avLst/>
              <a:gdLst>
                <a:gd name="T0" fmla="*/ 35 w 1596"/>
                <a:gd name="T1" fmla="*/ 8 h 795"/>
                <a:gd name="T2" fmla="*/ 31 w 1596"/>
                <a:gd name="T3" fmla="*/ 7 h 795"/>
                <a:gd name="T4" fmla="*/ 30 w 1596"/>
                <a:gd name="T5" fmla="*/ 6 h 795"/>
                <a:gd name="T6" fmla="*/ 29 w 1596"/>
                <a:gd name="T7" fmla="*/ 6 h 795"/>
                <a:gd name="T8" fmla="*/ 27 w 1596"/>
                <a:gd name="T9" fmla="*/ 5 h 795"/>
                <a:gd name="T10" fmla="*/ 24 w 1596"/>
                <a:gd name="T11" fmla="*/ 3 h 795"/>
                <a:gd name="T12" fmla="*/ 20 w 1596"/>
                <a:gd name="T13" fmla="*/ 2 h 795"/>
                <a:gd name="T14" fmla="*/ 17 w 1596"/>
                <a:gd name="T15" fmla="*/ 1 h 795"/>
                <a:gd name="T16" fmla="*/ 15 w 1596"/>
                <a:gd name="T17" fmla="*/ 1 h 795"/>
                <a:gd name="T18" fmla="*/ 12 w 1596"/>
                <a:gd name="T19" fmla="*/ 1 h 795"/>
                <a:gd name="T20" fmla="*/ 9 w 1596"/>
                <a:gd name="T21" fmla="*/ 1 h 795"/>
                <a:gd name="T22" fmla="*/ 9 w 1596"/>
                <a:gd name="T23" fmla="*/ 4 h 795"/>
                <a:gd name="T24" fmla="*/ 10 w 1596"/>
                <a:gd name="T25" fmla="*/ 5 h 795"/>
                <a:gd name="T26" fmla="*/ 10 w 1596"/>
                <a:gd name="T27" fmla="*/ 6 h 795"/>
                <a:gd name="T28" fmla="*/ 9 w 1596"/>
                <a:gd name="T29" fmla="*/ 6 h 795"/>
                <a:gd name="T30" fmla="*/ 7 w 1596"/>
                <a:gd name="T31" fmla="*/ 5 h 795"/>
                <a:gd name="T32" fmla="*/ 6 w 1596"/>
                <a:gd name="T33" fmla="*/ 6 h 795"/>
                <a:gd name="T34" fmla="*/ 5 w 1596"/>
                <a:gd name="T35" fmla="*/ 5 h 795"/>
                <a:gd name="T36" fmla="*/ 2 w 1596"/>
                <a:gd name="T37" fmla="*/ 5 h 795"/>
                <a:gd name="T38" fmla="*/ 1 w 1596"/>
                <a:gd name="T39" fmla="*/ 6 h 795"/>
                <a:gd name="T40" fmla="*/ 1 w 1596"/>
                <a:gd name="T41" fmla="*/ 7 h 795"/>
                <a:gd name="T42" fmla="*/ 0 w 1596"/>
                <a:gd name="T43" fmla="*/ 7 h 795"/>
                <a:gd name="T44" fmla="*/ 0 w 1596"/>
                <a:gd name="T45" fmla="*/ 9 h 795"/>
                <a:gd name="T46" fmla="*/ 1 w 1596"/>
                <a:gd name="T47" fmla="*/ 10 h 795"/>
                <a:gd name="T48" fmla="*/ 2 w 1596"/>
                <a:gd name="T49" fmla="*/ 10 h 795"/>
                <a:gd name="T50" fmla="*/ 3 w 1596"/>
                <a:gd name="T51" fmla="*/ 12 h 795"/>
                <a:gd name="T52" fmla="*/ 7 w 1596"/>
                <a:gd name="T53" fmla="*/ 11 h 795"/>
                <a:gd name="T54" fmla="*/ 6 w 1596"/>
                <a:gd name="T55" fmla="*/ 13 h 795"/>
                <a:gd name="T56" fmla="*/ 4 w 1596"/>
                <a:gd name="T57" fmla="*/ 15 h 795"/>
                <a:gd name="T58" fmla="*/ 7 w 1596"/>
                <a:gd name="T59" fmla="*/ 17 h 795"/>
                <a:gd name="T60" fmla="*/ 8 w 1596"/>
                <a:gd name="T61" fmla="*/ 17 h 795"/>
                <a:gd name="T62" fmla="*/ 9 w 1596"/>
                <a:gd name="T63" fmla="*/ 17 h 795"/>
                <a:gd name="T64" fmla="*/ 9 w 1596"/>
                <a:gd name="T65" fmla="*/ 13 h 795"/>
                <a:gd name="T66" fmla="*/ 11 w 1596"/>
                <a:gd name="T67" fmla="*/ 12 h 795"/>
                <a:gd name="T68" fmla="*/ 11 w 1596"/>
                <a:gd name="T69" fmla="*/ 11 h 795"/>
                <a:gd name="T70" fmla="*/ 12 w 1596"/>
                <a:gd name="T71" fmla="*/ 11 h 795"/>
                <a:gd name="T72" fmla="*/ 13 w 1596"/>
                <a:gd name="T73" fmla="*/ 12 h 795"/>
                <a:gd name="T74" fmla="*/ 13 w 1596"/>
                <a:gd name="T75" fmla="*/ 13 h 795"/>
                <a:gd name="T76" fmla="*/ 14 w 1596"/>
                <a:gd name="T77" fmla="*/ 15 h 795"/>
                <a:gd name="T78" fmla="*/ 17 w 1596"/>
                <a:gd name="T79" fmla="*/ 15 h 795"/>
                <a:gd name="T80" fmla="*/ 17 w 1596"/>
                <a:gd name="T81" fmla="*/ 17 h 795"/>
                <a:gd name="T82" fmla="*/ 18 w 1596"/>
                <a:gd name="T83" fmla="*/ 19 h 795"/>
                <a:gd name="T84" fmla="*/ 21 w 1596"/>
                <a:gd name="T85" fmla="*/ 18 h 795"/>
                <a:gd name="T86" fmla="*/ 23 w 1596"/>
                <a:gd name="T87" fmla="*/ 18 h 795"/>
                <a:gd name="T88" fmla="*/ 23 w 1596"/>
                <a:gd name="T89" fmla="*/ 17 h 795"/>
                <a:gd name="T90" fmla="*/ 23 w 1596"/>
                <a:gd name="T91" fmla="*/ 16 h 795"/>
                <a:gd name="T92" fmla="*/ 25 w 1596"/>
                <a:gd name="T93" fmla="*/ 17 h 795"/>
                <a:gd name="T94" fmla="*/ 27 w 1596"/>
                <a:gd name="T95" fmla="*/ 16 h 795"/>
                <a:gd name="T96" fmla="*/ 31 w 1596"/>
                <a:gd name="T97" fmla="*/ 17 h 795"/>
                <a:gd name="T98" fmla="*/ 31 w 1596"/>
                <a:gd name="T99" fmla="*/ 14 h 795"/>
                <a:gd name="T100" fmla="*/ 34 w 1596"/>
                <a:gd name="T101" fmla="*/ 11 h 79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596"/>
                <a:gd name="T154" fmla="*/ 0 h 795"/>
                <a:gd name="T155" fmla="*/ 1596 w 1596"/>
                <a:gd name="T156" fmla="*/ 795 h 79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596" h="795">
                  <a:moveTo>
                    <a:pt x="1561" y="408"/>
                  </a:moveTo>
                  <a:lnTo>
                    <a:pt x="1596" y="391"/>
                  </a:lnTo>
                  <a:lnTo>
                    <a:pt x="1516" y="328"/>
                  </a:lnTo>
                  <a:lnTo>
                    <a:pt x="1467" y="354"/>
                  </a:lnTo>
                  <a:lnTo>
                    <a:pt x="1395" y="331"/>
                  </a:lnTo>
                  <a:lnTo>
                    <a:pt x="1358" y="311"/>
                  </a:lnTo>
                  <a:lnTo>
                    <a:pt x="1327" y="311"/>
                  </a:lnTo>
                  <a:lnTo>
                    <a:pt x="1310" y="272"/>
                  </a:lnTo>
                  <a:lnTo>
                    <a:pt x="1297" y="246"/>
                  </a:lnTo>
                  <a:lnTo>
                    <a:pt x="1273" y="246"/>
                  </a:lnTo>
                  <a:lnTo>
                    <a:pt x="1247" y="246"/>
                  </a:lnTo>
                  <a:lnTo>
                    <a:pt x="1226" y="257"/>
                  </a:lnTo>
                  <a:lnTo>
                    <a:pt x="1186" y="212"/>
                  </a:lnTo>
                  <a:lnTo>
                    <a:pt x="1171" y="220"/>
                  </a:lnTo>
                  <a:lnTo>
                    <a:pt x="1150" y="230"/>
                  </a:lnTo>
                  <a:lnTo>
                    <a:pt x="1133" y="239"/>
                  </a:lnTo>
                  <a:lnTo>
                    <a:pt x="1098" y="207"/>
                  </a:lnTo>
                  <a:lnTo>
                    <a:pt x="1017" y="134"/>
                  </a:lnTo>
                  <a:lnTo>
                    <a:pt x="958" y="89"/>
                  </a:lnTo>
                  <a:lnTo>
                    <a:pt x="919" y="50"/>
                  </a:lnTo>
                  <a:lnTo>
                    <a:pt x="852" y="97"/>
                  </a:lnTo>
                  <a:lnTo>
                    <a:pt x="841" y="62"/>
                  </a:lnTo>
                  <a:lnTo>
                    <a:pt x="750" y="58"/>
                  </a:lnTo>
                  <a:lnTo>
                    <a:pt x="739" y="58"/>
                  </a:lnTo>
                  <a:lnTo>
                    <a:pt x="696" y="0"/>
                  </a:lnTo>
                  <a:lnTo>
                    <a:pt x="654" y="8"/>
                  </a:lnTo>
                  <a:lnTo>
                    <a:pt x="623" y="31"/>
                  </a:lnTo>
                  <a:lnTo>
                    <a:pt x="566" y="44"/>
                  </a:lnTo>
                  <a:lnTo>
                    <a:pt x="546" y="32"/>
                  </a:lnTo>
                  <a:lnTo>
                    <a:pt x="516" y="67"/>
                  </a:lnTo>
                  <a:lnTo>
                    <a:pt x="492" y="62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4" y="75"/>
                  </a:lnTo>
                  <a:lnTo>
                    <a:pt x="417" y="119"/>
                  </a:lnTo>
                  <a:lnTo>
                    <a:pt x="395" y="159"/>
                  </a:lnTo>
                  <a:lnTo>
                    <a:pt x="396" y="189"/>
                  </a:lnTo>
                  <a:lnTo>
                    <a:pt x="396" y="204"/>
                  </a:lnTo>
                  <a:lnTo>
                    <a:pt x="441" y="204"/>
                  </a:lnTo>
                  <a:lnTo>
                    <a:pt x="454" y="230"/>
                  </a:lnTo>
                  <a:lnTo>
                    <a:pt x="454" y="257"/>
                  </a:lnTo>
                  <a:lnTo>
                    <a:pt x="441" y="263"/>
                  </a:lnTo>
                  <a:lnTo>
                    <a:pt x="425" y="246"/>
                  </a:lnTo>
                  <a:lnTo>
                    <a:pt x="405" y="257"/>
                  </a:lnTo>
                  <a:lnTo>
                    <a:pt x="395" y="269"/>
                  </a:lnTo>
                  <a:lnTo>
                    <a:pt x="361" y="246"/>
                  </a:lnTo>
                  <a:lnTo>
                    <a:pt x="351" y="224"/>
                  </a:lnTo>
                  <a:lnTo>
                    <a:pt x="322" y="235"/>
                  </a:lnTo>
                  <a:lnTo>
                    <a:pt x="322" y="243"/>
                  </a:lnTo>
                  <a:lnTo>
                    <a:pt x="302" y="224"/>
                  </a:lnTo>
                  <a:lnTo>
                    <a:pt x="273" y="246"/>
                  </a:lnTo>
                  <a:lnTo>
                    <a:pt x="240" y="257"/>
                  </a:lnTo>
                  <a:lnTo>
                    <a:pt x="229" y="246"/>
                  </a:lnTo>
                  <a:lnTo>
                    <a:pt x="221" y="224"/>
                  </a:lnTo>
                  <a:lnTo>
                    <a:pt x="176" y="220"/>
                  </a:lnTo>
                  <a:lnTo>
                    <a:pt x="103" y="216"/>
                  </a:lnTo>
                  <a:lnTo>
                    <a:pt x="85" y="220"/>
                  </a:lnTo>
                  <a:lnTo>
                    <a:pt x="81" y="235"/>
                  </a:lnTo>
                  <a:lnTo>
                    <a:pt x="69" y="230"/>
                  </a:lnTo>
                  <a:lnTo>
                    <a:pt x="54" y="254"/>
                  </a:lnTo>
                  <a:lnTo>
                    <a:pt x="43" y="272"/>
                  </a:lnTo>
                  <a:lnTo>
                    <a:pt x="43" y="281"/>
                  </a:lnTo>
                  <a:lnTo>
                    <a:pt x="51" y="299"/>
                  </a:lnTo>
                  <a:lnTo>
                    <a:pt x="39" y="304"/>
                  </a:lnTo>
                  <a:lnTo>
                    <a:pt x="28" y="272"/>
                  </a:lnTo>
                  <a:lnTo>
                    <a:pt x="7" y="276"/>
                  </a:lnTo>
                  <a:lnTo>
                    <a:pt x="0" y="318"/>
                  </a:lnTo>
                  <a:lnTo>
                    <a:pt x="0" y="343"/>
                  </a:lnTo>
                  <a:lnTo>
                    <a:pt x="0" y="366"/>
                  </a:lnTo>
                  <a:lnTo>
                    <a:pt x="11" y="387"/>
                  </a:lnTo>
                  <a:lnTo>
                    <a:pt x="20" y="399"/>
                  </a:lnTo>
                  <a:lnTo>
                    <a:pt x="20" y="424"/>
                  </a:lnTo>
                  <a:lnTo>
                    <a:pt x="39" y="422"/>
                  </a:lnTo>
                  <a:lnTo>
                    <a:pt x="62" y="403"/>
                  </a:lnTo>
                  <a:lnTo>
                    <a:pt x="74" y="422"/>
                  </a:lnTo>
                  <a:lnTo>
                    <a:pt x="91" y="445"/>
                  </a:lnTo>
                  <a:lnTo>
                    <a:pt x="103" y="468"/>
                  </a:lnTo>
                  <a:lnTo>
                    <a:pt x="121" y="512"/>
                  </a:lnTo>
                  <a:lnTo>
                    <a:pt x="157" y="501"/>
                  </a:lnTo>
                  <a:lnTo>
                    <a:pt x="209" y="489"/>
                  </a:lnTo>
                  <a:lnTo>
                    <a:pt x="291" y="477"/>
                  </a:lnTo>
                  <a:lnTo>
                    <a:pt x="312" y="506"/>
                  </a:lnTo>
                  <a:lnTo>
                    <a:pt x="316" y="562"/>
                  </a:lnTo>
                  <a:lnTo>
                    <a:pt x="273" y="573"/>
                  </a:lnTo>
                  <a:lnTo>
                    <a:pt x="240" y="581"/>
                  </a:lnTo>
                  <a:lnTo>
                    <a:pt x="248" y="621"/>
                  </a:lnTo>
                  <a:lnTo>
                    <a:pt x="191" y="621"/>
                  </a:lnTo>
                  <a:lnTo>
                    <a:pt x="240" y="699"/>
                  </a:lnTo>
                  <a:lnTo>
                    <a:pt x="262" y="706"/>
                  </a:lnTo>
                  <a:lnTo>
                    <a:pt x="284" y="710"/>
                  </a:lnTo>
                  <a:lnTo>
                    <a:pt x="298" y="744"/>
                  </a:lnTo>
                  <a:lnTo>
                    <a:pt x="311" y="731"/>
                  </a:lnTo>
                  <a:lnTo>
                    <a:pt x="352" y="723"/>
                  </a:lnTo>
                  <a:lnTo>
                    <a:pt x="378" y="736"/>
                  </a:lnTo>
                  <a:lnTo>
                    <a:pt x="395" y="753"/>
                  </a:lnTo>
                  <a:lnTo>
                    <a:pt x="406" y="736"/>
                  </a:lnTo>
                  <a:lnTo>
                    <a:pt x="435" y="741"/>
                  </a:lnTo>
                  <a:lnTo>
                    <a:pt x="386" y="565"/>
                  </a:lnTo>
                  <a:lnTo>
                    <a:pt x="405" y="556"/>
                  </a:lnTo>
                  <a:lnTo>
                    <a:pt x="469" y="518"/>
                  </a:lnTo>
                  <a:lnTo>
                    <a:pt x="480" y="515"/>
                  </a:lnTo>
                  <a:lnTo>
                    <a:pt x="471" y="501"/>
                  </a:lnTo>
                  <a:lnTo>
                    <a:pt x="484" y="508"/>
                  </a:lnTo>
                  <a:lnTo>
                    <a:pt x="484" y="489"/>
                  </a:lnTo>
                  <a:lnTo>
                    <a:pt x="492" y="477"/>
                  </a:lnTo>
                  <a:lnTo>
                    <a:pt x="498" y="483"/>
                  </a:lnTo>
                  <a:lnTo>
                    <a:pt x="513" y="483"/>
                  </a:lnTo>
                  <a:lnTo>
                    <a:pt x="527" y="493"/>
                  </a:lnTo>
                  <a:lnTo>
                    <a:pt x="544" y="470"/>
                  </a:lnTo>
                  <a:lnTo>
                    <a:pt x="558" y="477"/>
                  </a:lnTo>
                  <a:lnTo>
                    <a:pt x="544" y="508"/>
                  </a:lnTo>
                  <a:lnTo>
                    <a:pt x="554" y="550"/>
                  </a:lnTo>
                  <a:lnTo>
                    <a:pt x="584" y="575"/>
                  </a:lnTo>
                  <a:lnTo>
                    <a:pt x="584" y="581"/>
                  </a:lnTo>
                  <a:lnTo>
                    <a:pt x="575" y="602"/>
                  </a:lnTo>
                  <a:lnTo>
                    <a:pt x="577" y="611"/>
                  </a:lnTo>
                  <a:lnTo>
                    <a:pt x="621" y="629"/>
                  </a:lnTo>
                  <a:lnTo>
                    <a:pt x="632" y="656"/>
                  </a:lnTo>
                  <a:lnTo>
                    <a:pt x="671" y="639"/>
                  </a:lnTo>
                  <a:lnTo>
                    <a:pt x="717" y="629"/>
                  </a:lnTo>
                  <a:lnTo>
                    <a:pt x="750" y="708"/>
                  </a:lnTo>
                  <a:lnTo>
                    <a:pt x="763" y="745"/>
                  </a:lnTo>
                  <a:lnTo>
                    <a:pt x="751" y="754"/>
                  </a:lnTo>
                  <a:lnTo>
                    <a:pt x="746" y="768"/>
                  </a:lnTo>
                  <a:lnTo>
                    <a:pt x="779" y="779"/>
                  </a:lnTo>
                  <a:lnTo>
                    <a:pt x="789" y="795"/>
                  </a:lnTo>
                  <a:lnTo>
                    <a:pt x="835" y="779"/>
                  </a:lnTo>
                  <a:lnTo>
                    <a:pt x="848" y="795"/>
                  </a:lnTo>
                  <a:lnTo>
                    <a:pt x="882" y="776"/>
                  </a:lnTo>
                  <a:lnTo>
                    <a:pt x="904" y="771"/>
                  </a:lnTo>
                  <a:lnTo>
                    <a:pt x="930" y="777"/>
                  </a:lnTo>
                  <a:lnTo>
                    <a:pt x="989" y="777"/>
                  </a:lnTo>
                  <a:lnTo>
                    <a:pt x="977" y="764"/>
                  </a:lnTo>
                  <a:lnTo>
                    <a:pt x="977" y="741"/>
                  </a:lnTo>
                  <a:lnTo>
                    <a:pt x="984" y="726"/>
                  </a:lnTo>
                  <a:lnTo>
                    <a:pt x="984" y="714"/>
                  </a:lnTo>
                  <a:lnTo>
                    <a:pt x="967" y="702"/>
                  </a:lnTo>
                  <a:lnTo>
                    <a:pt x="1004" y="698"/>
                  </a:lnTo>
                  <a:lnTo>
                    <a:pt x="1039" y="702"/>
                  </a:lnTo>
                  <a:lnTo>
                    <a:pt x="1047" y="714"/>
                  </a:lnTo>
                  <a:lnTo>
                    <a:pt x="1071" y="708"/>
                  </a:lnTo>
                  <a:lnTo>
                    <a:pt x="1055" y="673"/>
                  </a:lnTo>
                  <a:lnTo>
                    <a:pt x="1073" y="669"/>
                  </a:lnTo>
                  <a:lnTo>
                    <a:pt x="1166" y="683"/>
                  </a:lnTo>
                  <a:lnTo>
                    <a:pt x="1241" y="691"/>
                  </a:lnTo>
                  <a:lnTo>
                    <a:pt x="1297" y="719"/>
                  </a:lnTo>
                  <a:lnTo>
                    <a:pt x="1327" y="719"/>
                  </a:lnTo>
                  <a:lnTo>
                    <a:pt x="1336" y="753"/>
                  </a:lnTo>
                  <a:lnTo>
                    <a:pt x="1358" y="683"/>
                  </a:lnTo>
                  <a:lnTo>
                    <a:pt x="1327" y="607"/>
                  </a:lnTo>
                  <a:lnTo>
                    <a:pt x="1422" y="581"/>
                  </a:lnTo>
                  <a:lnTo>
                    <a:pt x="1436" y="539"/>
                  </a:lnTo>
                  <a:lnTo>
                    <a:pt x="1448" y="477"/>
                  </a:lnTo>
                  <a:lnTo>
                    <a:pt x="1545" y="483"/>
                  </a:lnTo>
                  <a:lnTo>
                    <a:pt x="1561" y="40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8" name="Freeform 492"/>
            <p:cNvSpPr/>
            <p:nvPr/>
          </p:nvSpPr>
          <p:spPr bwMode="auto">
            <a:xfrm>
              <a:off x="2273212" y="2962032"/>
              <a:ext cx="336945" cy="224356"/>
            </a:xfrm>
            <a:custGeom>
              <a:avLst/>
              <a:gdLst>
                <a:gd name="T0" fmla="*/ 1 w 697"/>
                <a:gd name="T1" fmla="*/ 5 h 492"/>
                <a:gd name="T2" fmla="*/ 2 w 697"/>
                <a:gd name="T3" fmla="*/ 4 h 492"/>
                <a:gd name="T4" fmla="*/ 2 w 697"/>
                <a:gd name="T5" fmla="*/ 4 h 492"/>
                <a:gd name="T6" fmla="*/ 3 w 697"/>
                <a:gd name="T7" fmla="*/ 4 h 492"/>
                <a:gd name="T8" fmla="*/ 4 w 697"/>
                <a:gd name="T9" fmla="*/ 4 h 492"/>
                <a:gd name="T10" fmla="*/ 4 w 697"/>
                <a:gd name="T11" fmla="*/ 5 h 492"/>
                <a:gd name="T12" fmla="*/ 4 w 697"/>
                <a:gd name="T13" fmla="*/ 5 h 492"/>
                <a:gd name="T14" fmla="*/ 5 w 697"/>
                <a:gd name="T15" fmla="*/ 7 h 492"/>
                <a:gd name="T16" fmla="*/ 5 w 697"/>
                <a:gd name="T17" fmla="*/ 6 h 492"/>
                <a:gd name="T18" fmla="*/ 6 w 697"/>
                <a:gd name="T19" fmla="*/ 7 h 492"/>
                <a:gd name="T20" fmla="*/ 8 w 697"/>
                <a:gd name="T21" fmla="*/ 8 h 492"/>
                <a:gd name="T22" fmla="*/ 9 w 697"/>
                <a:gd name="T23" fmla="*/ 9 h 492"/>
                <a:gd name="T24" fmla="*/ 10 w 697"/>
                <a:gd name="T25" fmla="*/ 10 h 492"/>
                <a:gd name="T26" fmla="*/ 11 w 697"/>
                <a:gd name="T27" fmla="*/ 11 h 492"/>
                <a:gd name="T28" fmla="*/ 12 w 697"/>
                <a:gd name="T29" fmla="*/ 10 h 492"/>
                <a:gd name="T30" fmla="*/ 12 w 697"/>
                <a:gd name="T31" fmla="*/ 9 h 492"/>
                <a:gd name="T32" fmla="*/ 11 w 697"/>
                <a:gd name="T33" fmla="*/ 7 h 492"/>
                <a:gd name="T34" fmla="*/ 12 w 697"/>
                <a:gd name="T35" fmla="*/ 7 h 492"/>
                <a:gd name="T36" fmla="*/ 14 w 697"/>
                <a:gd name="T37" fmla="*/ 7 h 492"/>
                <a:gd name="T38" fmla="*/ 16 w 697"/>
                <a:gd name="T39" fmla="*/ 7 h 492"/>
                <a:gd name="T40" fmla="*/ 16 w 697"/>
                <a:gd name="T41" fmla="*/ 6 h 492"/>
                <a:gd name="T42" fmla="*/ 13 w 697"/>
                <a:gd name="T43" fmla="*/ 6 h 492"/>
                <a:gd name="T44" fmla="*/ 12 w 697"/>
                <a:gd name="T45" fmla="*/ 6 h 492"/>
                <a:gd name="T46" fmla="*/ 11 w 697"/>
                <a:gd name="T47" fmla="*/ 7 h 492"/>
                <a:gd name="T48" fmla="*/ 10 w 697"/>
                <a:gd name="T49" fmla="*/ 6 h 492"/>
                <a:gd name="T50" fmla="*/ 9 w 697"/>
                <a:gd name="T51" fmla="*/ 7 h 492"/>
                <a:gd name="T52" fmla="*/ 9 w 697"/>
                <a:gd name="T53" fmla="*/ 6 h 492"/>
                <a:gd name="T54" fmla="*/ 9 w 697"/>
                <a:gd name="T55" fmla="*/ 5 h 492"/>
                <a:gd name="T56" fmla="*/ 9 w 697"/>
                <a:gd name="T57" fmla="*/ 4 h 492"/>
                <a:gd name="T58" fmla="*/ 6 w 697"/>
                <a:gd name="T59" fmla="*/ 3 h 492"/>
                <a:gd name="T60" fmla="*/ 5 w 697"/>
                <a:gd name="T61" fmla="*/ 2 h 492"/>
                <a:gd name="T62" fmla="*/ 3 w 697"/>
                <a:gd name="T63" fmla="*/ 3 h 492"/>
                <a:gd name="T64" fmla="*/ 2 w 697"/>
                <a:gd name="T65" fmla="*/ 1 h 492"/>
                <a:gd name="T66" fmla="*/ 2 w 697"/>
                <a:gd name="T67" fmla="*/ 0 h 492"/>
                <a:gd name="T68" fmla="*/ 1 w 697"/>
                <a:gd name="T69" fmla="*/ 5 h 4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97"/>
                <a:gd name="T106" fmla="*/ 0 h 492"/>
                <a:gd name="T107" fmla="*/ 697 w 697"/>
                <a:gd name="T108" fmla="*/ 492 h 49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97" h="492">
                  <a:moveTo>
                    <a:pt x="49" y="226"/>
                  </a:moveTo>
                  <a:lnTo>
                    <a:pt x="65" y="221"/>
                  </a:lnTo>
                  <a:lnTo>
                    <a:pt x="72" y="202"/>
                  </a:lnTo>
                  <a:lnTo>
                    <a:pt x="81" y="184"/>
                  </a:lnTo>
                  <a:lnTo>
                    <a:pt x="98" y="193"/>
                  </a:lnTo>
                  <a:lnTo>
                    <a:pt x="94" y="168"/>
                  </a:lnTo>
                  <a:lnTo>
                    <a:pt x="112" y="158"/>
                  </a:lnTo>
                  <a:lnTo>
                    <a:pt x="124" y="176"/>
                  </a:lnTo>
                  <a:lnTo>
                    <a:pt x="141" y="176"/>
                  </a:lnTo>
                  <a:lnTo>
                    <a:pt x="158" y="187"/>
                  </a:lnTo>
                  <a:lnTo>
                    <a:pt x="168" y="193"/>
                  </a:lnTo>
                  <a:lnTo>
                    <a:pt x="168" y="199"/>
                  </a:lnTo>
                  <a:lnTo>
                    <a:pt x="169" y="214"/>
                  </a:lnTo>
                  <a:lnTo>
                    <a:pt x="189" y="221"/>
                  </a:lnTo>
                  <a:lnTo>
                    <a:pt x="189" y="244"/>
                  </a:lnTo>
                  <a:lnTo>
                    <a:pt x="205" y="276"/>
                  </a:lnTo>
                  <a:lnTo>
                    <a:pt x="225" y="280"/>
                  </a:lnTo>
                  <a:lnTo>
                    <a:pt x="230" y="272"/>
                  </a:lnTo>
                  <a:lnTo>
                    <a:pt x="251" y="258"/>
                  </a:lnTo>
                  <a:lnTo>
                    <a:pt x="270" y="276"/>
                  </a:lnTo>
                  <a:lnTo>
                    <a:pt x="290" y="306"/>
                  </a:lnTo>
                  <a:lnTo>
                    <a:pt x="325" y="344"/>
                  </a:lnTo>
                  <a:lnTo>
                    <a:pt x="383" y="360"/>
                  </a:lnTo>
                  <a:lnTo>
                    <a:pt x="386" y="384"/>
                  </a:lnTo>
                  <a:lnTo>
                    <a:pt x="423" y="400"/>
                  </a:lnTo>
                  <a:lnTo>
                    <a:pt x="440" y="425"/>
                  </a:lnTo>
                  <a:lnTo>
                    <a:pt x="427" y="491"/>
                  </a:lnTo>
                  <a:lnTo>
                    <a:pt x="459" y="492"/>
                  </a:lnTo>
                  <a:lnTo>
                    <a:pt x="485" y="457"/>
                  </a:lnTo>
                  <a:lnTo>
                    <a:pt x="498" y="440"/>
                  </a:lnTo>
                  <a:lnTo>
                    <a:pt x="507" y="421"/>
                  </a:lnTo>
                  <a:lnTo>
                    <a:pt x="501" y="387"/>
                  </a:lnTo>
                  <a:lnTo>
                    <a:pt x="473" y="373"/>
                  </a:lnTo>
                  <a:lnTo>
                    <a:pt x="481" y="314"/>
                  </a:lnTo>
                  <a:lnTo>
                    <a:pt x="505" y="290"/>
                  </a:lnTo>
                  <a:lnTo>
                    <a:pt x="527" y="298"/>
                  </a:lnTo>
                  <a:lnTo>
                    <a:pt x="579" y="287"/>
                  </a:lnTo>
                  <a:lnTo>
                    <a:pt x="586" y="311"/>
                  </a:lnTo>
                  <a:lnTo>
                    <a:pt x="614" y="310"/>
                  </a:lnTo>
                  <a:lnTo>
                    <a:pt x="680" y="306"/>
                  </a:lnTo>
                  <a:lnTo>
                    <a:pt x="697" y="276"/>
                  </a:lnTo>
                  <a:lnTo>
                    <a:pt x="680" y="261"/>
                  </a:lnTo>
                  <a:lnTo>
                    <a:pt x="637" y="261"/>
                  </a:lnTo>
                  <a:lnTo>
                    <a:pt x="566" y="261"/>
                  </a:lnTo>
                  <a:lnTo>
                    <a:pt x="538" y="261"/>
                  </a:lnTo>
                  <a:lnTo>
                    <a:pt x="510" y="256"/>
                  </a:lnTo>
                  <a:lnTo>
                    <a:pt x="462" y="280"/>
                  </a:lnTo>
                  <a:lnTo>
                    <a:pt x="457" y="276"/>
                  </a:lnTo>
                  <a:lnTo>
                    <a:pt x="449" y="264"/>
                  </a:lnTo>
                  <a:lnTo>
                    <a:pt x="426" y="272"/>
                  </a:lnTo>
                  <a:lnTo>
                    <a:pt x="403" y="280"/>
                  </a:lnTo>
                  <a:lnTo>
                    <a:pt x="398" y="275"/>
                  </a:lnTo>
                  <a:lnTo>
                    <a:pt x="394" y="264"/>
                  </a:lnTo>
                  <a:lnTo>
                    <a:pt x="365" y="256"/>
                  </a:lnTo>
                  <a:lnTo>
                    <a:pt x="360" y="253"/>
                  </a:lnTo>
                  <a:lnTo>
                    <a:pt x="364" y="239"/>
                  </a:lnTo>
                  <a:lnTo>
                    <a:pt x="378" y="230"/>
                  </a:lnTo>
                  <a:lnTo>
                    <a:pt x="360" y="183"/>
                  </a:lnTo>
                  <a:lnTo>
                    <a:pt x="331" y="114"/>
                  </a:lnTo>
                  <a:lnTo>
                    <a:pt x="247" y="137"/>
                  </a:lnTo>
                  <a:lnTo>
                    <a:pt x="230" y="114"/>
                  </a:lnTo>
                  <a:lnTo>
                    <a:pt x="191" y="96"/>
                  </a:lnTo>
                  <a:lnTo>
                    <a:pt x="158" y="123"/>
                  </a:lnTo>
                  <a:lnTo>
                    <a:pt x="126" y="116"/>
                  </a:lnTo>
                  <a:lnTo>
                    <a:pt x="89" y="87"/>
                  </a:lnTo>
                  <a:lnTo>
                    <a:pt x="83" y="51"/>
                  </a:lnTo>
                  <a:lnTo>
                    <a:pt x="85" y="26"/>
                  </a:lnTo>
                  <a:lnTo>
                    <a:pt x="83" y="0"/>
                  </a:lnTo>
                  <a:lnTo>
                    <a:pt x="0" y="51"/>
                  </a:lnTo>
                  <a:lnTo>
                    <a:pt x="49" y="22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49" name="Freeform 493"/>
            <p:cNvSpPr/>
            <p:nvPr/>
          </p:nvSpPr>
          <p:spPr bwMode="auto">
            <a:xfrm>
              <a:off x="2231094" y="3035227"/>
              <a:ext cx="256078" cy="195715"/>
            </a:xfrm>
            <a:custGeom>
              <a:avLst/>
              <a:gdLst>
                <a:gd name="T0" fmla="*/ 0 w 534"/>
                <a:gd name="T1" fmla="*/ 1 h 433"/>
                <a:gd name="T2" fmla="*/ 0 w 534"/>
                <a:gd name="T3" fmla="*/ 3 h 433"/>
                <a:gd name="T4" fmla="*/ 1 w 534"/>
                <a:gd name="T5" fmla="*/ 2 h 433"/>
                <a:gd name="T6" fmla="*/ 2 w 534"/>
                <a:gd name="T7" fmla="*/ 3 h 433"/>
                <a:gd name="T8" fmla="*/ 1 w 534"/>
                <a:gd name="T9" fmla="*/ 3 h 433"/>
                <a:gd name="T10" fmla="*/ 0 w 534"/>
                <a:gd name="T11" fmla="*/ 3 h 433"/>
                <a:gd name="T12" fmla="*/ 0 w 534"/>
                <a:gd name="T13" fmla="*/ 4 h 433"/>
                <a:gd name="T14" fmla="*/ 0 w 534"/>
                <a:gd name="T15" fmla="*/ 4 h 433"/>
                <a:gd name="T16" fmla="*/ 1 w 534"/>
                <a:gd name="T17" fmla="*/ 5 h 433"/>
                <a:gd name="T18" fmla="*/ 1 w 534"/>
                <a:gd name="T19" fmla="*/ 5 h 433"/>
                <a:gd name="T20" fmla="*/ 1 w 534"/>
                <a:gd name="T21" fmla="*/ 5 h 433"/>
                <a:gd name="T22" fmla="*/ 1 w 534"/>
                <a:gd name="T23" fmla="*/ 7 h 433"/>
                <a:gd name="T24" fmla="*/ 3 w 534"/>
                <a:gd name="T25" fmla="*/ 7 h 433"/>
                <a:gd name="T26" fmla="*/ 4 w 534"/>
                <a:gd name="T27" fmla="*/ 6 h 433"/>
                <a:gd name="T28" fmla="*/ 6 w 534"/>
                <a:gd name="T29" fmla="*/ 7 h 433"/>
                <a:gd name="T30" fmla="*/ 7 w 534"/>
                <a:gd name="T31" fmla="*/ 8 h 433"/>
                <a:gd name="T32" fmla="*/ 7 w 534"/>
                <a:gd name="T33" fmla="*/ 9 h 433"/>
                <a:gd name="T34" fmla="*/ 7 w 534"/>
                <a:gd name="T35" fmla="*/ 9 h 433"/>
                <a:gd name="T36" fmla="*/ 9 w 534"/>
                <a:gd name="T37" fmla="*/ 10 h 433"/>
                <a:gd name="T38" fmla="*/ 11 w 534"/>
                <a:gd name="T39" fmla="*/ 7 h 433"/>
                <a:gd name="T40" fmla="*/ 12 w 534"/>
                <a:gd name="T41" fmla="*/ 7 h 433"/>
                <a:gd name="T42" fmla="*/ 12 w 534"/>
                <a:gd name="T43" fmla="*/ 7 h 433"/>
                <a:gd name="T44" fmla="*/ 12 w 534"/>
                <a:gd name="T45" fmla="*/ 6 h 433"/>
                <a:gd name="T46" fmla="*/ 12 w 534"/>
                <a:gd name="T47" fmla="*/ 5 h 433"/>
                <a:gd name="T48" fmla="*/ 11 w 534"/>
                <a:gd name="T49" fmla="*/ 5 h 433"/>
                <a:gd name="T50" fmla="*/ 11 w 534"/>
                <a:gd name="T51" fmla="*/ 5 h 433"/>
                <a:gd name="T52" fmla="*/ 10 w 534"/>
                <a:gd name="T53" fmla="*/ 4 h 433"/>
                <a:gd name="T54" fmla="*/ 9 w 534"/>
                <a:gd name="T55" fmla="*/ 3 h 433"/>
                <a:gd name="T56" fmla="*/ 9 w 534"/>
                <a:gd name="T57" fmla="*/ 3 h 433"/>
                <a:gd name="T58" fmla="*/ 8 w 534"/>
                <a:gd name="T59" fmla="*/ 2 h 433"/>
                <a:gd name="T60" fmla="*/ 7 w 534"/>
                <a:gd name="T61" fmla="*/ 3 h 433"/>
                <a:gd name="T62" fmla="*/ 7 w 534"/>
                <a:gd name="T63" fmla="*/ 3 h 433"/>
                <a:gd name="T64" fmla="*/ 7 w 534"/>
                <a:gd name="T65" fmla="*/ 3 h 433"/>
                <a:gd name="T66" fmla="*/ 7 w 534"/>
                <a:gd name="T67" fmla="*/ 2 h 433"/>
                <a:gd name="T68" fmla="*/ 7 w 534"/>
                <a:gd name="T69" fmla="*/ 1 h 433"/>
                <a:gd name="T70" fmla="*/ 6 w 534"/>
                <a:gd name="T71" fmla="*/ 1 h 433"/>
                <a:gd name="T72" fmla="*/ 6 w 534"/>
                <a:gd name="T73" fmla="*/ 1 h 433"/>
                <a:gd name="T74" fmla="*/ 5 w 534"/>
                <a:gd name="T75" fmla="*/ 0 h 433"/>
                <a:gd name="T76" fmla="*/ 5 w 534"/>
                <a:gd name="T77" fmla="*/ 0 h 433"/>
                <a:gd name="T78" fmla="*/ 5 w 534"/>
                <a:gd name="T79" fmla="*/ 0 h 433"/>
                <a:gd name="T80" fmla="*/ 4 w 534"/>
                <a:gd name="T81" fmla="*/ 0 h 433"/>
                <a:gd name="T82" fmla="*/ 5 w 534"/>
                <a:gd name="T83" fmla="*/ 1 h 433"/>
                <a:gd name="T84" fmla="*/ 4 w 534"/>
                <a:gd name="T85" fmla="*/ 1 h 433"/>
                <a:gd name="T86" fmla="*/ 4 w 534"/>
                <a:gd name="T87" fmla="*/ 1 h 433"/>
                <a:gd name="T88" fmla="*/ 4 w 534"/>
                <a:gd name="T89" fmla="*/ 1 h 433"/>
                <a:gd name="T90" fmla="*/ 3 w 534"/>
                <a:gd name="T91" fmla="*/ 1 h 433"/>
                <a:gd name="T92" fmla="*/ 3 w 534"/>
                <a:gd name="T93" fmla="*/ 1 h 433"/>
                <a:gd name="T94" fmla="*/ 2 w 534"/>
                <a:gd name="T95" fmla="*/ 2 h 433"/>
                <a:gd name="T96" fmla="*/ 2 w 534"/>
                <a:gd name="T97" fmla="*/ 1 h 433"/>
                <a:gd name="T98" fmla="*/ 1 w 534"/>
                <a:gd name="T99" fmla="*/ 1 h 433"/>
                <a:gd name="T100" fmla="*/ 0 w 534"/>
                <a:gd name="T101" fmla="*/ 1 h 43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34"/>
                <a:gd name="T154" fmla="*/ 0 h 433"/>
                <a:gd name="T155" fmla="*/ 534 w 534"/>
                <a:gd name="T156" fmla="*/ 433 h 43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34" h="433">
                  <a:moveTo>
                    <a:pt x="0" y="63"/>
                  </a:moveTo>
                  <a:lnTo>
                    <a:pt x="4" y="118"/>
                  </a:lnTo>
                  <a:lnTo>
                    <a:pt x="32" y="86"/>
                  </a:lnTo>
                  <a:lnTo>
                    <a:pt x="72" y="129"/>
                  </a:lnTo>
                  <a:lnTo>
                    <a:pt x="53" y="156"/>
                  </a:lnTo>
                  <a:lnTo>
                    <a:pt x="7" y="130"/>
                  </a:lnTo>
                  <a:lnTo>
                    <a:pt x="1" y="168"/>
                  </a:lnTo>
                  <a:lnTo>
                    <a:pt x="7" y="191"/>
                  </a:lnTo>
                  <a:lnTo>
                    <a:pt x="32" y="196"/>
                  </a:lnTo>
                  <a:lnTo>
                    <a:pt x="22" y="221"/>
                  </a:lnTo>
                  <a:lnTo>
                    <a:pt x="41" y="238"/>
                  </a:lnTo>
                  <a:lnTo>
                    <a:pt x="41" y="314"/>
                  </a:lnTo>
                  <a:lnTo>
                    <a:pt x="115" y="292"/>
                  </a:lnTo>
                  <a:lnTo>
                    <a:pt x="157" y="269"/>
                  </a:lnTo>
                  <a:lnTo>
                    <a:pt x="250" y="320"/>
                  </a:lnTo>
                  <a:lnTo>
                    <a:pt x="311" y="352"/>
                  </a:lnTo>
                  <a:lnTo>
                    <a:pt x="322" y="366"/>
                  </a:lnTo>
                  <a:lnTo>
                    <a:pt x="328" y="405"/>
                  </a:lnTo>
                  <a:lnTo>
                    <a:pt x="382" y="433"/>
                  </a:lnTo>
                  <a:lnTo>
                    <a:pt x="466" y="329"/>
                  </a:lnTo>
                  <a:lnTo>
                    <a:pt x="519" y="329"/>
                  </a:lnTo>
                  <a:lnTo>
                    <a:pt x="528" y="286"/>
                  </a:lnTo>
                  <a:lnTo>
                    <a:pt x="534" y="268"/>
                  </a:lnTo>
                  <a:lnTo>
                    <a:pt x="517" y="240"/>
                  </a:lnTo>
                  <a:lnTo>
                    <a:pt x="478" y="223"/>
                  </a:lnTo>
                  <a:lnTo>
                    <a:pt x="472" y="202"/>
                  </a:lnTo>
                  <a:lnTo>
                    <a:pt x="417" y="186"/>
                  </a:lnTo>
                  <a:lnTo>
                    <a:pt x="382" y="148"/>
                  </a:lnTo>
                  <a:lnTo>
                    <a:pt x="371" y="122"/>
                  </a:lnTo>
                  <a:lnTo>
                    <a:pt x="343" y="98"/>
                  </a:lnTo>
                  <a:lnTo>
                    <a:pt x="327" y="113"/>
                  </a:lnTo>
                  <a:lnTo>
                    <a:pt x="317" y="122"/>
                  </a:lnTo>
                  <a:lnTo>
                    <a:pt x="297" y="118"/>
                  </a:lnTo>
                  <a:lnTo>
                    <a:pt x="281" y="86"/>
                  </a:lnTo>
                  <a:lnTo>
                    <a:pt x="281" y="63"/>
                  </a:lnTo>
                  <a:lnTo>
                    <a:pt x="261" y="56"/>
                  </a:lnTo>
                  <a:lnTo>
                    <a:pt x="256" y="35"/>
                  </a:lnTo>
                  <a:lnTo>
                    <a:pt x="233" y="18"/>
                  </a:lnTo>
                  <a:lnTo>
                    <a:pt x="216" y="18"/>
                  </a:lnTo>
                  <a:lnTo>
                    <a:pt x="204" y="0"/>
                  </a:lnTo>
                  <a:lnTo>
                    <a:pt x="186" y="10"/>
                  </a:lnTo>
                  <a:lnTo>
                    <a:pt x="192" y="35"/>
                  </a:lnTo>
                  <a:lnTo>
                    <a:pt x="182" y="31"/>
                  </a:lnTo>
                  <a:lnTo>
                    <a:pt x="173" y="26"/>
                  </a:lnTo>
                  <a:lnTo>
                    <a:pt x="157" y="63"/>
                  </a:lnTo>
                  <a:lnTo>
                    <a:pt x="136" y="68"/>
                  </a:lnTo>
                  <a:lnTo>
                    <a:pt x="115" y="61"/>
                  </a:lnTo>
                  <a:lnTo>
                    <a:pt x="101" y="80"/>
                  </a:lnTo>
                  <a:lnTo>
                    <a:pt x="84" y="63"/>
                  </a:lnTo>
                  <a:lnTo>
                    <a:pt x="57" y="46"/>
                  </a:lnTo>
                  <a:lnTo>
                    <a:pt x="0" y="6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0" name="Freeform 494"/>
            <p:cNvSpPr/>
            <p:nvPr/>
          </p:nvSpPr>
          <p:spPr bwMode="auto">
            <a:xfrm>
              <a:off x="2517497" y="3033635"/>
              <a:ext cx="213960" cy="98653"/>
            </a:xfrm>
            <a:custGeom>
              <a:avLst/>
              <a:gdLst>
                <a:gd name="T0" fmla="*/ 3 w 444"/>
                <a:gd name="T1" fmla="*/ 3 h 219"/>
                <a:gd name="T2" fmla="*/ 2 w 444"/>
                <a:gd name="T3" fmla="*/ 3 h 219"/>
                <a:gd name="T4" fmla="*/ 0 w 444"/>
                <a:gd name="T5" fmla="*/ 4 h 219"/>
                <a:gd name="T6" fmla="*/ 0 w 444"/>
                <a:gd name="T7" fmla="*/ 4 h 219"/>
                <a:gd name="T8" fmla="*/ 0 w 444"/>
                <a:gd name="T9" fmla="*/ 5 h 219"/>
                <a:gd name="T10" fmla="*/ 1 w 444"/>
                <a:gd name="T11" fmla="*/ 5 h 219"/>
                <a:gd name="T12" fmla="*/ 3 w 444"/>
                <a:gd name="T13" fmla="*/ 5 h 219"/>
                <a:gd name="T14" fmla="*/ 4 w 444"/>
                <a:gd name="T15" fmla="*/ 5 h 219"/>
                <a:gd name="T16" fmla="*/ 5 w 444"/>
                <a:gd name="T17" fmla="*/ 5 h 219"/>
                <a:gd name="T18" fmla="*/ 5 w 444"/>
                <a:gd name="T19" fmla="*/ 4 h 219"/>
                <a:gd name="T20" fmla="*/ 6 w 444"/>
                <a:gd name="T21" fmla="*/ 4 h 219"/>
                <a:gd name="T22" fmla="*/ 7 w 444"/>
                <a:gd name="T23" fmla="*/ 4 h 219"/>
                <a:gd name="T24" fmla="*/ 7 w 444"/>
                <a:gd name="T25" fmla="*/ 4 h 219"/>
                <a:gd name="T26" fmla="*/ 9 w 444"/>
                <a:gd name="T27" fmla="*/ 3 h 219"/>
                <a:gd name="T28" fmla="*/ 10 w 444"/>
                <a:gd name="T29" fmla="*/ 2 h 219"/>
                <a:gd name="T30" fmla="*/ 10 w 444"/>
                <a:gd name="T31" fmla="*/ 2 h 219"/>
                <a:gd name="T32" fmla="*/ 10 w 444"/>
                <a:gd name="T33" fmla="*/ 1 h 219"/>
                <a:gd name="T34" fmla="*/ 9 w 444"/>
                <a:gd name="T35" fmla="*/ 1 h 219"/>
                <a:gd name="T36" fmla="*/ 9 w 444"/>
                <a:gd name="T37" fmla="*/ 1 h 219"/>
                <a:gd name="T38" fmla="*/ 8 w 444"/>
                <a:gd name="T39" fmla="*/ 1 h 219"/>
                <a:gd name="T40" fmla="*/ 7 w 444"/>
                <a:gd name="T41" fmla="*/ 0 h 219"/>
                <a:gd name="T42" fmla="*/ 4 w 444"/>
                <a:gd name="T43" fmla="*/ 0 h 219"/>
                <a:gd name="T44" fmla="*/ 4 w 444"/>
                <a:gd name="T45" fmla="*/ 0 h 219"/>
                <a:gd name="T46" fmla="*/ 4 w 444"/>
                <a:gd name="T47" fmla="*/ 1 h 219"/>
                <a:gd name="T48" fmla="*/ 4 w 444"/>
                <a:gd name="T49" fmla="*/ 1 h 219"/>
                <a:gd name="T50" fmla="*/ 4 w 444"/>
                <a:gd name="T51" fmla="*/ 1 h 219"/>
                <a:gd name="T52" fmla="*/ 3 w 444"/>
                <a:gd name="T53" fmla="*/ 1 h 219"/>
                <a:gd name="T54" fmla="*/ 3 w 444"/>
                <a:gd name="T55" fmla="*/ 1 h 219"/>
                <a:gd name="T56" fmla="*/ 2 w 444"/>
                <a:gd name="T57" fmla="*/ 1 h 219"/>
                <a:gd name="T58" fmla="*/ 2 w 444"/>
                <a:gd name="T59" fmla="*/ 1 h 219"/>
                <a:gd name="T60" fmla="*/ 2 w 444"/>
                <a:gd name="T61" fmla="*/ 1 h 219"/>
                <a:gd name="T62" fmla="*/ 2 w 444"/>
                <a:gd name="T63" fmla="*/ 2 h 219"/>
                <a:gd name="T64" fmla="*/ 2 w 444"/>
                <a:gd name="T65" fmla="*/ 2 h 219"/>
                <a:gd name="T66" fmla="*/ 2 w 444"/>
                <a:gd name="T67" fmla="*/ 3 h 219"/>
                <a:gd name="T68" fmla="*/ 4 w 444"/>
                <a:gd name="T69" fmla="*/ 3 h 219"/>
                <a:gd name="T70" fmla="*/ 4 w 444"/>
                <a:gd name="T71" fmla="*/ 2 h 219"/>
                <a:gd name="T72" fmla="*/ 5 w 444"/>
                <a:gd name="T73" fmla="*/ 3 h 219"/>
                <a:gd name="T74" fmla="*/ 4 w 444"/>
                <a:gd name="T75" fmla="*/ 3 h 219"/>
                <a:gd name="T76" fmla="*/ 4 w 444"/>
                <a:gd name="T77" fmla="*/ 3 h 219"/>
                <a:gd name="T78" fmla="*/ 3 w 444"/>
                <a:gd name="T79" fmla="*/ 3 h 219"/>
                <a:gd name="T80" fmla="*/ 3 w 444"/>
                <a:gd name="T81" fmla="*/ 3 h 219"/>
                <a:gd name="T82" fmla="*/ 3 w 444"/>
                <a:gd name="T83" fmla="*/ 3 h 2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4"/>
                <a:gd name="T127" fmla="*/ 0 h 219"/>
                <a:gd name="T128" fmla="*/ 444 w 444"/>
                <a:gd name="T129" fmla="*/ 219 h 21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4" h="219">
                  <a:moveTo>
                    <a:pt x="113" y="156"/>
                  </a:moveTo>
                  <a:lnTo>
                    <a:pt x="81" y="156"/>
                  </a:lnTo>
                  <a:lnTo>
                    <a:pt x="16" y="165"/>
                  </a:lnTo>
                  <a:lnTo>
                    <a:pt x="0" y="190"/>
                  </a:lnTo>
                  <a:lnTo>
                    <a:pt x="16" y="200"/>
                  </a:lnTo>
                  <a:lnTo>
                    <a:pt x="29" y="207"/>
                  </a:lnTo>
                  <a:lnTo>
                    <a:pt x="118" y="206"/>
                  </a:lnTo>
                  <a:lnTo>
                    <a:pt x="179" y="206"/>
                  </a:lnTo>
                  <a:lnTo>
                    <a:pt x="207" y="219"/>
                  </a:lnTo>
                  <a:lnTo>
                    <a:pt x="216" y="192"/>
                  </a:lnTo>
                  <a:lnTo>
                    <a:pt x="242" y="190"/>
                  </a:lnTo>
                  <a:lnTo>
                    <a:pt x="278" y="180"/>
                  </a:lnTo>
                  <a:lnTo>
                    <a:pt x="309" y="172"/>
                  </a:lnTo>
                  <a:lnTo>
                    <a:pt x="363" y="136"/>
                  </a:lnTo>
                  <a:lnTo>
                    <a:pt x="423" y="102"/>
                  </a:lnTo>
                  <a:lnTo>
                    <a:pt x="444" y="84"/>
                  </a:lnTo>
                  <a:lnTo>
                    <a:pt x="436" y="50"/>
                  </a:lnTo>
                  <a:lnTo>
                    <a:pt x="406" y="50"/>
                  </a:lnTo>
                  <a:lnTo>
                    <a:pt x="382" y="35"/>
                  </a:lnTo>
                  <a:lnTo>
                    <a:pt x="349" y="22"/>
                  </a:lnTo>
                  <a:lnTo>
                    <a:pt x="275" y="14"/>
                  </a:lnTo>
                  <a:lnTo>
                    <a:pt x="182" y="0"/>
                  </a:lnTo>
                  <a:lnTo>
                    <a:pt x="165" y="4"/>
                  </a:lnTo>
                  <a:lnTo>
                    <a:pt x="171" y="22"/>
                  </a:lnTo>
                  <a:lnTo>
                    <a:pt x="180" y="39"/>
                  </a:lnTo>
                  <a:lnTo>
                    <a:pt x="156" y="45"/>
                  </a:lnTo>
                  <a:lnTo>
                    <a:pt x="148" y="33"/>
                  </a:lnTo>
                  <a:lnTo>
                    <a:pt x="117" y="29"/>
                  </a:lnTo>
                  <a:lnTo>
                    <a:pt x="76" y="33"/>
                  </a:lnTo>
                  <a:lnTo>
                    <a:pt x="93" y="45"/>
                  </a:lnTo>
                  <a:lnTo>
                    <a:pt x="93" y="57"/>
                  </a:lnTo>
                  <a:lnTo>
                    <a:pt x="86" y="72"/>
                  </a:lnTo>
                  <a:lnTo>
                    <a:pt x="86" y="95"/>
                  </a:lnTo>
                  <a:lnTo>
                    <a:pt x="98" y="108"/>
                  </a:lnTo>
                  <a:lnTo>
                    <a:pt x="156" y="108"/>
                  </a:lnTo>
                  <a:lnTo>
                    <a:pt x="174" y="107"/>
                  </a:lnTo>
                  <a:lnTo>
                    <a:pt x="192" y="126"/>
                  </a:lnTo>
                  <a:lnTo>
                    <a:pt x="173" y="153"/>
                  </a:lnTo>
                  <a:lnTo>
                    <a:pt x="154" y="153"/>
                  </a:lnTo>
                  <a:lnTo>
                    <a:pt x="132" y="152"/>
                  </a:lnTo>
                  <a:lnTo>
                    <a:pt x="123" y="153"/>
                  </a:lnTo>
                  <a:lnTo>
                    <a:pt x="113" y="15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1" name="Freeform 495"/>
            <p:cNvSpPr/>
            <p:nvPr/>
          </p:nvSpPr>
          <p:spPr bwMode="auto">
            <a:xfrm>
              <a:off x="2495596" y="3092509"/>
              <a:ext cx="136463" cy="103427"/>
            </a:xfrm>
            <a:custGeom>
              <a:avLst/>
              <a:gdLst>
                <a:gd name="T0" fmla="*/ 0 w 285"/>
                <a:gd name="T1" fmla="*/ 5 h 227"/>
                <a:gd name="T2" fmla="*/ 0 w 285"/>
                <a:gd name="T3" fmla="*/ 5 h 227"/>
                <a:gd name="T4" fmla="*/ 1 w 285"/>
                <a:gd name="T5" fmla="*/ 5 h 227"/>
                <a:gd name="T6" fmla="*/ 2 w 285"/>
                <a:gd name="T7" fmla="*/ 5 h 227"/>
                <a:gd name="T8" fmla="*/ 3 w 285"/>
                <a:gd name="T9" fmla="*/ 3 h 227"/>
                <a:gd name="T10" fmla="*/ 3 w 285"/>
                <a:gd name="T11" fmla="*/ 4 h 227"/>
                <a:gd name="T12" fmla="*/ 4 w 285"/>
                <a:gd name="T13" fmla="*/ 5 h 227"/>
                <a:gd name="T14" fmla="*/ 5 w 285"/>
                <a:gd name="T15" fmla="*/ 5 h 227"/>
                <a:gd name="T16" fmla="*/ 6 w 285"/>
                <a:gd name="T17" fmla="*/ 5 h 227"/>
                <a:gd name="T18" fmla="*/ 7 w 285"/>
                <a:gd name="T19" fmla="*/ 5 h 227"/>
                <a:gd name="T20" fmla="*/ 7 w 285"/>
                <a:gd name="T21" fmla="*/ 3 h 227"/>
                <a:gd name="T22" fmla="*/ 6 w 285"/>
                <a:gd name="T23" fmla="*/ 3 h 227"/>
                <a:gd name="T24" fmla="*/ 6 w 285"/>
                <a:gd name="T25" fmla="*/ 3 h 227"/>
                <a:gd name="T26" fmla="*/ 6 w 285"/>
                <a:gd name="T27" fmla="*/ 2 h 227"/>
                <a:gd name="T28" fmla="*/ 5 w 285"/>
                <a:gd name="T29" fmla="*/ 2 h 227"/>
                <a:gd name="T30" fmla="*/ 5 w 285"/>
                <a:gd name="T31" fmla="*/ 2 h 227"/>
                <a:gd name="T32" fmla="*/ 3 w 285"/>
                <a:gd name="T33" fmla="*/ 2 h 227"/>
                <a:gd name="T34" fmla="*/ 3 w 285"/>
                <a:gd name="T35" fmla="*/ 2 h 227"/>
                <a:gd name="T36" fmla="*/ 2 w 285"/>
                <a:gd name="T37" fmla="*/ 2 h 227"/>
                <a:gd name="T38" fmla="*/ 1 w 285"/>
                <a:gd name="T39" fmla="*/ 1 h 227"/>
                <a:gd name="T40" fmla="*/ 1 w 285"/>
                <a:gd name="T41" fmla="*/ 1 h 227"/>
                <a:gd name="T42" fmla="*/ 1 w 285"/>
                <a:gd name="T43" fmla="*/ 1 h 227"/>
                <a:gd name="T44" fmla="*/ 1 w 285"/>
                <a:gd name="T45" fmla="*/ 1 h 227"/>
                <a:gd name="T46" fmla="*/ 3 w 285"/>
                <a:gd name="T47" fmla="*/ 1 h 227"/>
                <a:gd name="T48" fmla="*/ 3 w 285"/>
                <a:gd name="T49" fmla="*/ 0 h 227"/>
                <a:gd name="T50" fmla="*/ 2 w 285"/>
                <a:gd name="T51" fmla="*/ 0 h 227"/>
                <a:gd name="T52" fmla="*/ 1 w 285"/>
                <a:gd name="T53" fmla="*/ 0 h 227"/>
                <a:gd name="T54" fmla="*/ 0 w 285"/>
                <a:gd name="T55" fmla="*/ 1 h 227"/>
                <a:gd name="T56" fmla="*/ 0 w 285"/>
                <a:gd name="T57" fmla="*/ 2 h 227"/>
                <a:gd name="T58" fmla="*/ 0 w 285"/>
                <a:gd name="T59" fmla="*/ 2 h 227"/>
                <a:gd name="T60" fmla="*/ 0 w 285"/>
                <a:gd name="T61" fmla="*/ 2 h 227"/>
                <a:gd name="T62" fmla="*/ 1 w 285"/>
                <a:gd name="T63" fmla="*/ 2 h 227"/>
                <a:gd name="T64" fmla="*/ 1 w 285"/>
                <a:gd name="T65" fmla="*/ 3 h 227"/>
                <a:gd name="T66" fmla="*/ 1 w 285"/>
                <a:gd name="T67" fmla="*/ 4 h 227"/>
                <a:gd name="T68" fmla="*/ 1 w 285"/>
                <a:gd name="T69" fmla="*/ 4 h 227"/>
                <a:gd name="T70" fmla="*/ 1 w 285"/>
                <a:gd name="T71" fmla="*/ 4 h 227"/>
                <a:gd name="T72" fmla="*/ 0 w 285"/>
                <a:gd name="T73" fmla="*/ 5 h 2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5"/>
                <a:gd name="T112" fmla="*/ 0 h 227"/>
                <a:gd name="T113" fmla="*/ 285 w 285"/>
                <a:gd name="T114" fmla="*/ 227 h 2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5" h="227">
                  <a:moveTo>
                    <a:pt x="0" y="192"/>
                  </a:moveTo>
                  <a:lnTo>
                    <a:pt x="4" y="201"/>
                  </a:lnTo>
                  <a:lnTo>
                    <a:pt x="27" y="205"/>
                  </a:lnTo>
                  <a:lnTo>
                    <a:pt x="76" y="207"/>
                  </a:lnTo>
                  <a:lnTo>
                    <a:pt x="135" y="138"/>
                  </a:lnTo>
                  <a:lnTo>
                    <a:pt x="150" y="181"/>
                  </a:lnTo>
                  <a:lnTo>
                    <a:pt x="166" y="227"/>
                  </a:lnTo>
                  <a:lnTo>
                    <a:pt x="206" y="209"/>
                  </a:lnTo>
                  <a:lnTo>
                    <a:pt x="243" y="191"/>
                  </a:lnTo>
                  <a:lnTo>
                    <a:pt x="285" y="205"/>
                  </a:lnTo>
                  <a:lnTo>
                    <a:pt x="285" y="139"/>
                  </a:lnTo>
                  <a:lnTo>
                    <a:pt x="258" y="127"/>
                  </a:lnTo>
                  <a:lnTo>
                    <a:pt x="242" y="128"/>
                  </a:lnTo>
                  <a:lnTo>
                    <a:pt x="253" y="85"/>
                  </a:lnTo>
                  <a:lnTo>
                    <a:pt x="218" y="76"/>
                  </a:lnTo>
                  <a:lnTo>
                    <a:pt x="192" y="73"/>
                  </a:lnTo>
                  <a:lnTo>
                    <a:pt x="151" y="73"/>
                  </a:lnTo>
                  <a:lnTo>
                    <a:pt x="121" y="73"/>
                  </a:lnTo>
                  <a:lnTo>
                    <a:pt x="81" y="73"/>
                  </a:lnTo>
                  <a:lnTo>
                    <a:pt x="49" y="66"/>
                  </a:lnTo>
                  <a:lnTo>
                    <a:pt x="45" y="59"/>
                  </a:lnTo>
                  <a:lnTo>
                    <a:pt x="50" y="44"/>
                  </a:lnTo>
                  <a:lnTo>
                    <a:pt x="65" y="32"/>
                  </a:lnTo>
                  <a:lnTo>
                    <a:pt x="119" y="21"/>
                  </a:lnTo>
                  <a:lnTo>
                    <a:pt x="117" y="0"/>
                  </a:lnTo>
                  <a:lnTo>
                    <a:pt x="73" y="7"/>
                  </a:lnTo>
                  <a:lnTo>
                    <a:pt x="40" y="4"/>
                  </a:lnTo>
                  <a:lnTo>
                    <a:pt x="19" y="27"/>
                  </a:lnTo>
                  <a:lnTo>
                    <a:pt x="9" y="73"/>
                  </a:lnTo>
                  <a:lnTo>
                    <a:pt x="11" y="84"/>
                  </a:lnTo>
                  <a:lnTo>
                    <a:pt x="8" y="86"/>
                  </a:lnTo>
                  <a:lnTo>
                    <a:pt x="34" y="97"/>
                  </a:lnTo>
                  <a:lnTo>
                    <a:pt x="47" y="122"/>
                  </a:lnTo>
                  <a:lnTo>
                    <a:pt x="39" y="153"/>
                  </a:lnTo>
                  <a:lnTo>
                    <a:pt x="32" y="155"/>
                  </a:lnTo>
                  <a:lnTo>
                    <a:pt x="25" y="166"/>
                  </a:lnTo>
                  <a:lnTo>
                    <a:pt x="0" y="19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  <p:sp>
          <p:nvSpPr>
            <p:cNvPr id="252" name="Freeform 496"/>
            <p:cNvSpPr/>
            <p:nvPr/>
          </p:nvSpPr>
          <p:spPr bwMode="auto">
            <a:xfrm>
              <a:off x="3369967" y="3501442"/>
              <a:ext cx="10108" cy="15912"/>
            </a:xfrm>
            <a:custGeom>
              <a:avLst/>
              <a:gdLst>
                <a:gd name="T0" fmla="*/ 0 w 19"/>
                <a:gd name="T1" fmla="*/ 1 h 33"/>
                <a:gd name="T2" fmla="*/ 0 w 19"/>
                <a:gd name="T3" fmla="*/ 0 h 33"/>
                <a:gd name="T4" fmla="*/ 1 w 19"/>
                <a:gd name="T5" fmla="*/ 1 h 33"/>
                <a:gd name="T6" fmla="*/ 0 w 19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3"/>
                <a:gd name="T14" fmla="*/ 19 w 19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3">
                  <a:moveTo>
                    <a:pt x="0" y="33"/>
                  </a:moveTo>
                  <a:lnTo>
                    <a:pt x="11" y="0"/>
                  </a:lnTo>
                  <a:lnTo>
                    <a:pt x="19" y="18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微软雅黑 Light" panose="020B0502040204020203" charset="-122"/>
                <a:cs typeface="Arial" panose="020B0604020202020204" pitchFamily="34" charset="0"/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EE038-A3BC-43F9-9C99-360ED5758235}" type="datetimeFigureOut">
              <a:rPr lang="zh-CN" altLang="en-US" smtClean="0"/>
              <a:t>2022/7/27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7F250-AEF5-4C37-968D-590C2DD6E8A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53" name="图片 1">
            <a:extLst>
              <a:ext uri="{FF2B5EF4-FFF2-40B4-BE49-F238E27FC236}">
                <a16:creationId xmlns:a16="http://schemas.microsoft.com/office/drawing/2014/main" id="{24043B5D-7BE5-49CF-8E91-BA59301CDF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783427" y="159845"/>
            <a:ext cx="1219023" cy="91394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EE038-A3BC-43F9-9C99-360ED5758235}" type="datetimeFigureOut">
              <a:rPr lang="zh-CN" altLang="en-US" smtClean="0"/>
              <a:t>2022/7/27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7F250-AEF5-4C37-968D-590C2DD6E8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0" y="1963485"/>
            <a:ext cx="12192000" cy="2561995"/>
            <a:chOff x="-1" y="2214880"/>
            <a:chExt cx="12192000" cy="2310228"/>
          </a:xfrm>
        </p:grpSpPr>
        <p:sp>
          <p:nvSpPr>
            <p:cNvPr id="6" name="矩形 5"/>
            <p:cNvSpPr/>
            <p:nvPr/>
          </p:nvSpPr>
          <p:spPr>
            <a:xfrm>
              <a:off x="-1" y="2214880"/>
              <a:ext cx="12192000" cy="231022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1142502" y="2468444"/>
              <a:ext cx="9618134" cy="1822013"/>
              <a:chOff x="1294902" y="1579882"/>
              <a:chExt cx="9618134" cy="1822013"/>
            </a:xfrm>
          </p:grpSpPr>
          <p:cxnSp>
            <p:nvCxnSpPr>
              <p:cNvPr id="55" name="直接连接符 54"/>
              <p:cNvCxnSpPr/>
              <p:nvPr/>
            </p:nvCxnSpPr>
            <p:spPr>
              <a:xfrm>
                <a:off x="2333734" y="2740666"/>
                <a:ext cx="7460343" cy="0"/>
              </a:xfrm>
              <a:prstGeom prst="line">
                <a:avLst/>
              </a:prstGeom>
              <a:ln w="317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文本框 34"/>
              <p:cNvSpPr txBox="1"/>
              <p:nvPr/>
            </p:nvSpPr>
            <p:spPr>
              <a:xfrm>
                <a:off x="1294902" y="1579882"/>
                <a:ext cx="9618134" cy="10823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6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做好业务绩效考核让企业利润翻一番</a:t>
                </a:r>
                <a:endParaRPr lang="en-US" altLang="zh-CN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/>
                <a:r>
                  <a:rPr lang="zh-CN" altLang="en-US" sz="36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经销商核心绩效指标有哪些？</a:t>
                </a: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4894663" y="2819079"/>
                <a:ext cx="2685351" cy="582816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zh-CN" altLang="en-US" sz="1200" spc="3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畅捷通信息技术股份有限公司</a:t>
                </a:r>
                <a:endParaRPr lang="en-US" altLang="zh-CN" sz="12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/>
                <a:endParaRPr lang="en-US" altLang="zh-CN" sz="12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/>
                <a:r>
                  <a:rPr lang="zh-CN" altLang="en-US" sz="1200" spc="3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业务赋能推进部 陈夏明</a:t>
                </a:r>
                <a:endParaRPr lang="zh-CN" altLang="en-US" sz="1200" spc="3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3" name="矩形 42"/>
          <p:cNvSpPr/>
          <p:nvPr/>
        </p:nvSpPr>
        <p:spPr>
          <a:xfrm rot="5400000">
            <a:off x="-450942" y="2665296"/>
            <a:ext cx="2310227" cy="1410140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 l="-81692" r="-49248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 rot="16200000" flipH="1">
            <a:off x="10310594" y="2665298"/>
            <a:ext cx="2310227" cy="1410140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 l="-81692" r="-49248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22422850-D6A3-4AAF-9A04-961822C3A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业务员绩效管理第三层</a:t>
            </a:r>
            <a:r>
              <a:rPr lang="en-US" altLang="zh-CN" dirty="0"/>
              <a:t>-</a:t>
            </a:r>
            <a:r>
              <a:rPr lang="zh-CN" altLang="en-US" dirty="0"/>
              <a:t>合伙人管理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F2C41D72-3221-48C7-AC3E-869FB8E37224}"/>
              </a:ext>
            </a:extLst>
          </p:cNvPr>
          <p:cNvGrpSpPr/>
          <p:nvPr/>
        </p:nvGrpSpPr>
        <p:grpSpPr>
          <a:xfrm>
            <a:off x="507901" y="2450807"/>
            <a:ext cx="4340469" cy="1077218"/>
            <a:chOff x="782760" y="3049515"/>
            <a:chExt cx="4340469" cy="1077218"/>
          </a:xfrm>
        </p:grpSpPr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726B0F2C-371F-4DBB-97B1-3F87768C7E69}"/>
                </a:ext>
              </a:extLst>
            </p:cNvPr>
            <p:cNvSpPr/>
            <p:nvPr/>
          </p:nvSpPr>
          <p:spPr>
            <a:xfrm>
              <a:off x="1502740" y="3049515"/>
              <a:ext cx="3620489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zh-CN" altLang="en-US" sz="1600" b="1" dirty="0">
                  <a:solidFill>
                    <a:schemeClr val="accent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宋体" charset="0"/>
                </a:rPr>
                <a:t>转变责任主体、培养具有经营意识的人才</a:t>
              </a:r>
              <a:r>
                <a:rPr lang="zh-CN" altLang="en-US" sz="1600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宋体" charset="0"/>
                </a:rPr>
                <a:t>，每个业务单元自己经营、操盘，分担老板经营压力，老板不再单兵作战</a:t>
              </a:r>
              <a:endPara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Calibri" charset="0"/>
              </a:endParaRPr>
            </a:p>
          </p:txBody>
        </p:sp>
        <p:sp>
          <p:nvSpPr>
            <p:cNvPr id="65" name="businessmen-hierarchy_60461">
              <a:extLst>
                <a:ext uri="{FF2B5EF4-FFF2-40B4-BE49-F238E27FC236}">
                  <a16:creationId xmlns:a16="http://schemas.microsoft.com/office/drawing/2014/main" id="{D6B5F7B7-C22C-4CFD-B078-7FE584F2F14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82760" y="3148716"/>
              <a:ext cx="454000" cy="461175"/>
            </a:xfrm>
            <a:custGeom>
              <a:avLst/>
              <a:gdLst>
                <a:gd name="connsiteX0" fmla="*/ 400834 w 562336"/>
                <a:gd name="connsiteY0" fmla="*/ 535945 h 607498"/>
                <a:gd name="connsiteX1" fmla="*/ 431341 w 562336"/>
                <a:gd name="connsiteY1" fmla="*/ 535945 h 607498"/>
                <a:gd name="connsiteX2" fmla="*/ 457578 w 562336"/>
                <a:gd name="connsiteY2" fmla="*/ 578166 h 607498"/>
                <a:gd name="connsiteX3" fmla="*/ 466687 w 562336"/>
                <a:gd name="connsiteY3" fmla="*/ 562008 h 607498"/>
                <a:gd name="connsiteX4" fmla="*/ 450556 w 562336"/>
                <a:gd name="connsiteY4" fmla="*/ 535945 h 607498"/>
                <a:gd name="connsiteX5" fmla="*/ 452027 w 562336"/>
                <a:gd name="connsiteY5" fmla="*/ 535945 h 607498"/>
                <a:gd name="connsiteX6" fmla="*/ 470483 w 562336"/>
                <a:gd name="connsiteY6" fmla="*/ 535945 h 607498"/>
                <a:gd name="connsiteX7" fmla="*/ 488844 w 562336"/>
                <a:gd name="connsiteY7" fmla="*/ 535945 h 607498"/>
                <a:gd name="connsiteX8" fmla="*/ 490410 w 562336"/>
                <a:gd name="connsiteY8" fmla="*/ 535945 h 607498"/>
                <a:gd name="connsiteX9" fmla="*/ 474279 w 562336"/>
                <a:gd name="connsiteY9" fmla="*/ 562008 h 607498"/>
                <a:gd name="connsiteX10" fmla="*/ 483388 w 562336"/>
                <a:gd name="connsiteY10" fmla="*/ 578166 h 607498"/>
                <a:gd name="connsiteX11" fmla="*/ 509672 w 562336"/>
                <a:gd name="connsiteY11" fmla="*/ 535945 h 607498"/>
                <a:gd name="connsiteX12" fmla="*/ 540132 w 562336"/>
                <a:gd name="connsiteY12" fmla="*/ 535945 h 607498"/>
                <a:gd name="connsiteX13" fmla="*/ 562336 w 562336"/>
                <a:gd name="connsiteY13" fmla="*/ 558075 h 607498"/>
                <a:gd name="connsiteX14" fmla="*/ 562336 w 562336"/>
                <a:gd name="connsiteY14" fmla="*/ 607498 h 607498"/>
                <a:gd name="connsiteX15" fmla="*/ 378725 w 562336"/>
                <a:gd name="connsiteY15" fmla="*/ 607498 h 607498"/>
                <a:gd name="connsiteX16" fmla="*/ 378725 w 562336"/>
                <a:gd name="connsiteY16" fmla="*/ 558075 h 607498"/>
                <a:gd name="connsiteX17" fmla="*/ 400834 w 562336"/>
                <a:gd name="connsiteY17" fmla="*/ 535945 h 607498"/>
                <a:gd name="connsiteX18" fmla="*/ 22160 w 562336"/>
                <a:gd name="connsiteY18" fmla="*/ 535945 h 607498"/>
                <a:gd name="connsiteX19" fmla="*/ 52670 w 562336"/>
                <a:gd name="connsiteY19" fmla="*/ 535945 h 607498"/>
                <a:gd name="connsiteX20" fmla="*/ 78911 w 562336"/>
                <a:gd name="connsiteY20" fmla="*/ 578166 h 607498"/>
                <a:gd name="connsiteX21" fmla="*/ 88069 w 562336"/>
                <a:gd name="connsiteY21" fmla="*/ 562008 h 607498"/>
                <a:gd name="connsiteX22" fmla="*/ 71935 w 562336"/>
                <a:gd name="connsiteY22" fmla="*/ 535945 h 607498"/>
                <a:gd name="connsiteX23" fmla="*/ 73454 w 562336"/>
                <a:gd name="connsiteY23" fmla="*/ 535945 h 607498"/>
                <a:gd name="connsiteX24" fmla="*/ 91960 w 562336"/>
                <a:gd name="connsiteY24" fmla="*/ 535945 h 607498"/>
                <a:gd name="connsiteX25" fmla="*/ 110228 w 562336"/>
                <a:gd name="connsiteY25" fmla="*/ 535945 h 607498"/>
                <a:gd name="connsiteX26" fmla="*/ 111794 w 562336"/>
                <a:gd name="connsiteY26" fmla="*/ 535945 h 607498"/>
                <a:gd name="connsiteX27" fmla="*/ 95661 w 562336"/>
                <a:gd name="connsiteY27" fmla="*/ 562008 h 607498"/>
                <a:gd name="connsiteX28" fmla="*/ 104771 w 562336"/>
                <a:gd name="connsiteY28" fmla="*/ 578166 h 607498"/>
                <a:gd name="connsiteX29" fmla="*/ 131059 w 562336"/>
                <a:gd name="connsiteY29" fmla="*/ 535945 h 607498"/>
                <a:gd name="connsiteX30" fmla="*/ 161523 w 562336"/>
                <a:gd name="connsiteY30" fmla="*/ 535945 h 607498"/>
                <a:gd name="connsiteX31" fmla="*/ 183682 w 562336"/>
                <a:gd name="connsiteY31" fmla="*/ 558075 h 607498"/>
                <a:gd name="connsiteX32" fmla="*/ 183682 w 562336"/>
                <a:gd name="connsiteY32" fmla="*/ 607498 h 607498"/>
                <a:gd name="connsiteX33" fmla="*/ 0 w 562336"/>
                <a:gd name="connsiteY33" fmla="*/ 607498 h 607498"/>
                <a:gd name="connsiteX34" fmla="*/ 0 w 562336"/>
                <a:gd name="connsiteY34" fmla="*/ 558075 h 607498"/>
                <a:gd name="connsiteX35" fmla="*/ 22160 w 562336"/>
                <a:gd name="connsiteY35" fmla="*/ 535945 h 607498"/>
                <a:gd name="connsiteX36" fmla="*/ 471209 w 562336"/>
                <a:gd name="connsiteY36" fmla="*/ 410479 h 607498"/>
                <a:gd name="connsiteX37" fmla="*/ 471209 w 562336"/>
                <a:gd name="connsiteY37" fmla="*/ 410574 h 607498"/>
                <a:gd name="connsiteX38" fmla="*/ 487244 w 562336"/>
                <a:gd name="connsiteY38" fmla="*/ 410574 h 607498"/>
                <a:gd name="connsiteX39" fmla="*/ 515519 w 562336"/>
                <a:gd name="connsiteY39" fmla="*/ 410574 h 607498"/>
                <a:gd name="connsiteX40" fmla="*/ 525007 w 562336"/>
                <a:gd name="connsiteY40" fmla="*/ 420052 h 607498"/>
                <a:gd name="connsiteX41" fmla="*/ 525007 w 562336"/>
                <a:gd name="connsiteY41" fmla="*/ 464269 h 607498"/>
                <a:gd name="connsiteX42" fmla="*/ 470450 w 562336"/>
                <a:gd name="connsiteY42" fmla="*/ 519432 h 607498"/>
                <a:gd name="connsiteX43" fmla="*/ 469596 w 562336"/>
                <a:gd name="connsiteY43" fmla="*/ 519432 h 607498"/>
                <a:gd name="connsiteX44" fmla="*/ 415987 w 562336"/>
                <a:gd name="connsiteY44" fmla="*/ 465927 h 607498"/>
                <a:gd name="connsiteX45" fmla="*/ 454984 w 562336"/>
                <a:gd name="connsiteY45" fmla="*/ 412944 h 607498"/>
                <a:gd name="connsiteX46" fmla="*/ 471209 w 562336"/>
                <a:gd name="connsiteY46" fmla="*/ 410479 h 607498"/>
                <a:gd name="connsiteX47" fmla="*/ 92579 w 562336"/>
                <a:gd name="connsiteY47" fmla="*/ 410479 h 607498"/>
                <a:gd name="connsiteX48" fmla="*/ 107719 w 562336"/>
                <a:gd name="connsiteY48" fmla="*/ 410479 h 607498"/>
                <a:gd name="connsiteX49" fmla="*/ 136861 w 562336"/>
                <a:gd name="connsiteY49" fmla="*/ 410479 h 607498"/>
                <a:gd name="connsiteX50" fmla="*/ 146353 w 562336"/>
                <a:gd name="connsiteY50" fmla="*/ 419955 h 607498"/>
                <a:gd name="connsiteX51" fmla="*/ 146353 w 562336"/>
                <a:gd name="connsiteY51" fmla="*/ 464210 h 607498"/>
                <a:gd name="connsiteX52" fmla="*/ 91819 w 562336"/>
                <a:gd name="connsiteY52" fmla="*/ 519361 h 607498"/>
                <a:gd name="connsiteX53" fmla="*/ 90918 w 562336"/>
                <a:gd name="connsiteY53" fmla="*/ 519361 h 607498"/>
                <a:gd name="connsiteX54" fmla="*/ 37286 w 562336"/>
                <a:gd name="connsiteY54" fmla="*/ 465820 h 607498"/>
                <a:gd name="connsiteX55" fmla="*/ 75445 w 562336"/>
                <a:gd name="connsiteY55" fmla="*/ 413227 h 607498"/>
                <a:gd name="connsiteX56" fmla="*/ 92579 w 562336"/>
                <a:gd name="connsiteY56" fmla="*/ 410479 h 607498"/>
                <a:gd name="connsiteX57" fmla="*/ 265213 w 562336"/>
                <a:gd name="connsiteY57" fmla="*/ 292353 h 607498"/>
                <a:gd name="connsiteX58" fmla="*/ 297475 w 562336"/>
                <a:gd name="connsiteY58" fmla="*/ 292353 h 607498"/>
                <a:gd name="connsiteX59" fmla="*/ 297475 w 562336"/>
                <a:gd name="connsiteY59" fmla="*/ 315188 h 607498"/>
                <a:gd name="connsiteX60" fmla="*/ 439477 w 562336"/>
                <a:gd name="connsiteY60" fmla="*/ 315188 h 607498"/>
                <a:gd name="connsiteX61" fmla="*/ 487254 w 562336"/>
                <a:gd name="connsiteY61" fmla="*/ 362893 h 607498"/>
                <a:gd name="connsiteX62" fmla="*/ 487254 w 562336"/>
                <a:gd name="connsiteY62" fmla="*/ 391555 h 607498"/>
                <a:gd name="connsiteX63" fmla="*/ 471218 w 562336"/>
                <a:gd name="connsiteY63" fmla="*/ 391555 h 607498"/>
                <a:gd name="connsiteX64" fmla="*/ 454992 w 562336"/>
                <a:gd name="connsiteY64" fmla="*/ 393355 h 607498"/>
                <a:gd name="connsiteX65" fmla="*/ 454992 w 562336"/>
                <a:gd name="connsiteY65" fmla="*/ 362893 h 607498"/>
                <a:gd name="connsiteX66" fmla="*/ 439477 w 562336"/>
                <a:gd name="connsiteY66" fmla="*/ 347402 h 607498"/>
                <a:gd name="connsiteX67" fmla="*/ 123163 w 562336"/>
                <a:gd name="connsiteY67" fmla="*/ 347402 h 607498"/>
                <a:gd name="connsiteX68" fmla="*/ 107696 w 562336"/>
                <a:gd name="connsiteY68" fmla="*/ 362893 h 607498"/>
                <a:gd name="connsiteX69" fmla="*/ 107696 w 562336"/>
                <a:gd name="connsiteY69" fmla="*/ 391507 h 607498"/>
                <a:gd name="connsiteX70" fmla="*/ 92562 w 562336"/>
                <a:gd name="connsiteY70" fmla="*/ 391507 h 607498"/>
                <a:gd name="connsiteX71" fmla="*/ 75434 w 562336"/>
                <a:gd name="connsiteY71" fmla="*/ 393544 h 607498"/>
                <a:gd name="connsiteX72" fmla="*/ 75434 w 562336"/>
                <a:gd name="connsiteY72" fmla="*/ 362893 h 607498"/>
                <a:gd name="connsiteX73" fmla="*/ 123163 w 562336"/>
                <a:gd name="connsiteY73" fmla="*/ 315188 h 607498"/>
                <a:gd name="connsiteX74" fmla="*/ 265213 w 562336"/>
                <a:gd name="connsiteY74" fmla="*/ 315188 h 607498"/>
                <a:gd name="connsiteX75" fmla="*/ 185547 w 562336"/>
                <a:gd name="connsiteY75" fmla="*/ 174156 h 607498"/>
                <a:gd name="connsiteX76" fmla="*/ 226964 w 562336"/>
                <a:gd name="connsiteY76" fmla="*/ 174156 h 607498"/>
                <a:gd name="connsiteX77" fmla="*/ 263400 w 562336"/>
                <a:gd name="connsiteY77" fmla="*/ 232691 h 607498"/>
                <a:gd name="connsiteX78" fmla="*/ 276067 w 562336"/>
                <a:gd name="connsiteY78" fmla="*/ 210290 h 607498"/>
                <a:gd name="connsiteX79" fmla="*/ 253674 w 562336"/>
                <a:gd name="connsiteY79" fmla="*/ 174156 h 607498"/>
                <a:gd name="connsiteX80" fmla="*/ 281333 w 562336"/>
                <a:gd name="connsiteY80" fmla="*/ 174156 h 607498"/>
                <a:gd name="connsiteX81" fmla="*/ 308944 w 562336"/>
                <a:gd name="connsiteY81" fmla="*/ 174156 h 607498"/>
                <a:gd name="connsiteX82" fmla="*/ 286551 w 562336"/>
                <a:gd name="connsiteY82" fmla="*/ 210290 h 607498"/>
                <a:gd name="connsiteX83" fmla="*/ 299218 w 562336"/>
                <a:gd name="connsiteY83" fmla="*/ 232691 h 607498"/>
                <a:gd name="connsiteX84" fmla="*/ 335654 w 562336"/>
                <a:gd name="connsiteY84" fmla="*/ 174156 h 607498"/>
                <a:gd name="connsiteX85" fmla="*/ 377071 w 562336"/>
                <a:gd name="connsiteY85" fmla="*/ 174156 h 607498"/>
                <a:gd name="connsiteX86" fmla="*/ 408715 w 562336"/>
                <a:gd name="connsiteY86" fmla="*/ 205744 h 607498"/>
                <a:gd name="connsiteX87" fmla="*/ 408715 w 562336"/>
                <a:gd name="connsiteY87" fmla="*/ 273371 h 607498"/>
                <a:gd name="connsiteX88" fmla="*/ 297463 w 562336"/>
                <a:gd name="connsiteY88" fmla="*/ 273371 h 607498"/>
                <a:gd name="connsiteX89" fmla="*/ 265202 w 562336"/>
                <a:gd name="connsiteY89" fmla="*/ 273371 h 607498"/>
                <a:gd name="connsiteX90" fmla="*/ 153903 w 562336"/>
                <a:gd name="connsiteY90" fmla="*/ 273371 h 607498"/>
                <a:gd name="connsiteX91" fmla="*/ 153903 w 562336"/>
                <a:gd name="connsiteY91" fmla="*/ 205744 h 607498"/>
                <a:gd name="connsiteX92" fmla="*/ 185547 w 562336"/>
                <a:gd name="connsiteY92" fmla="*/ 174156 h 607498"/>
                <a:gd name="connsiteX93" fmla="*/ 282211 w 562336"/>
                <a:gd name="connsiteY93" fmla="*/ 0 h 607498"/>
                <a:gd name="connsiteX94" fmla="*/ 341190 w 562336"/>
                <a:gd name="connsiteY94" fmla="*/ 0 h 607498"/>
                <a:gd name="connsiteX95" fmla="*/ 356990 w 562336"/>
                <a:gd name="connsiteY95" fmla="*/ 15778 h 607498"/>
                <a:gd name="connsiteX96" fmla="*/ 356990 w 562336"/>
                <a:gd name="connsiteY96" fmla="*/ 74674 h 607498"/>
                <a:gd name="connsiteX97" fmla="*/ 280788 w 562336"/>
                <a:gd name="connsiteY97" fmla="*/ 151101 h 607498"/>
                <a:gd name="connsiteX98" fmla="*/ 205677 w 562336"/>
                <a:gd name="connsiteY98" fmla="*/ 76143 h 607498"/>
                <a:gd name="connsiteX99" fmla="*/ 282211 w 562336"/>
                <a:gd name="connsiteY99" fmla="*/ 0 h 607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562336" h="607498">
                  <a:moveTo>
                    <a:pt x="400834" y="535945"/>
                  </a:moveTo>
                  <a:lnTo>
                    <a:pt x="431341" y="535945"/>
                  </a:lnTo>
                  <a:lnTo>
                    <a:pt x="457578" y="578166"/>
                  </a:lnTo>
                  <a:lnTo>
                    <a:pt x="466687" y="562008"/>
                  </a:lnTo>
                  <a:lnTo>
                    <a:pt x="450556" y="535945"/>
                  </a:lnTo>
                  <a:lnTo>
                    <a:pt x="452027" y="535945"/>
                  </a:lnTo>
                  <a:lnTo>
                    <a:pt x="470483" y="535945"/>
                  </a:lnTo>
                  <a:lnTo>
                    <a:pt x="488844" y="535945"/>
                  </a:lnTo>
                  <a:lnTo>
                    <a:pt x="490410" y="535945"/>
                  </a:lnTo>
                  <a:lnTo>
                    <a:pt x="474279" y="562008"/>
                  </a:lnTo>
                  <a:lnTo>
                    <a:pt x="483388" y="578166"/>
                  </a:lnTo>
                  <a:lnTo>
                    <a:pt x="509672" y="535945"/>
                  </a:lnTo>
                  <a:lnTo>
                    <a:pt x="540132" y="535945"/>
                  </a:lnTo>
                  <a:cubicBezTo>
                    <a:pt x="552420" y="535945"/>
                    <a:pt x="562289" y="545896"/>
                    <a:pt x="562336" y="558075"/>
                  </a:cubicBezTo>
                  <a:lnTo>
                    <a:pt x="562336" y="607498"/>
                  </a:lnTo>
                  <a:lnTo>
                    <a:pt x="378725" y="607498"/>
                  </a:lnTo>
                  <a:lnTo>
                    <a:pt x="378725" y="558075"/>
                  </a:lnTo>
                  <a:cubicBezTo>
                    <a:pt x="378725" y="545896"/>
                    <a:pt x="388641" y="535945"/>
                    <a:pt x="400834" y="535945"/>
                  </a:cubicBezTo>
                  <a:close/>
                  <a:moveTo>
                    <a:pt x="22160" y="535945"/>
                  </a:moveTo>
                  <a:lnTo>
                    <a:pt x="52670" y="535945"/>
                  </a:lnTo>
                  <a:lnTo>
                    <a:pt x="78911" y="578166"/>
                  </a:lnTo>
                  <a:lnTo>
                    <a:pt x="88069" y="562008"/>
                  </a:lnTo>
                  <a:lnTo>
                    <a:pt x="71935" y="535945"/>
                  </a:lnTo>
                  <a:lnTo>
                    <a:pt x="73454" y="535945"/>
                  </a:lnTo>
                  <a:lnTo>
                    <a:pt x="91960" y="535945"/>
                  </a:lnTo>
                  <a:lnTo>
                    <a:pt x="110228" y="535945"/>
                  </a:lnTo>
                  <a:lnTo>
                    <a:pt x="111794" y="535945"/>
                  </a:lnTo>
                  <a:lnTo>
                    <a:pt x="95661" y="562008"/>
                  </a:lnTo>
                  <a:lnTo>
                    <a:pt x="104771" y="578166"/>
                  </a:lnTo>
                  <a:lnTo>
                    <a:pt x="131059" y="535945"/>
                  </a:lnTo>
                  <a:lnTo>
                    <a:pt x="161523" y="535945"/>
                  </a:lnTo>
                  <a:cubicBezTo>
                    <a:pt x="173765" y="535945"/>
                    <a:pt x="183682" y="545896"/>
                    <a:pt x="183682" y="558075"/>
                  </a:cubicBezTo>
                  <a:lnTo>
                    <a:pt x="183682" y="607498"/>
                  </a:lnTo>
                  <a:lnTo>
                    <a:pt x="0" y="607498"/>
                  </a:lnTo>
                  <a:lnTo>
                    <a:pt x="0" y="558075"/>
                  </a:lnTo>
                  <a:cubicBezTo>
                    <a:pt x="0" y="545896"/>
                    <a:pt x="9965" y="535945"/>
                    <a:pt x="22160" y="535945"/>
                  </a:cubicBezTo>
                  <a:close/>
                  <a:moveTo>
                    <a:pt x="471209" y="410479"/>
                  </a:moveTo>
                  <a:lnTo>
                    <a:pt x="471209" y="410574"/>
                  </a:lnTo>
                  <a:lnTo>
                    <a:pt x="487244" y="410574"/>
                  </a:lnTo>
                  <a:lnTo>
                    <a:pt x="515519" y="410574"/>
                  </a:lnTo>
                  <a:cubicBezTo>
                    <a:pt x="520737" y="410574"/>
                    <a:pt x="525007" y="414792"/>
                    <a:pt x="525007" y="420052"/>
                  </a:cubicBezTo>
                  <a:lnTo>
                    <a:pt x="525007" y="464269"/>
                  </a:lnTo>
                  <a:cubicBezTo>
                    <a:pt x="525007" y="494410"/>
                    <a:pt x="500527" y="519432"/>
                    <a:pt x="470450" y="519432"/>
                  </a:cubicBezTo>
                  <a:lnTo>
                    <a:pt x="469596" y="519432"/>
                  </a:lnTo>
                  <a:cubicBezTo>
                    <a:pt x="440229" y="519006"/>
                    <a:pt x="416509" y="495215"/>
                    <a:pt x="415987" y="465927"/>
                  </a:cubicBezTo>
                  <a:cubicBezTo>
                    <a:pt x="415560" y="441094"/>
                    <a:pt x="432259" y="419910"/>
                    <a:pt x="454984" y="412944"/>
                  </a:cubicBezTo>
                  <a:cubicBezTo>
                    <a:pt x="460107" y="411380"/>
                    <a:pt x="465611" y="410479"/>
                    <a:pt x="471209" y="410479"/>
                  </a:cubicBezTo>
                  <a:close/>
                  <a:moveTo>
                    <a:pt x="92579" y="410479"/>
                  </a:moveTo>
                  <a:lnTo>
                    <a:pt x="107719" y="410479"/>
                  </a:lnTo>
                  <a:lnTo>
                    <a:pt x="136861" y="410479"/>
                  </a:lnTo>
                  <a:cubicBezTo>
                    <a:pt x="142129" y="410479"/>
                    <a:pt x="146353" y="414744"/>
                    <a:pt x="146353" y="419955"/>
                  </a:cubicBezTo>
                  <a:lnTo>
                    <a:pt x="146353" y="464210"/>
                  </a:lnTo>
                  <a:cubicBezTo>
                    <a:pt x="146353" y="494344"/>
                    <a:pt x="121863" y="519361"/>
                    <a:pt x="91819" y="519361"/>
                  </a:cubicBezTo>
                  <a:lnTo>
                    <a:pt x="90918" y="519361"/>
                  </a:lnTo>
                  <a:cubicBezTo>
                    <a:pt x="61491" y="518840"/>
                    <a:pt x="37760" y="495149"/>
                    <a:pt x="37286" y="465820"/>
                  </a:cubicBezTo>
                  <a:cubicBezTo>
                    <a:pt x="36906" y="441372"/>
                    <a:pt x="53138" y="420477"/>
                    <a:pt x="75445" y="413227"/>
                  </a:cubicBezTo>
                  <a:cubicBezTo>
                    <a:pt x="80856" y="411427"/>
                    <a:pt x="86646" y="410479"/>
                    <a:pt x="92579" y="410479"/>
                  </a:cubicBezTo>
                  <a:close/>
                  <a:moveTo>
                    <a:pt x="265213" y="292353"/>
                  </a:moveTo>
                  <a:lnTo>
                    <a:pt x="297475" y="292353"/>
                  </a:lnTo>
                  <a:lnTo>
                    <a:pt x="297475" y="315188"/>
                  </a:lnTo>
                  <a:lnTo>
                    <a:pt x="439477" y="315188"/>
                  </a:lnTo>
                  <a:cubicBezTo>
                    <a:pt x="465809" y="315188"/>
                    <a:pt x="487254" y="336601"/>
                    <a:pt x="487254" y="362893"/>
                  </a:cubicBezTo>
                  <a:lnTo>
                    <a:pt x="487254" y="391555"/>
                  </a:lnTo>
                  <a:lnTo>
                    <a:pt x="471218" y="391555"/>
                  </a:lnTo>
                  <a:cubicBezTo>
                    <a:pt x="465714" y="391555"/>
                    <a:pt x="460305" y="392123"/>
                    <a:pt x="454992" y="393355"/>
                  </a:cubicBezTo>
                  <a:lnTo>
                    <a:pt x="454992" y="362893"/>
                  </a:lnTo>
                  <a:cubicBezTo>
                    <a:pt x="454992" y="354366"/>
                    <a:pt x="448017" y="347402"/>
                    <a:pt x="439477" y="347402"/>
                  </a:cubicBezTo>
                  <a:lnTo>
                    <a:pt x="123163" y="347402"/>
                  </a:lnTo>
                  <a:cubicBezTo>
                    <a:pt x="114623" y="347402"/>
                    <a:pt x="107696" y="354366"/>
                    <a:pt x="107696" y="362893"/>
                  </a:cubicBezTo>
                  <a:lnTo>
                    <a:pt x="107696" y="391507"/>
                  </a:lnTo>
                  <a:lnTo>
                    <a:pt x="92562" y="391507"/>
                  </a:lnTo>
                  <a:cubicBezTo>
                    <a:pt x="86726" y="391507"/>
                    <a:pt x="80985" y="392218"/>
                    <a:pt x="75434" y="393544"/>
                  </a:cubicBezTo>
                  <a:lnTo>
                    <a:pt x="75434" y="362893"/>
                  </a:lnTo>
                  <a:cubicBezTo>
                    <a:pt x="75434" y="336601"/>
                    <a:pt x="96879" y="315188"/>
                    <a:pt x="123163" y="315188"/>
                  </a:cubicBezTo>
                  <a:lnTo>
                    <a:pt x="265213" y="315188"/>
                  </a:lnTo>
                  <a:close/>
                  <a:moveTo>
                    <a:pt x="185547" y="174156"/>
                  </a:moveTo>
                  <a:lnTo>
                    <a:pt x="226964" y="174156"/>
                  </a:lnTo>
                  <a:lnTo>
                    <a:pt x="263400" y="232691"/>
                  </a:lnTo>
                  <a:lnTo>
                    <a:pt x="276067" y="210290"/>
                  </a:lnTo>
                  <a:lnTo>
                    <a:pt x="253674" y="174156"/>
                  </a:lnTo>
                  <a:lnTo>
                    <a:pt x="281333" y="174156"/>
                  </a:lnTo>
                  <a:lnTo>
                    <a:pt x="308944" y="174156"/>
                  </a:lnTo>
                  <a:lnTo>
                    <a:pt x="286551" y="210290"/>
                  </a:lnTo>
                  <a:lnTo>
                    <a:pt x="299218" y="232691"/>
                  </a:lnTo>
                  <a:lnTo>
                    <a:pt x="335654" y="174156"/>
                  </a:lnTo>
                  <a:lnTo>
                    <a:pt x="377071" y="174156"/>
                  </a:lnTo>
                  <a:cubicBezTo>
                    <a:pt x="394530" y="174156"/>
                    <a:pt x="408715" y="188316"/>
                    <a:pt x="408715" y="205744"/>
                  </a:cubicBezTo>
                  <a:lnTo>
                    <a:pt x="408715" y="273371"/>
                  </a:lnTo>
                  <a:lnTo>
                    <a:pt x="297463" y="273371"/>
                  </a:lnTo>
                  <a:lnTo>
                    <a:pt x="265202" y="273371"/>
                  </a:lnTo>
                  <a:lnTo>
                    <a:pt x="153903" y="273371"/>
                  </a:lnTo>
                  <a:lnTo>
                    <a:pt x="153903" y="205744"/>
                  </a:lnTo>
                  <a:cubicBezTo>
                    <a:pt x="153903" y="188316"/>
                    <a:pt x="168088" y="174156"/>
                    <a:pt x="185547" y="174156"/>
                  </a:cubicBezTo>
                  <a:close/>
                  <a:moveTo>
                    <a:pt x="282211" y="0"/>
                  </a:moveTo>
                  <a:lnTo>
                    <a:pt x="341190" y="0"/>
                  </a:lnTo>
                  <a:cubicBezTo>
                    <a:pt x="349920" y="0"/>
                    <a:pt x="356990" y="7060"/>
                    <a:pt x="356990" y="15778"/>
                  </a:cubicBezTo>
                  <a:lnTo>
                    <a:pt x="356990" y="74674"/>
                  </a:lnTo>
                  <a:cubicBezTo>
                    <a:pt x="356990" y="116560"/>
                    <a:pt x="322732" y="151433"/>
                    <a:pt x="280788" y="151101"/>
                  </a:cubicBezTo>
                  <a:cubicBezTo>
                    <a:pt x="239460" y="150817"/>
                    <a:pt x="206009" y="117365"/>
                    <a:pt x="205677" y="76143"/>
                  </a:cubicBezTo>
                  <a:cubicBezTo>
                    <a:pt x="205345" y="34257"/>
                    <a:pt x="240267" y="0"/>
                    <a:pt x="282211" y="0"/>
                  </a:cubicBezTo>
                  <a:close/>
                </a:path>
              </a:pathLst>
            </a:custGeom>
            <a:solidFill>
              <a:srgbClr val="A9D18E"/>
            </a:solidFill>
            <a:ln>
              <a:noFill/>
            </a:ln>
          </p:spPr>
          <p:txBody>
            <a:bodyPr/>
            <a:lstStyle/>
            <a:p>
              <a:endParaRPr lang="zh-CN" altLang="en-US" sz="160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74844284-B069-48D3-898F-1A6DED42687F}"/>
              </a:ext>
            </a:extLst>
          </p:cNvPr>
          <p:cNvGrpSpPr/>
          <p:nvPr/>
        </p:nvGrpSpPr>
        <p:grpSpPr>
          <a:xfrm>
            <a:off x="547171" y="4664650"/>
            <a:ext cx="4301150" cy="893246"/>
            <a:chOff x="822030" y="5863633"/>
            <a:chExt cx="4301150" cy="893246"/>
          </a:xfrm>
        </p:grpSpPr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BC89C5EE-4F10-40EE-A526-EC735A04D703}"/>
                </a:ext>
              </a:extLst>
            </p:cNvPr>
            <p:cNvSpPr/>
            <p:nvPr/>
          </p:nvSpPr>
          <p:spPr>
            <a:xfrm>
              <a:off x="1502692" y="5925882"/>
              <a:ext cx="362048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zh-CN" altLang="en-US" sz="1600" b="1" dirty="0">
                  <a:solidFill>
                    <a:schemeClr val="accent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Calibri" charset="0"/>
                </a:rPr>
                <a:t>通过经营对比、绩效排名、利润提成</a:t>
              </a:r>
              <a:r>
                <a:rPr lang="en-US" altLang="zh-CN" sz="1600" b="1" dirty="0">
                  <a:solidFill>
                    <a:schemeClr val="accent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Calibri" charset="0"/>
                </a:rPr>
                <a:t>/</a:t>
              </a:r>
              <a:r>
                <a:rPr lang="zh-CN" altLang="en-US" sz="1600" b="1" dirty="0">
                  <a:solidFill>
                    <a:schemeClr val="accent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Calibri" charset="0"/>
                </a:rPr>
                <a:t>分红</a:t>
              </a:r>
              <a:r>
                <a:rPr lang="zh-CN" altLang="en-US" sz="1600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Calibri" charset="0"/>
                </a:rPr>
                <a:t>等方式激励员工，</a:t>
              </a:r>
              <a:r>
                <a:rPr lang="zh-CN" altLang="en-US" sz="1600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宋体" charset="0"/>
                </a:rPr>
                <a:t>从而激发员工工作热情、相互竞赛、相互赶超</a:t>
              </a:r>
            </a:p>
          </p:txBody>
        </p:sp>
        <p:sp>
          <p:nvSpPr>
            <p:cNvPr id="62" name="man-running_18057">
              <a:extLst>
                <a:ext uri="{FF2B5EF4-FFF2-40B4-BE49-F238E27FC236}">
                  <a16:creationId xmlns:a16="http://schemas.microsoft.com/office/drawing/2014/main" id="{62CDD971-3156-4A99-ABDA-52DEA4E2FF7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22030" y="5863633"/>
              <a:ext cx="409880" cy="452057"/>
            </a:xfrm>
            <a:custGeom>
              <a:avLst/>
              <a:gdLst>
                <a:gd name="connsiteX0" fmla="*/ 29133 w 548409"/>
                <a:gd name="connsiteY0" fmla="*/ 91078 h 604841"/>
                <a:gd name="connsiteX1" fmla="*/ 153054 w 548409"/>
                <a:gd name="connsiteY1" fmla="*/ 156568 h 604841"/>
                <a:gd name="connsiteX2" fmla="*/ 259651 w 548409"/>
                <a:gd name="connsiteY2" fmla="*/ 118439 h 604841"/>
                <a:gd name="connsiteX3" fmla="*/ 502012 w 548409"/>
                <a:gd name="connsiteY3" fmla="*/ 177750 h 604841"/>
                <a:gd name="connsiteX4" fmla="*/ 453398 w 548409"/>
                <a:gd name="connsiteY4" fmla="*/ 219409 h 604841"/>
                <a:gd name="connsiteX5" fmla="*/ 343178 w 548409"/>
                <a:gd name="connsiteY5" fmla="*/ 173955 h 604841"/>
                <a:gd name="connsiteX6" fmla="*/ 543643 w 548409"/>
                <a:gd name="connsiteY6" fmla="*/ 549946 h 604841"/>
                <a:gd name="connsiteX7" fmla="*/ 493262 w 548409"/>
                <a:gd name="connsiteY7" fmla="*/ 598489 h 604841"/>
                <a:gd name="connsiteX8" fmla="*/ 446858 w 548409"/>
                <a:gd name="connsiteY8" fmla="*/ 528057 h 604841"/>
                <a:gd name="connsiteX9" fmla="*/ 446593 w 548409"/>
                <a:gd name="connsiteY9" fmla="*/ 527616 h 604841"/>
                <a:gd name="connsiteX10" fmla="*/ 446946 w 548409"/>
                <a:gd name="connsiteY10" fmla="*/ 527528 h 604841"/>
                <a:gd name="connsiteX11" fmla="*/ 374556 w 548409"/>
                <a:gd name="connsiteY11" fmla="*/ 403698 h 604841"/>
                <a:gd name="connsiteX12" fmla="*/ 298984 w 548409"/>
                <a:gd name="connsiteY12" fmla="*/ 440414 h 604841"/>
                <a:gd name="connsiteX13" fmla="*/ 379948 w 548409"/>
                <a:gd name="connsiteY13" fmla="*/ 491164 h 604841"/>
                <a:gd name="connsiteX14" fmla="*/ 364391 w 548409"/>
                <a:gd name="connsiteY14" fmla="*/ 559390 h 604841"/>
                <a:gd name="connsiteX15" fmla="*/ 286874 w 548409"/>
                <a:gd name="connsiteY15" fmla="*/ 525763 h 604841"/>
                <a:gd name="connsiteX16" fmla="*/ 208385 w 548409"/>
                <a:gd name="connsiteY16" fmla="*/ 484633 h 604841"/>
                <a:gd name="connsiteX17" fmla="*/ 195834 w 548409"/>
                <a:gd name="connsiteY17" fmla="*/ 412965 h 604841"/>
                <a:gd name="connsiteX18" fmla="*/ 285107 w 548409"/>
                <a:gd name="connsiteY18" fmla="*/ 351624 h 604841"/>
                <a:gd name="connsiteX19" fmla="*/ 219080 w 548409"/>
                <a:gd name="connsiteY19" fmla="*/ 231148 h 604841"/>
                <a:gd name="connsiteX20" fmla="*/ 9865 w 548409"/>
                <a:gd name="connsiteY20" fmla="*/ 148801 h 604841"/>
                <a:gd name="connsiteX21" fmla="*/ 29133 w 548409"/>
                <a:gd name="connsiteY21" fmla="*/ 91078 h 604841"/>
                <a:gd name="connsiteX22" fmla="*/ 199635 w 548409"/>
                <a:gd name="connsiteY22" fmla="*/ 0 h 604841"/>
                <a:gd name="connsiteX23" fmla="*/ 264312 w 548409"/>
                <a:gd name="connsiteY23" fmla="*/ 57728 h 604841"/>
                <a:gd name="connsiteX24" fmla="*/ 250617 w 548409"/>
                <a:gd name="connsiteY24" fmla="*/ 105658 h 604841"/>
                <a:gd name="connsiteX25" fmla="*/ 134694 w 548409"/>
                <a:gd name="connsiteY25" fmla="*/ 72557 h 604841"/>
                <a:gd name="connsiteX26" fmla="*/ 199635 w 548409"/>
                <a:gd name="connsiteY26" fmla="*/ 0 h 604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48409" h="604841">
                  <a:moveTo>
                    <a:pt x="29133" y="91078"/>
                  </a:moveTo>
                  <a:cubicBezTo>
                    <a:pt x="68731" y="91078"/>
                    <a:pt x="67936" y="156568"/>
                    <a:pt x="153054" y="156568"/>
                  </a:cubicBezTo>
                  <a:cubicBezTo>
                    <a:pt x="193801" y="156568"/>
                    <a:pt x="223323" y="140063"/>
                    <a:pt x="259651" y="118439"/>
                  </a:cubicBezTo>
                  <a:cubicBezTo>
                    <a:pt x="342559" y="69366"/>
                    <a:pt x="448537" y="102905"/>
                    <a:pt x="502012" y="177750"/>
                  </a:cubicBezTo>
                  <a:cubicBezTo>
                    <a:pt x="534097" y="222499"/>
                    <a:pt x="484953" y="263363"/>
                    <a:pt x="453398" y="219409"/>
                  </a:cubicBezTo>
                  <a:cubicBezTo>
                    <a:pt x="423965" y="178192"/>
                    <a:pt x="386488" y="162658"/>
                    <a:pt x="343178" y="173955"/>
                  </a:cubicBezTo>
                  <a:cubicBezTo>
                    <a:pt x="362889" y="208289"/>
                    <a:pt x="540726" y="543856"/>
                    <a:pt x="543643" y="549946"/>
                  </a:cubicBezTo>
                  <a:cubicBezTo>
                    <a:pt x="563000" y="589663"/>
                    <a:pt x="518806" y="618083"/>
                    <a:pt x="493262" y="598489"/>
                  </a:cubicBezTo>
                  <a:cubicBezTo>
                    <a:pt x="480799" y="588869"/>
                    <a:pt x="480092" y="584279"/>
                    <a:pt x="446858" y="528057"/>
                  </a:cubicBezTo>
                  <a:cubicBezTo>
                    <a:pt x="446769" y="527881"/>
                    <a:pt x="446681" y="527793"/>
                    <a:pt x="446593" y="527616"/>
                  </a:cubicBezTo>
                  <a:cubicBezTo>
                    <a:pt x="446681" y="527616"/>
                    <a:pt x="446769" y="527528"/>
                    <a:pt x="446946" y="527528"/>
                  </a:cubicBezTo>
                  <a:cubicBezTo>
                    <a:pt x="429887" y="498490"/>
                    <a:pt x="406906" y="458596"/>
                    <a:pt x="374556" y="403698"/>
                  </a:cubicBezTo>
                  <a:cubicBezTo>
                    <a:pt x="372081" y="405110"/>
                    <a:pt x="320904" y="426469"/>
                    <a:pt x="298984" y="440414"/>
                  </a:cubicBezTo>
                  <a:cubicBezTo>
                    <a:pt x="323732" y="455595"/>
                    <a:pt x="356171" y="476866"/>
                    <a:pt x="379948" y="491164"/>
                  </a:cubicBezTo>
                  <a:cubicBezTo>
                    <a:pt x="417866" y="513847"/>
                    <a:pt x="396476" y="561773"/>
                    <a:pt x="364391" y="559390"/>
                  </a:cubicBezTo>
                  <a:cubicBezTo>
                    <a:pt x="348658" y="558154"/>
                    <a:pt x="345564" y="554624"/>
                    <a:pt x="286874" y="525763"/>
                  </a:cubicBezTo>
                  <a:cubicBezTo>
                    <a:pt x="259209" y="512082"/>
                    <a:pt x="230748" y="498049"/>
                    <a:pt x="208385" y="484633"/>
                  </a:cubicBezTo>
                  <a:cubicBezTo>
                    <a:pt x="189824" y="473512"/>
                    <a:pt x="167020" y="438208"/>
                    <a:pt x="195834" y="412965"/>
                  </a:cubicBezTo>
                  <a:lnTo>
                    <a:pt x="285107" y="351624"/>
                  </a:lnTo>
                  <a:cubicBezTo>
                    <a:pt x="262833" y="308729"/>
                    <a:pt x="241266" y="269277"/>
                    <a:pt x="219080" y="231148"/>
                  </a:cubicBezTo>
                  <a:cubicBezTo>
                    <a:pt x="143773" y="252507"/>
                    <a:pt x="66875" y="228500"/>
                    <a:pt x="9865" y="148801"/>
                  </a:cubicBezTo>
                  <a:cubicBezTo>
                    <a:pt x="-11614" y="118704"/>
                    <a:pt x="5268" y="91078"/>
                    <a:pt x="29133" y="91078"/>
                  </a:cubicBezTo>
                  <a:close/>
                  <a:moveTo>
                    <a:pt x="199635" y="0"/>
                  </a:moveTo>
                  <a:cubicBezTo>
                    <a:pt x="232769" y="0"/>
                    <a:pt x="260601" y="24803"/>
                    <a:pt x="264312" y="57728"/>
                  </a:cubicBezTo>
                  <a:cubicBezTo>
                    <a:pt x="266344" y="75029"/>
                    <a:pt x="261485" y="92065"/>
                    <a:pt x="250617" y="105658"/>
                  </a:cubicBezTo>
                  <a:cubicBezTo>
                    <a:pt x="214921" y="150587"/>
                    <a:pt x="141409" y="130638"/>
                    <a:pt x="134694" y="72557"/>
                  </a:cubicBezTo>
                  <a:cubicBezTo>
                    <a:pt x="130364" y="33983"/>
                    <a:pt x="160582" y="0"/>
                    <a:pt x="199635" y="0"/>
                  </a:cubicBezTo>
                  <a:close/>
                </a:path>
              </a:pathLst>
            </a:custGeom>
            <a:solidFill>
              <a:srgbClr val="A9D18E"/>
            </a:solidFill>
            <a:ln>
              <a:noFill/>
            </a:ln>
          </p:spPr>
          <p:txBody>
            <a:bodyPr/>
            <a:lstStyle/>
            <a:p>
              <a:endParaRPr lang="zh-CN" altLang="en-US" sz="160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08A0DE80-CBF4-44B3-AA01-9B1DDF6F700C}"/>
              </a:ext>
            </a:extLst>
          </p:cNvPr>
          <p:cNvGrpSpPr/>
          <p:nvPr/>
        </p:nvGrpSpPr>
        <p:grpSpPr>
          <a:xfrm>
            <a:off x="487997" y="3636258"/>
            <a:ext cx="4310212" cy="1077218"/>
            <a:chOff x="4573653" y="4419352"/>
            <a:chExt cx="4263621" cy="1077218"/>
          </a:xfrm>
        </p:grpSpPr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597B4B49-D000-43D4-8A54-74D8E6C371AC}"/>
                </a:ext>
              </a:extLst>
            </p:cNvPr>
            <p:cNvSpPr/>
            <p:nvPr/>
          </p:nvSpPr>
          <p:spPr>
            <a:xfrm>
              <a:off x="5255920" y="4419352"/>
              <a:ext cx="3581354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zh-CN" altLang="en-US" sz="1600" b="1" dirty="0">
                  <a:solidFill>
                    <a:schemeClr val="accent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宋体" charset="0"/>
                </a:rPr>
                <a:t>每个业务单元都独立核算、自负盈亏</a:t>
              </a:r>
              <a:r>
                <a:rPr lang="zh-CN" altLang="en-US" sz="1600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宋体" charset="0"/>
                </a:rPr>
                <a:t>，通过清晰透明的账目体系，以经营数据驱动业务增长，实现内部创业、全员参与经营</a:t>
              </a:r>
              <a:r>
                <a:rPr lang="zh-CN" altLang="en-US" sz="1600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Calibri" charset="0"/>
                </a:rPr>
                <a:t> </a:t>
              </a:r>
            </a:p>
          </p:txBody>
        </p:sp>
        <p:sp>
          <p:nvSpPr>
            <p:cNvPr id="59" name="iconfont-1191-801548">
              <a:extLst>
                <a:ext uri="{FF2B5EF4-FFF2-40B4-BE49-F238E27FC236}">
                  <a16:creationId xmlns:a16="http://schemas.microsoft.com/office/drawing/2014/main" id="{3719F40A-F173-46AB-BCDB-6BAF1DF2C2B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73653" y="4469935"/>
              <a:ext cx="352148" cy="408987"/>
            </a:xfrm>
            <a:custGeom>
              <a:avLst/>
              <a:gdLst>
                <a:gd name="T0" fmla="*/ 6232 w 6866"/>
                <a:gd name="T1" fmla="*/ 4805 h 7974"/>
                <a:gd name="T2" fmla="*/ 4119 w 6866"/>
                <a:gd name="T3" fmla="*/ 4805 h 7974"/>
                <a:gd name="T4" fmla="*/ 4119 w 6866"/>
                <a:gd name="T5" fmla="*/ 3855 h 7974"/>
                <a:gd name="T6" fmla="*/ 6232 w 6866"/>
                <a:gd name="T7" fmla="*/ 3855 h 7974"/>
                <a:gd name="T8" fmla="*/ 6866 w 6866"/>
                <a:gd name="T9" fmla="*/ 3274 h 7974"/>
                <a:gd name="T10" fmla="*/ 6232 w 6866"/>
                <a:gd name="T11" fmla="*/ 2693 h 7974"/>
                <a:gd name="T12" fmla="*/ 5176 w 6866"/>
                <a:gd name="T13" fmla="*/ 2693 h 7974"/>
                <a:gd name="T14" fmla="*/ 6232 w 6866"/>
                <a:gd name="T15" fmla="*/ 792 h 7974"/>
                <a:gd name="T16" fmla="*/ 5915 w 6866"/>
                <a:gd name="T17" fmla="*/ 105 h 7974"/>
                <a:gd name="T18" fmla="*/ 5070 w 6866"/>
                <a:gd name="T19" fmla="*/ 264 h 7974"/>
                <a:gd name="T20" fmla="*/ 3697 w 6866"/>
                <a:gd name="T21" fmla="*/ 2693 h 7974"/>
                <a:gd name="T22" fmla="*/ 3327 w 6866"/>
                <a:gd name="T23" fmla="*/ 2693 h 7974"/>
                <a:gd name="T24" fmla="*/ 3275 w 6866"/>
                <a:gd name="T25" fmla="*/ 2640 h 7974"/>
                <a:gd name="T26" fmla="*/ 2007 w 6866"/>
                <a:gd name="T27" fmla="*/ 316 h 7974"/>
                <a:gd name="T28" fmla="*/ 1162 w 6866"/>
                <a:gd name="T29" fmla="*/ 264 h 7974"/>
                <a:gd name="T30" fmla="*/ 845 w 6866"/>
                <a:gd name="T31" fmla="*/ 897 h 7974"/>
                <a:gd name="T32" fmla="*/ 1902 w 6866"/>
                <a:gd name="T33" fmla="*/ 2693 h 7974"/>
                <a:gd name="T34" fmla="*/ 634 w 6866"/>
                <a:gd name="T35" fmla="*/ 2693 h 7974"/>
                <a:gd name="T36" fmla="*/ 0 w 6866"/>
                <a:gd name="T37" fmla="*/ 3274 h 7974"/>
                <a:gd name="T38" fmla="*/ 634 w 6866"/>
                <a:gd name="T39" fmla="*/ 3855 h 7974"/>
                <a:gd name="T40" fmla="*/ 2746 w 6866"/>
                <a:gd name="T41" fmla="*/ 3855 h 7974"/>
                <a:gd name="T42" fmla="*/ 2746 w 6866"/>
                <a:gd name="T43" fmla="*/ 4805 h 7974"/>
                <a:gd name="T44" fmla="*/ 634 w 6866"/>
                <a:gd name="T45" fmla="*/ 4805 h 7974"/>
                <a:gd name="T46" fmla="*/ 0 w 6866"/>
                <a:gd name="T47" fmla="*/ 5333 h 7974"/>
                <a:gd name="T48" fmla="*/ 634 w 6866"/>
                <a:gd name="T49" fmla="*/ 5914 h 7974"/>
                <a:gd name="T50" fmla="*/ 2746 w 6866"/>
                <a:gd name="T51" fmla="*/ 5914 h 7974"/>
                <a:gd name="T52" fmla="*/ 2746 w 6866"/>
                <a:gd name="T53" fmla="*/ 7393 h 7974"/>
                <a:gd name="T54" fmla="*/ 3380 w 6866"/>
                <a:gd name="T55" fmla="*/ 7974 h 7974"/>
                <a:gd name="T56" fmla="*/ 3380 w 6866"/>
                <a:gd name="T57" fmla="*/ 7974 h 7974"/>
                <a:gd name="T58" fmla="*/ 4014 w 6866"/>
                <a:gd name="T59" fmla="*/ 7393 h 7974"/>
                <a:gd name="T60" fmla="*/ 4014 w 6866"/>
                <a:gd name="T61" fmla="*/ 5914 h 7974"/>
                <a:gd name="T62" fmla="*/ 6126 w 6866"/>
                <a:gd name="T63" fmla="*/ 5914 h 7974"/>
                <a:gd name="T64" fmla="*/ 6760 w 6866"/>
                <a:gd name="T65" fmla="*/ 5333 h 7974"/>
                <a:gd name="T66" fmla="*/ 6232 w 6866"/>
                <a:gd name="T67" fmla="*/ 4805 h 7974"/>
                <a:gd name="T68" fmla="*/ 6232 w 6866"/>
                <a:gd name="T69" fmla="*/ 4805 h 7974"/>
                <a:gd name="T70" fmla="*/ 6232 w 6866"/>
                <a:gd name="T71" fmla="*/ 4805 h 7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866" h="7974">
                  <a:moveTo>
                    <a:pt x="6232" y="4805"/>
                  </a:moveTo>
                  <a:lnTo>
                    <a:pt x="4119" y="4805"/>
                  </a:lnTo>
                  <a:lnTo>
                    <a:pt x="4119" y="3855"/>
                  </a:lnTo>
                  <a:lnTo>
                    <a:pt x="6232" y="3855"/>
                  </a:lnTo>
                  <a:cubicBezTo>
                    <a:pt x="6602" y="3855"/>
                    <a:pt x="6866" y="3591"/>
                    <a:pt x="6866" y="3274"/>
                  </a:cubicBezTo>
                  <a:cubicBezTo>
                    <a:pt x="6866" y="2957"/>
                    <a:pt x="6549" y="2693"/>
                    <a:pt x="6232" y="2693"/>
                  </a:cubicBezTo>
                  <a:lnTo>
                    <a:pt x="5176" y="2693"/>
                  </a:lnTo>
                  <a:lnTo>
                    <a:pt x="6232" y="792"/>
                  </a:lnTo>
                  <a:cubicBezTo>
                    <a:pt x="6390" y="580"/>
                    <a:pt x="6232" y="264"/>
                    <a:pt x="5915" y="105"/>
                  </a:cubicBezTo>
                  <a:cubicBezTo>
                    <a:pt x="5545" y="0"/>
                    <a:pt x="5176" y="52"/>
                    <a:pt x="5070" y="264"/>
                  </a:cubicBezTo>
                  <a:lnTo>
                    <a:pt x="3697" y="2693"/>
                  </a:lnTo>
                  <a:lnTo>
                    <a:pt x="3327" y="2693"/>
                  </a:lnTo>
                  <a:cubicBezTo>
                    <a:pt x="3327" y="2693"/>
                    <a:pt x="3327" y="2640"/>
                    <a:pt x="3275" y="2640"/>
                  </a:cubicBezTo>
                  <a:lnTo>
                    <a:pt x="2007" y="316"/>
                  </a:lnTo>
                  <a:cubicBezTo>
                    <a:pt x="1849" y="105"/>
                    <a:pt x="1479" y="105"/>
                    <a:pt x="1162" y="264"/>
                  </a:cubicBezTo>
                  <a:cubicBezTo>
                    <a:pt x="845" y="422"/>
                    <a:pt x="740" y="686"/>
                    <a:pt x="845" y="897"/>
                  </a:cubicBezTo>
                  <a:lnTo>
                    <a:pt x="1902" y="2693"/>
                  </a:lnTo>
                  <a:lnTo>
                    <a:pt x="634" y="2693"/>
                  </a:lnTo>
                  <a:cubicBezTo>
                    <a:pt x="317" y="2693"/>
                    <a:pt x="0" y="2957"/>
                    <a:pt x="0" y="3274"/>
                  </a:cubicBezTo>
                  <a:cubicBezTo>
                    <a:pt x="0" y="3591"/>
                    <a:pt x="317" y="3855"/>
                    <a:pt x="634" y="3855"/>
                  </a:cubicBezTo>
                  <a:lnTo>
                    <a:pt x="2746" y="3855"/>
                  </a:lnTo>
                  <a:lnTo>
                    <a:pt x="2746" y="4805"/>
                  </a:lnTo>
                  <a:lnTo>
                    <a:pt x="634" y="4805"/>
                  </a:lnTo>
                  <a:cubicBezTo>
                    <a:pt x="317" y="4805"/>
                    <a:pt x="0" y="5016"/>
                    <a:pt x="0" y="5333"/>
                  </a:cubicBezTo>
                  <a:cubicBezTo>
                    <a:pt x="0" y="5650"/>
                    <a:pt x="317" y="5914"/>
                    <a:pt x="634" y="5914"/>
                  </a:cubicBezTo>
                  <a:lnTo>
                    <a:pt x="2746" y="5914"/>
                  </a:lnTo>
                  <a:lnTo>
                    <a:pt x="2746" y="7393"/>
                  </a:lnTo>
                  <a:cubicBezTo>
                    <a:pt x="2746" y="7710"/>
                    <a:pt x="3063" y="7974"/>
                    <a:pt x="3380" y="7974"/>
                  </a:cubicBezTo>
                  <a:lnTo>
                    <a:pt x="3380" y="7974"/>
                  </a:lnTo>
                  <a:cubicBezTo>
                    <a:pt x="3750" y="7974"/>
                    <a:pt x="4014" y="7710"/>
                    <a:pt x="4014" y="7393"/>
                  </a:cubicBezTo>
                  <a:lnTo>
                    <a:pt x="4014" y="5914"/>
                  </a:lnTo>
                  <a:lnTo>
                    <a:pt x="6126" y="5914"/>
                  </a:lnTo>
                  <a:cubicBezTo>
                    <a:pt x="6496" y="5914"/>
                    <a:pt x="6760" y="5650"/>
                    <a:pt x="6760" y="5333"/>
                  </a:cubicBezTo>
                  <a:cubicBezTo>
                    <a:pt x="6866" y="5016"/>
                    <a:pt x="6549" y="4805"/>
                    <a:pt x="6232" y="4805"/>
                  </a:cubicBezTo>
                  <a:lnTo>
                    <a:pt x="6232" y="4805"/>
                  </a:lnTo>
                  <a:lnTo>
                    <a:pt x="6232" y="4805"/>
                  </a:lnTo>
                  <a:close/>
                </a:path>
              </a:pathLst>
            </a:custGeom>
            <a:solidFill>
              <a:srgbClr val="A9D18E"/>
            </a:solidFill>
            <a:ln>
              <a:noFill/>
            </a:ln>
          </p:spPr>
          <p:txBody>
            <a:bodyPr/>
            <a:lstStyle/>
            <a:p>
              <a:endParaRPr lang="zh-CN" altLang="en-US" sz="160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B64F5244-3ED1-4C12-98FE-4ED5BE05157A}"/>
              </a:ext>
            </a:extLst>
          </p:cNvPr>
          <p:cNvGrpSpPr/>
          <p:nvPr/>
        </p:nvGrpSpPr>
        <p:grpSpPr>
          <a:xfrm>
            <a:off x="7564079" y="2412630"/>
            <a:ext cx="4300988" cy="3306526"/>
            <a:chOff x="10626" y="2439"/>
            <a:chExt cx="8075" cy="6598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C8BF959-84CA-4669-99EE-E0C6ACC21395}"/>
                </a:ext>
              </a:extLst>
            </p:cNvPr>
            <p:cNvSpPr/>
            <p:nvPr/>
          </p:nvSpPr>
          <p:spPr>
            <a:xfrm>
              <a:off x="10774" y="2439"/>
              <a:ext cx="7927" cy="6598"/>
            </a:xfrm>
            <a:prstGeom prst="rect">
              <a:avLst/>
            </a:prstGeom>
            <a:solidFill>
              <a:srgbClr val="F2F2F2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chemeClr val="bg1"/>
                </a:solidFill>
                <a:latin typeface="华文黑体" panose="02010600040101010101" charset="-122"/>
                <a:ea typeface="华文黑体" panose="02010600040101010101" charset="-122"/>
              </a:endParaRP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E13439CC-0021-446D-B252-46C78A83FC70}"/>
                </a:ext>
              </a:extLst>
            </p:cNvPr>
            <p:cNvGrpSpPr/>
            <p:nvPr/>
          </p:nvGrpSpPr>
          <p:grpSpPr>
            <a:xfrm>
              <a:off x="10626" y="2537"/>
              <a:ext cx="7917" cy="6352"/>
              <a:chOff x="6743233" y="1610208"/>
              <a:chExt cx="5024424" cy="4032281"/>
            </a:xfrm>
          </p:grpSpPr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71A030B1-CFD2-4106-A897-7766E59C4868}"/>
                  </a:ext>
                </a:extLst>
              </p:cNvPr>
              <p:cNvGrpSpPr/>
              <p:nvPr/>
            </p:nvGrpSpPr>
            <p:grpSpPr>
              <a:xfrm>
                <a:off x="7775277" y="2079079"/>
                <a:ext cx="3758668" cy="3563410"/>
                <a:chOff x="7152977" y="2079079"/>
                <a:chExt cx="3758668" cy="3563410"/>
              </a:xfrm>
            </p:grpSpPr>
            <p:sp>
              <p:nvSpPr>
                <p:cNvPr id="19" name="矩形 18">
                  <a:extLst>
                    <a:ext uri="{FF2B5EF4-FFF2-40B4-BE49-F238E27FC236}">
                      <a16:creationId xmlns:a16="http://schemas.microsoft.com/office/drawing/2014/main" id="{ED70C1DE-89EE-42E5-A30B-6A89FEC89FBC}"/>
                    </a:ext>
                  </a:extLst>
                </p:cNvPr>
                <p:cNvSpPr/>
                <p:nvPr/>
              </p:nvSpPr>
              <p:spPr>
                <a:xfrm>
                  <a:off x="9012360" y="2192742"/>
                  <a:ext cx="1899285" cy="3090544"/>
                </a:xfrm>
                <a:prstGeom prst="rect">
                  <a:avLst/>
                </a:prstGeom>
                <a:noFill/>
                <a:ln>
                  <a:solidFill>
                    <a:srgbClr val="C0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solidFill>
                      <a:schemeClr val="bg1"/>
                    </a:solidFill>
                    <a:latin typeface="华文黑体" panose="02010600040101010101" charset="-122"/>
                    <a:ea typeface="华文黑体" panose="02010600040101010101" charset="-122"/>
                  </a:endParaRPr>
                </a:p>
              </p:txBody>
            </p:sp>
            <p:sp>
              <p:nvSpPr>
                <p:cNvPr id="20" name="等腰三角形 19">
                  <a:extLst>
                    <a:ext uri="{FF2B5EF4-FFF2-40B4-BE49-F238E27FC236}">
                      <a16:creationId xmlns:a16="http://schemas.microsoft.com/office/drawing/2014/main" id="{D84CCC57-C055-4F81-9B05-E0F4A03F8696}"/>
                    </a:ext>
                  </a:extLst>
                </p:cNvPr>
                <p:cNvSpPr/>
                <p:nvPr/>
              </p:nvSpPr>
              <p:spPr>
                <a:xfrm rot="10800000">
                  <a:off x="7424792" y="2583828"/>
                  <a:ext cx="3151770" cy="2466700"/>
                </a:xfrm>
                <a:prstGeom prst="triangle">
                  <a:avLst/>
                </a:prstGeom>
                <a:solidFill>
                  <a:srgbClr val="0C7F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solidFill>
                      <a:schemeClr val="bg1"/>
                    </a:solidFill>
                    <a:latin typeface="华文黑体" panose="02010600040101010101" charset="-122"/>
                    <a:ea typeface="华文黑体" panose="02010600040101010101" charset="-122"/>
                  </a:endParaRPr>
                </a:p>
              </p:txBody>
            </p:sp>
            <p:grpSp>
              <p:nvGrpSpPr>
                <p:cNvPr id="21" name="组合 20">
                  <a:extLst>
                    <a:ext uri="{FF2B5EF4-FFF2-40B4-BE49-F238E27FC236}">
                      <a16:creationId xmlns:a16="http://schemas.microsoft.com/office/drawing/2014/main" id="{78189AFB-343A-46DB-973B-E4A25095C1A0}"/>
                    </a:ext>
                  </a:extLst>
                </p:cNvPr>
                <p:cNvGrpSpPr/>
                <p:nvPr/>
              </p:nvGrpSpPr>
              <p:grpSpPr>
                <a:xfrm>
                  <a:off x="8827969" y="5050590"/>
                  <a:ext cx="362642" cy="381165"/>
                  <a:chOff x="9699737" y="3584309"/>
                  <a:chExt cx="474504" cy="479610"/>
                </a:xfrm>
                <a:solidFill>
                  <a:srgbClr val="FFC000"/>
                </a:solidFill>
              </p:grpSpPr>
              <p:sp>
                <p:nvSpPr>
                  <p:cNvPr id="52" name="Freeform 8">
                    <a:extLst>
                      <a:ext uri="{FF2B5EF4-FFF2-40B4-BE49-F238E27FC236}">
                        <a16:creationId xmlns:a16="http://schemas.microsoft.com/office/drawing/2014/main" id="{FB20C414-7BD4-4E9A-BE21-71E708418D2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822053" y="3584309"/>
                    <a:ext cx="225653" cy="270440"/>
                  </a:xfrm>
                  <a:custGeom>
                    <a:avLst/>
                    <a:gdLst>
                      <a:gd name="T0" fmla="*/ 108 w 214"/>
                      <a:gd name="T1" fmla="*/ 0 h 256"/>
                      <a:gd name="T2" fmla="*/ 136 w 214"/>
                      <a:gd name="T3" fmla="*/ 5 h 256"/>
                      <a:gd name="T4" fmla="*/ 161 w 214"/>
                      <a:gd name="T5" fmla="*/ 18 h 256"/>
                      <a:gd name="T6" fmla="*/ 182 w 214"/>
                      <a:gd name="T7" fmla="*/ 39 h 256"/>
                      <a:gd name="T8" fmla="*/ 200 w 214"/>
                      <a:gd name="T9" fmla="*/ 64 h 256"/>
                      <a:gd name="T10" fmla="*/ 210 w 214"/>
                      <a:gd name="T11" fmla="*/ 94 h 256"/>
                      <a:gd name="T12" fmla="*/ 214 w 214"/>
                      <a:gd name="T13" fmla="*/ 129 h 256"/>
                      <a:gd name="T14" fmla="*/ 210 w 214"/>
                      <a:gd name="T15" fmla="*/ 163 h 256"/>
                      <a:gd name="T16" fmla="*/ 200 w 214"/>
                      <a:gd name="T17" fmla="*/ 193 h 256"/>
                      <a:gd name="T18" fmla="*/ 182 w 214"/>
                      <a:gd name="T19" fmla="*/ 219 h 256"/>
                      <a:gd name="T20" fmla="*/ 161 w 214"/>
                      <a:gd name="T21" fmla="*/ 239 h 256"/>
                      <a:gd name="T22" fmla="*/ 136 w 214"/>
                      <a:gd name="T23" fmla="*/ 251 h 256"/>
                      <a:gd name="T24" fmla="*/ 108 w 214"/>
                      <a:gd name="T25" fmla="*/ 256 h 256"/>
                      <a:gd name="T26" fmla="*/ 78 w 214"/>
                      <a:gd name="T27" fmla="*/ 251 h 256"/>
                      <a:gd name="T28" fmla="*/ 53 w 214"/>
                      <a:gd name="T29" fmla="*/ 239 h 256"/>
                      <a:gd name="T30" fmla="*/ 32 w 214"/>
                      <a:gd name="T31" fmla="*/ 219 h 256"/>
                      <a:gd name="T32" fmla="*/ 14 w 214"/>
                      <a:gd name="T33" fmla="*/ 193 h 256"/>
                      <a:gd name="T34" fmla="*/ 3 w 214"/>
                      <a:gd name="T35" fmla="*/ 163 h 256"/>
                      <a:gd name="T36" fmla="*/ 0 w 214"/>
                      <a:gd name="T37" fmla="*/ 129 h 256"/>
                      <a:gd name="T38" fmla="*/ 3 w 214"/>
                      <a:gd name="T39" fmla="*/ 94 h 256"/>
                      <a:gd name="T40" fmla="*/ 14 w 214"/>
                      <a:gd name="T41" fmla="*/ 64 h 256"/>
                      <a:gd name="T42" fmla="*/ 32 w 214"/>
                      <a:gd name="T43" fmla="*/ 39 h 256"/>
                      <a:gd name="T44" fmla="*/ 53 w 214"/>
                      <a:gd name="T45" fmla="*/ 18 h 256"/>
                      <a:gd name="T46" fmla="*/ 78 w 214"/>
                      <a:gd name="T47" fmla="*/ 5 h 256"/>
                      <a:gd name="T48" fmla="*/ 108 w 214"/>
                      <a:gd name="T49" fmla="*/ 0 h 25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214"/>
                      <a:gd name="T76" fmla="*/ 0 h 256"/>
                      <a:gd name="T77" fmla="*/ 214 w 214"/>
                      <a:gd name="T78" fmla="*/ 256 h 25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214" h="256">
                        <a:moveTo>
                          <a:pt x="108" y="0"/>
                        </a:moveTo>
                        <a:lnTo>
                          <a:pt x="136" y="5"/>
                        </a:lnTo>
                        <a:lnTo>
                          <a:pt x="161" y="18"/>
                        </a:lnTo>
                        <a:lnTo>
                          <a:pt x="182" y="39"/>
                        </a:lnTo>
                        <a:lnTo>
                          <a:pt x="200" y="64"/>
                        </a:lnTo>
                        <a:lnTo>
                          <a:pt x="210" y="94"/>
                        </a:lnTo>
                        <a:lnTo>
                          <a:pt x="214" y="129"/>
                        </a:lnTo>
                        <a:lnTo>
                          <a:pt x="210" y="163"/>
                        </a:lnTo>
                        <a:lnTo>
                          <a:pt x="200" y="193"/>
                        </a:lnTo>
                        <a:lnTo>
                          <a:pt x="182" y="219"/>
                        </a:lnTo>
                        <a:lnTo>
                          <a:pt x="161" y="239"/>
                        </a:lnTo>
                        <a:lnTo>
                          <a:pt x="136" y="251"/>
                        </a:lnTo>
                        <a:lnTo>
                          <a:pt x="108" y="256"/>
                        </a:lnTo>
                        <a:lnTo>
                          <a:pt x="78" y="251"/>
                        </a:lnTo>
                        <a:lnTo>
                          <a:pt x="53" y="239"/>
                        </a:lnTo>
                        <a:lnTo>
                          <a:pt x="32" y="219"/>
                        </a:lnTo>
                        <a:lnTo>
                          <a:pt x="14" y="193"/>
                        </a:lnTo>
                        <a:lnTo>
                          <a:pt x="3" y="163"/>
                        </a:lnTo>
                        <a:lnTo>
                          <a:pt x="0" y="129"/>
                        </a:lnTo>
                        <a:lnTo>
                          <a:pt x="3" y="94"/>
                        </a:lnTo>
                        <a:lnTo>
                          <a:pt x="14" y="64"/>
                        </a:lnTo>
                        <a:lnTo>
                          <a:pt x="32" y="39"/>
                        </a:lnTo>
                        <a:lnTo>
                          <a:pt x="53" y="18"/>
                        </a:lnTo>
                        <a:lnTo>
                          <a:pt x="78" y="5"/>
                        </a:lnTo>
                        <a:lnTo>
                          <a:pt x="108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bevel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zh-CN">
                      <a:solidFill>
                        <a:schemeClr val="bg1"/>
                      </a:solidFill>
                      <a:latin typeface="华文黑体" panose="02010600040101010101" charset="-122"/>
                      <a:ea typeface="华文黑体" panose="02010600040101010101" charset="-122"/>
                      <a:sym typeface="Arial" panose="020B0604020202090204" pitchFamily="34" charset="0"/>
                    </a:endParaRPr>
                  </a:p>
                </p:txBody>
              </p:sp>
              <p:sp>
                <p:nvSpPr>
                  <p:cNvPr id="53" name="Freeform 9">
                    <a:extLst>
                      <a:ext uri="{FF2B5EF4-FFF2-40B4-BE49-F238E27FC236}">
                        <a16:creationId xmlns:a16="http://schemas.microsoft.com/office/drawing/2014/main" id="{FE4903D4-C847-4025-9BBA-B89CA393E5E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807290" y="3698401"/>
                    <a:ext cx="33742" cy="52821"/>
                  </a:xfrm>
                  <a:custGeom>
                    <a:avLst/>
                    <a:gdLst>
                      <a:gd name="T0" fmla="*/ 16 w 34"/>
                      <a:gd name="T1" fmla="*/ 0 h 49"/>
                      <a:gd name="T2" fmla="*/ 21 w 34"/>
                      <a:gd name="T3" fmla="*/ 0 h 49"/>
                      <a:gd name="T4" fmla="*/ 27 w 34"/>
                      <a:gd name="T5" fmla="*/ 3 h 49"/>
                      <a:gd name="T6" fmla="*/ 30 w 34"/>
                      <a:gd name="T7" fmla="*/ 9 h 49"/>
                      <a:gd name="T8" fmla="*/ 32 w 34"/>
                      <a:gd name="T9" fmla="*/ 16 h 49"/>
                      <a:gd name="T10" fmla="*/ 34 w 34"/>
                      <a:gd name="T11" fmla="*/ 24 h 49"/>
                      <a:gd name="T12" fmla="*/ 32 w 34"/>
                      <a:gd name="T13" fmla="*/ 33 h 49"/>
                      <a:gd name="T14" fmla="*/ 30 w 34"/>
                      <a:gd name="T15" fmla="*/ 40 h 49"/>
                      <a:gd name="T16" fmla="*/ 27 w 34"/>
                      <a:gd name="T17" fmla="*/ 46 h 49"/>
                      <a:gd name="T18" fmla="*/ 21 w 34"/>
                      <a:gd name="T19" fmla="*/ 49 h 49"/>
                      <a:gd name="T20" fmla="*/ 16 w 34"/>
                      <a:gd name="T21" fmla="*/ 49 h 49"/>
                      <a:gd name="T22" fmla="*/ 11 w 34"/>
                      <a:gd name="T23" fmla="*/ 49 h 49"/>
                      <a:gd name="T24" fmla="*/ 7 w 34"/>
                      <a:gd name="T25" fmla="*/ 46 h 49"/>
                      <a:gd name="T26" fmla="*/ 4 w 34"/>
                      <a:gd name="T27" fmla="*/ 40 h 49"/>
                      <a:gd name="T28" fmla="*/ 0 w 34"/>
                      <a:gd name="T29" fmla="*/ 33 h 49"/>
                      <a:gd name="T30" fmla="*/ 0 w 34"/>
                      <a:gd name="T31" fmla="*/ 24 h 49"/>
                      <a:gd name="T32" fmla="*/ 0 w 34"/>
                      <a:gd name="T33" fmla="*/ 16 h 49"/>
                      <a:gd name="T34" fmla="*/ 4 w 34"/>
                      <a:gd name="T35" fmla="*/ 9 h 49"/>
                      <a:gd name="T36" fmla="*/ 7 w 34"/>
                      <a:gd name="T37" fmla="*/ 3 h 49"/>
                      <a:gd name="T38" fmla="*/ 11 w 34"/>
                      <a:gd name="T39" fmla="*/ 0 h 49"/>
                      <a:gd name="T40" fmla="*/ 16 w 34"/>
                      <a:gd name="T41" fmla="*/ 0 h 49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34"/>
                      <a:gd name="T64" fmla="*/ 0 h 49"/>
                      <a:gd name="T65" fmla="*/ 34 w 34"/>
                      <a:gd name="T66" fmla="*/ 49 h 49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34" h="49">
                        <a:moveTo>
                          <a:pt x="16" y="0"/>
                        </a:moveTo>
                        <a:lnTo>
                          <a:pt x="21" y="0"/>
                        </a:lnTo>
                        <a:lnTo>
                          <a:pt x="27" y="3"/>
                        </a:lnTo>
                        <a:lnTo>
                          <a:pt x="30" y="9"/>
                        </a:lnTo>
                        <a:lnTo>
                          <a:pt x="32" y="16"/>
                        </a:lnTo>
                        <a:lnTo>
                          <a:pt x="34" y="24"/>
                        </a:lnTo>
                        <a:lnTo>
                          <a:pt x="32" y="33"/>
                        </a:lnTo>
                        <a:lnTo>
                          <a:pt x="30" y="40"/>
                        </a:lnTo>
                        <a:lnTo>
                          <a:pt x="27" y="46"/>
                        </a:lnTo>
                        <a:lnTo>
                          <a:pt x="21" y="49"/>
                        </a:lnTo>
                        <a:lnTo>
                          <a:pt x="16" y="49"/>
                        </a:lnTo>
                        <a:lnTo>
                          <a:pt x="11" y="49"/>
                        </a:lnTo>
                        <a:lnTo>
                          <a:pt x="7" y="46"/>
                        </a:lnTo>
                        <a:lnTo>
                          <a:pt x="4" y="40"/>
                        </a:lnTo>
                        <a:lnTo>
                          <a:pt x="0" y="33"/>
                        </a:lnTo>
                        <a:lnTo>
                          <a:pt x="0" y="24"/>
                        </a:lnTo>
                        <a:lnTo>
                          <a:pt x="0" y="16"/>
                        </a:lnTo>
                        <a:lnTo>
                          <a:pt x="4" y="9"/>
                        </a:lnTo>
                        <a:lnTo>
                          <a:pt x="7" y="3"/>
                        </a:lnTo>
                        <a:lnTo>
                          <a:pt x="11" y="0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bevel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zh-CN">
                      <a:solidFill>
                        <a:schemeClr val="bg1"/>
                      </a:solidFill>
                      <a:latin typeface="华文黑体" panose="02010600040101010101" charset="-122"/>
                      <a:ea typeface="华文黑体" panose="02010600040101010101" charset="-122"/>
                      <a:sym typeface="Arial" panose="020B0604020202090204" pitchFamily="34" charset="0"/>
                    </a:endParaRPr>
                  </a:p>
                </p:txBody>
              </p:sp>
              <p:sp>
                <p:nvSpPr>
                  <p:cNvPr id="54" name="Freeform 10">
                    <a:extLst>
                      <a:ext uri="{FF2B5EF4-FFF2-40B4-BE49-F238E27FC236}">
                        <a16:creationId xmlns:a16="http://schemas.microsoft.com/office/drawing/2014/main" id="{953F4222-77B2-483E-8EA7-68FFDD46325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032944" y="3698401"/>
                    <a:ext cx="35852" cy="52821"/>
                  </a:xfrm>
                  <a:custGeom>
                    <a:avLst/>
                    <a:gdLst>
                      <a:gd name="T0" fmla="*/ 16 w 33"/>
                      <a:gd name="T1" fmla="*/ 0 h 49"/>
                      <a:gd name="T2" fmla="*/ 21 w 33"/>
                      <a:gd name="T3" fmla="*/ 0 h 49"/>
                      <a:gd name="T4" fmla="*/ 26 w 33"/>
                      <a:gd name="T5" fmla="*/ 3 h 49"/>
                      <a:gd name="T6" fmla="*/ 30 w 33"/>
                      <a:gd name="T7" fmla="*/ 9 h 49"/>
                      <a:gd name="T8" fmla="*/ 31 w 33"/>
                      <a:gd name="T9" fmla="*/ 16 h 49"/>
                      <a:gd name="T10" fmla="*/ 33 w 33"/>
                      <a:gd name="T11" fmla="*/ 24 h 49"/>
                      <a:gd name="T12" fmla="*/ 31 w 33"/>
                      <a:gd name="T13" fmla="*/ 33 h 49"/>
                      <a:gd name="T14" fmla="*/ 30 w 33"/>
                      <a:gd name="T15" fmla="*/ 40 h 49"/>
                      <a:gd name="T16" fmla="*/ 26 w 33"/>
                      <a:gd name="T17" fmla="*/ 46 h 49"/>
                      <a:gd name="T18" fmla="*/ 21 w 33"/>
                      <a:gd name="T19" fmla="*/ 49 h 49"/>
                      <a:gd name="T20" fmla="*/ 16 w 33"/>
                      <a:gd name="T21" fmla="*/ 49 h 49"/>
                      <a:gd name="T22" fmla="*/ 12 w 33"/>
                      <a:gd name="T23" fmla="*/ 49 h 49"/>
                      <a:gd name="T24" fmla="*/ 7 w 33"/>
                      <a:gd name="T25" fmla="*/ 46 h 49"/>
                      <a:gd name="T26" fmla="*/ 3 w 33"/>
                      <a:gd name="T27" fmla="*/ 40 h 49"/>
                      <a:gd name="T28" fmla="*/ 1 w 33"/>
                      <a:gd name="T29" fmla="*/ 33 h 49"/>
                      <a:gd name="T30" fmla="*/ 0 w 33"/>
                      <a:gd name="T31" fmla="*/ 24 h 49"/>
                      <a:gd name="T32" fmla="*/ 1 w 33"/>
                      <a:gd name="T33" fmla="*/ 16 h 49"/>
                      <a:gd name="T34" fmla="*/ 3 w 33"/>
                      <a:gd name="T35" fmla="*/ 9 h 49"/>
                      <a:gd name="T36" fmla="*/ 7 w 33"/>
                      <a:gd name="T37" fmla="*/ 3 h 49"/>
                      <a:gd name="T38" fmla="*/ 12 w 33"/>
                      <a:gd name="T39" fmla="*/ 0 h 49"/>
                      <a:gd name="T40" fmla="*/ 16 w 33"/>
                      <a:gd name="T41" fmla="*/ 0 h 49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33"/>
                      <a:gd name="T64" fmla="*/ 0 h 49"/>
                      <a:gd name="T65" fmla="*/ 33 w 33"/>
                      <a:gd name="T66" fmla="*/ 49 h 49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33" h="49">
                        <a:moveTo>
                          <a:pt x="16" y="0"/>
                        </a:moveTo>
                        <a:lnTo>
                          <a:pt x="21" y="0"/>
                        </a:lnTo>
                        <a:lnTo>
                          <a:pt x="26" y="3"/>
                        </a:lnTo>
                        <a:lnTo>
                          <a:pt x="30" y="9"/>
                        </a:lnTo>
                        <a:lnTo>
                          <a:pt x="31" y="16"/>
                        </a:lnTo>
                        <a:lnTo>
                          <a:pt x="33" y="24"/>
                        </a:lnTo>
                        <a:lnTo>
                          <a:pt x="31" y="33"/>
                        </a:lnTo>
                        <a:lnTo>
                          <a:pt x="30" y="40"/>
                        </a:lnTo>
                        <a:lnTo>
                          <a:pt x="26" y="46"/>
                        </a:lnTo>
                        <a:lnTo>
                          <a:pt x="21" y="49"/>
                        </a:lnTo>
                        <a:lnTo>
                          <a:pt x="16" y="49"/>
                        </a:lnTo>
                        <a:lnTo>
                          <a:pt x="12" y="49"/>
                        </a:lnTo>
                        <a:lnTo>
                          <a:pt x="7" y="46"/>
                        </a:lnTo>
                        <a:lnTo>
                          <a:pt x="3" y="40"/>
                        </a:lnTo>
                        <a:lnTo>
                          <a:pt x="1" y="33"/>
                        </a:lnTo>
                        <a:lnTo>
                          <a:pt x="0" y="24"/>
                        </a:lnTo>
                        <a:lnTo>
                          <a:pt x="1" y="16"/>
                        </a:lnTo>
                        <a:lnTo>
                          <a:pt x="3" y="9"/>
                        </a:lnTo>
                        <a:lnTo>
                          <a:pt x="7" y="3"/>
                        </a:lnTo>
                        <a:lnTo>
                          <a:pt x="12" y="0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bevel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zh-CN">
                      <a:solidFill>
                        <a:schemeClr val="bg1"/>
                      </a:solidFill>
                      <a:latin typeface="华文黑体" panose="02010600040101010101" charset="-122"/>
                      <a:ea typeface="华文黑体" panose="02010600040101010101" charset="-122"/>
                      <a:sym typeface="Arial" panose="020B0604020202090204" pitchFamily="34" charset="0"/>
                    </a:endParaRPr>
                  </a:p>
                </p:txBody>
              </p:sp>
              <p:sp>
                <p:nvSpPr>
                  <p:cNvPr id="55" name="Freeform 11">
                    <a:extLst>
                      <a:ext uri="{FF2B5EF4-FFF2-40B4-BE49-F238E27FC236}">
                        <a16:creationId xmlns:a16="http://schemas.microsoft.com/office/drawing/2014/main" id="{12B19048-9762-4B86-A66E-E755B4D8A85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902192" y="3858975"/>
                    <a:ext cx="69595" cy="63384"/>
                  </a:xfrm>
                  <a:custGeom>
                    <a:avLst/>
                    <a:gdLst>
                      <a:gd name="T0" fmla="*/ 16 w 65"/>
                      <a:gd name="T1" fmla="*/ 0 h 58"/>
                      <a:gd name="T2" fmla="*/ 49 w 65"/>
                      <a:gd name="T3" fmla="*/ 0 h 58"/>
                      <a:gd name="T4" fmla="*/ 65 w 65"/>
                      <a:gd name="T5" fmla="*/ 30 h 58"/>
                      <a:gd name="T6" fmla="*/ 49 w 65"/>
                      <a:gd name="T7" fmla="*/ 58 h 58"/>
                      <a:gd name="T8" fmla="*/ 16 w 65"/>
                      <a:gd name="T9" fmla="*/ 58 h 58"/>
                      <a:gd name="T10" fmla="*/ 0 w 65"/>
                      <a:gd name="T11" fmla="*/ 30 h 58"/>
                      <a:gd name="T12" fmla="*/ 16 w 65"/>
                      <a:gd name="T13" fmla="*/ 0 h 5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5"/>
                      <a:gd name="T22" fmla="*/ 0 h 58"/>
                      <a:gd name="T23" fmla="*/ 65 w 65"/>
                      <a:gd name="T24" fmla="*/ 58 h 5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5" h="58">
                        <a:moveTo>
                          <a:pt x="16" y="0"/>
                        </a:moveTo>
                        <a:lnTo>
                          <a:pt x="49" y="0"/>
                        </a:lnTo>
                        <a:lnTo>
                          <a:pt x="65" y="30"/>
                        </a:lnTo>
                        <a:lnTo>
                          <a:pt x="49" y="58"/>
                        </a:lnTo>
                        <a:lnTo>
                          <a:pt x="16" y="58"/>
                        </a:lnTo>
                        <a:lnTo>
                          <a:pt x="0" y="30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bevel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zh-CN">
                      <a:solidFill>
                        <a:schemeClr val="bg1"/>
                      </a:solidFill>
                      <a:latin typeface="华文黑体" panose="02010600040101010101" charset="-122"/>
                      <a:ea typeface="华文黑体" panose="02010600040101010101" charset="-122"/>
                      <a:sym typeface="Arial" panose="020B0604020202090204" pitchFamily="34" charset="0"/>
                    </a:endParaRPr>
                  </a:p>
                </p:txBody>
              </p:sp>
              <p:sp>
                <p:nvSpPr>
                  <p:cNvPr id="56" name="Rectangle 12">
                    <a:extLst>
                      <a:ext uri="{FF2B5EF4-FFF2-40B4-BE49-F238E27FC236}">
                        <a16:creationId xmlns:a16="http://schemas.microsoft.com/office/drawing/2014/main" id="{C633ADC3-83D4-4B5A-BBCC-030626FCCC8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919063" y="3922360"/>
                    <a:ext cx="35852" cy="6549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zh-CN">
                      <a:solidFill>
                        <a:schemeClr val="bg1"/>
                      </a:solidFill>
                      <a:latin typeface="华文黑体" panose="02010600040101010101" charset="-122"/>
                      <a:ea typeface="华文黑体" panose="02010600040101010101" charset="-122"/>
                      <a:sym typeface="Arial" panose="020B0604020202090204" pitchFamily="34" charset="0"/>
                    </a:endParaRPr>
                  </a:p>
                </p:txBody>
              </p:sp>
              <p:sp>
                <p:nvSpPr>
                  <p:cNvPr id="57" name="Freeform 13">
                    <a:extLst>
                      <a:ext uri="{FF2B5EF4-FFF2-40B4-BE49-F238E27FC236}">
                        <a16:creationId xmlns:a16="http://schemas.microsoft.com/office/drawing/2014/main" id="{DCD49610-A479-4A0A-877D-D2EBF32131C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99737" y="3863201"/>
                    <a:ext cx="474504" cy="200718"/>
                  </a:xfrm>
                  <a:custGeom>
                    <a:avLst/>
                    <a:gdLst>
                      <a:gd name="T0" fmla="*/ 301 w 449"/>
                      <a:gd name="T1" fmla="*/ 0 h 189"/>
                      <a:gd name="T2" fmla="*/ 304 w 449"/>
                      <a:gd name="T3" fmla="*/ 2 h 189"/>
                      <a:gd name="T4" fmla="*/ 317 w 449"/>
                      <a:gd name="T5" fmla="*/ 4 h 189"/>
                      <a:gd name="T6" fmla="*/ 336 w 449"/>
                      <a:gd name="T7" fmla="*/ 7 h 189"/>
                      <a:gd name="T8" fmla="*/ 357 w 449"/>
                      <a:gd name="T9" fmla="*/ 14 h 189"/>
                      <a:gd name="T10" fmla="*/ 382 w 449"/>
                      <a:gd name="T11" fmla="*/ 25 h 189"/>
                      <a:gd name="T12" fmla="*/ 407 w 449"/>
                      <a:gd name="T13" fmla="*/ 41 h 189"/>
                      <a:gd name="T14" fmla="*/ 430 w 449"/>
                      <a:gd name="T15" fmla="*/ 62 h 189"/>
                      <a:gd name="T16" fmla="*/ 449 w 449"/>
                      <a:gd name="T17" fmla="*/ 90 h 189"/>
                      <a:gd name="T18" fmla="*/ 449 w 449"/>
                      <a:gd name="T19" fmla="*/ 189 h 189"/>
                      <a:gd name="T20" fmla="*/ 0 w 449"/>
                      <a:gd name="T21" fmla="*/ 189 h 189"/>
                      <a:gd name="T22" fmla="*/ 0 w 449"/>
                      <a:gd name="T23" fmla="*/ 87 h 189"/>
                      <a:gd name="T24" fmla="*/ 4 w 449"/>
                      <a:gd name="T25" fmla="*/ 83 h 189"/>
                      <a:gd name="T26" fmla="*/ 11 w 449"/>
                      <a:gd name="T27" fmla="*/ 73 h 189"/>
                      <a:gd name="T28" fmla="*/ 25 w 449"/>
                      <a:gd name="T29" fmla="*/ 60 h 189"/>
                      <a:gd name="T30" fmla="*/ 43 w 449"/>
                      <a:gd name="T31" fmla="*/ 44 h 189"/>
                      <a:gd name="T32" fmla="*/ 66 w 449"/>
                      <a:gd name="T33" fmla="*/ 29 h 189"/>
                      <a:gd name="T34" fmla="*/ 94 w 449"/>
                      <a:gd name="T35" fmla="*/ 14 h 189"/>
                      <a:gd name="T36" fmla="*/ 126 w 449"/>
                      <a:gd name="T37" fmla="*/ 6 h 189"/>
                      <a:gd name="T38" fmla="*/ 161 w 449"/>
                      <a:gd name="T39" fmla="*/ 2 h 189"/>
                      <a:gd name="T40" fmla="*/ 205 w 449"/>
                      <a:gd name="T41" fmla="*/ 103 h 189"/>
                      <a:gd name="T42" fmla="*/ 244 w 449"/>
                      <a:gd name="T43" fmla="*/ 103 h 189"/>
                      <a:gd name="T44" fmla="*/ 301 w 449"/>
                      <a:gd name="T45" fmla="*/ 0 h 189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449"/>
                      <a:gd name="T70" fmla="*/ 0 h 189"/>
                      <a:gd name="T71" fmla="*/ 449 w 449"/>
                      <a:gd name="T72" fmla="*/ 189 h 189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449" h="189">
                        <a:moveTo>
                          <a:pt x="301" y="0"/>
                        </a:moveTo>
                        <a:lnTo>
                          <a:pt x="304" y="2"/>
                        </a:lnTo>
                        <a:lnTo>
                          <a:pt x="317" y="4"/>
                        </a:lnTo>
                        <a:lnTo>
                          <a:pt x="336" y="7"/>
                        </a:lnTo>
                        <a:lnTo>
                          <a:pt x="357" y="14"/>
                        </a:lnTo>
                        <a:lnTo>
                          <a:pt x="382" y="25"/>
                        </a:lnTo>
                        <a:lnTo>
                          <a:pt x="407" y="41"/>
                        </a:lnTo>
                        <a:lnTo>
                          <a:pt x="430" y="62"/>
                        </a:lnTo>
                        <a:lnTo>
                          <a:pt x="449" y="90"/>
                        </a:lnTo>
                        <a:lnTo>
                          <a:pt x="449" y="189"/>
                        </a:lnTo>
                        <a:lnTo>
                          <a:pt x="0" y="189"/>
                        </a:lnTo>
                        <a:lnTo>
                          <a:pt x="0" y="87"/>
                        </a:lnTo>
                        <a:lnTo>
                          <a:pt x="4" y="83"/>
                        </a:lnTo>
                        <a:lnTo>
                          <a:pt x="11" y="73"/>
                        </a:lnTo>
                        <a:lnTo>
                          <a:pt x="25" y="60"/>
                        </a:lnTo>
                        <a:lnTo>
                          <a:pt x="43" y="44"/>
                        </a:lnTo>
                        <a:lnTo>
                          <a:pt x="66" y="29"/>
                        </a:lnTo>
                        <a:lnTo>
                          <a:pt x="94" y="14"/>
                        </a:lnTo>
                        <a:lnTo>
                          <a:pt x="126" y="6"/>
                        </a:lnTo>
                        <a:lnTo>
                          <a:pt x="161" y="2"/>
                        </a:lnTo>
                        <a:lnTo>
                          <a:pt x="205" y="103"/>
                        </a:lnTo>
                        <a:lnTo>
                          <a:pt x="244" y="103"/>
                        </a:lnTo>
                        <a:lnTo>
                          <a:pt x="301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bevel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zh-CN">
                      <a:solidFill>
                        <a:schemeClr val="bg1"/>
                      </a:solidFill>
                      <a:latin typeface="华文黑体" panose="02010600040101010101" charset="-122"/>
                      <a:ea typeface="华文黑体" panose="02010600040101010101" charset="-122"/>
                      <a:sym typeface="Arial" panose="020B0604020202090204" pitchFamily="34" charset="0"/>
                    </a:endParaRPr>
                  </a:p>
                </p:txBody>
              </p:sp>
            </p:grpSp>
            <p:sp>
              <p:nvSpPr>
                <p:cNvPr id="22" name="椭圆 21">
                  <a:extLst>
                    <a:ext uri="{FF2B5EF4-FFF2-40B4-BE49-F238E27FC236}">
                      <a16:creationId xmlns:a16="http://schemas.microsoft.com/office/drawing/2014/main" id="{A26D8285-2887-415C-9A49-F6622620D552}"/>
                    </a:ext>
                  </a:extLst>
                </p:cNvPr>
                <p:cNvSpPr/>
                <p:nvPr/>
              </p:nvSpPr>
              <p:spPr>
                <a:xfrm>
                  <a:off x="8565602" y="4816631"/>
                  <a:ext cx="857151" cy="825858"/>
                </a:xfrm>
                <a:prstGeom prst="ellipse">
                  <a:avLst/>
                </a:prstGeom>
                <a:noFill/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solidFill>
                      <a:schemeClr val="bg1"/>
                    </a:solidFill>
                    <a:latin typeface="华文黑体" panose="02010600040101010101" charset="-122"/>
                    <a:ea typeface="华文黑体" panose="02010600040101010101" charset="-122"/>
                  </a:endParaRPr>
                </a:p>
              </p:txBody>
            </p:sp>
            <p:sp>
              <p:nvSpPr>
                <p:cNvPr id="23" name="Freeform 37">
                  <a:extLst>
                    <a:ext uri="{FF2B5EF4-FFF2-40B4-BE49-F238E27FC236}">
                      <a16:creationId xmlns:a16="http://schemas.microsoft.com/office/drawing/2014/main" id="{DF8755DA-FA69-450E-8A4C-8352A757E97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945444" y="2733120"/>
                  <a:ext cx="216000" cy="468000"/>
                </a:xfrm>
                <a:custGeom>
                  <a:avLst/>
                  <a:gdLst>
                    <a:gd name="T0" fmla="*/ 2147483646 w 80"/>
                    <a:gd name="T1" fmla="*/ 2147483646 h 216"/>
                    <a:gd name="T2" fmla="*/ 2147483646 w 80"/>
                    <a:gd name="T3" fmla="*/ 2147483646 h 216"/>
                    <a:gd name="T4" fmla="*/ 2147483646 w 80"/>
                    <a:gd name="T5" fmla="*/ 0 h 216"/>
                    <a:gd name="T6" fmla="*/ 2147483646 w 80"/>
                    <a:gd name="T7" fmla="*/ 2147483646 h 216"/>
                    <a:gd name="T8" fmla="*/ 2147483646 w 80"/>
                    <a:gd name="T9" fmla="*/ 2147483646 h 216"/>
                    <a:gd name="T10" fmla="*/ 2147483646 w 80"/>
                    <a:gd name="T11" fmla="*/ 2147483646 h 216"/>
                    <a:gd name="T12" fmla="*/ 2147483646 w 80"/>
                    <a:gd name="T13" fmla="*/ 2147483646 h 216"/>
                    <a:gd name="T14" fmla="*/ 2147483646 w 80"/>
                    <a:gd name="T15" fmla="*/ 2147483646 h 216"/>
                    <a:gd name="T16" fmla="*/ 0 w 80"/>
                    <a:gd name="T17" fmla="*/ 2147483646 h 216"/>
                    <a:gd name="T18" fmla="*/ 0 w 80"/>
                    <a:gd name="T19" fmla="*/ 2147483646 h 216"/>
                    <a:gd name="T20" fmla="*/ 0 w 80"/>
                    <a:gd name="T21" fmla="*/ 2147483646 h 216"/>
                    <a:gd name="T22" fmla="*/ 0 w 80"/>
                    <a:gd name="T23" fmla="*/ 2147483646 h 216"/>
                    <a:gd name="T24" fmla="*/ 2147483646 w 80"/>
                    <a:gd name="T25" fmla="*/ 2147483646 h 216"/>
                    <a:gd name="T26" fmla="*/ 2147483646 w 80"/>
                    <a:gd name="T27" fmla="*/ 2147483646 h 216"/>
                    <a:gd name="T28" fmla="*/ 2147483646 w 80"/>
                    <a:gd name="T29" fmla="*/ 2147483646 h 216"/>
                    <a:gd name="T30" fmla="*/ 2147483646 w 80"/>
                    <a:gd name="T31" fmla="*/ 2147483646 h 216"/>
                    <a:gd name="T32" fmla="*/ 2147483646 w 80"/>
                    <a:gd name="T33" fmla="*/ 2147483646 h 216"/>
                    <a:gd name="T34" fmla="*/ 2147483646 w 80"/>
                    <a:gd name="T35" fmla="*/ 2147483646 h 216"/>
                    <a:gd name="T36" fmla="*/ 2147483646 w 80"/>
                    <a:gd name="T37" fmla="*/ 2147483646 h 216"/>
                    <a:gd name="T38" fmla="*/ 2147483646 w 80"/>
                    <a:gd name="T39" fmla="*/ 2147483646 h 21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80" h="216">
                      <a:moveTo>
                        <a:pt x="40" y="37"/>
                      </a:moveTo>
                      <a:cubicBezTo>
                        <a:pt x="50" y="37"/>
                        <a:pt x="59" y="29"/>
                        <a:pt x="59" y="18"/>
                      </a:cubicBezTo>
                      <a:cubicBezTo>
                        <a:pt x="59" y="8"/>
                        <a:pt x="50" y="0"/>
                        <a:pt x="40" y="0"/>
                      </a:cubicBezTo>
                      <a:cubicBezTo>
                        <a:pt x="30" y="0"/>
                        <a:pt x="21" y="8"/>
                        <a:pt x="21" y="18"/>
                      </a:cubicBezTo>
                      <a:cubicBezTo>
                        <a:pt x="21" y="29"/>
                        <a:pt x="30" y="37"/>
                        <a:pt x="40" y="37"/>
                      </a:cubicBezTo>
                      <a:close/>
                      <a:moveTo>
                        <a:pt x="80" y="65"/>
                      </a:moveTo>
                      <a:cubicBezTo>
                        <a:pt x="80" y="53"/>
                        <a:pt x="71" y="43"/>
                        <a:pt x="59" y="43"/>
                      </a:cubicBezTo>
                      <a:cubicBezTo>
                        <a:pt x="21" y="43"/>
                        <a:pt x="21" y="43"/>
                        <a:pt x="21" y="43"/>
                      </a:cubicBezTo>
                      <a:cubicBezTo>
                        <a:pt x="9" y="43"/>
                        <a:pt x="0" y="53"/>
                        <a:pt x="0" y="65"/>
                      </a:cubicBezTo>
                      <a:cubicBezTo>
                        <a:pt x="0" y="65"/>
                        <a:pt x="0" y="65"/>
                        <a:pt x="0" y="65"/>
                      </a:cubicBezTo>
                      <a:cubicBezTo>
                        <a:pt x="0" y="65"/>
                        <a:pt x="0" y="65"/>
                        <a:pt x="0" y="65"/>
                      </a:cubicBezTo>
                      <a:cubicBezTo>
                        <a:pt x="0" y="130"/>
                        <a:pt x="0" y="130"/>
                        <a:pt x="0" y="130"/>
                      </a:cubicBezTo>
                      <a:cubicBezTo>
                        <a:pt x="17" y="130"/>
                        <a:pt x="17" y="130"/>
                        <a:pt x="17" y="130"/>
                      </a:cubicBezTo>
                      <a:cubicBezTo>
                        <a:pt x="17" y="216"/>
                        <a:pt x="17" y="216"/>
                        <a:pt x="17" y="216"/>
                      </a:cubicBezTo>
                      <a:cubicBezTo>
                        <a:pt x="62" y="216"/>
                        <a:pt x="62" y="216"/>
                        <a:pt x="62" y="216"/>
                      </a:cubicBezTo>
                      <a:cubicBezTo>
                        <a:pt x="62" y="130"/>
                        <a:pt x="62" y="130"/>
                        <a:pt x="62" y="130"/>
                      </a:cubicBezTo>
                      <a:cubicBezTo>
                        <a:pt x="80" y="130"/>
                        <a:pt x="80" y="130"/>
                        <a:pt x="80" y="130"/>
                      </a:cubicBezTo>
                      <a:cubicBezTo>
                        <a:pt x="80" y="65"/>
                        <a:pt x="80" y="65"/>
                        <a:pt x="80" y="65"/>
                      </a:cubicBezTo>
                      <a:cubicBezTo>
                        <a:pt x="80" y="65"/>
                        <a:pt x="80" y="65"/>
                        <a:pt x="80" y="65"/>
                      </a:cubicBezTo>
                      <a:cubicBezTo>
                        <a:pt x="80" y="65"/>
                        <a:pt x="80" y="65"/>
                        <a:pt x="80" y="65"/>
                      </a:cubicBezTo>
                      <a:close/>
                    </a:path>
                  </a:pathLst>
                </a:cu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solidFill>
                      <a:schemeClr val="bg1"/>
                    </a:solidFill>
                    <a:latin typeface="华文黑体" panose="02010600040101010101" charset="-122"/>
                    <a:ea typeface="华文黑体" panose="02010600040101010101" charset="-122"/>
                  </a:endParaRPr>
                </a:p>
              </p:txBody>
            </p:sp>
            <p:sp>
              <p:nvSpPr>
                <p:cNvPr id="24" name="Freeform 37">
                  <a:extLst>
                    <a:ext uri="{FF2B5EF4-FFF2-40B4-BE49-F238E27FC236}">
                      <a16:creationId xmlns:a16="http://schemas.microsoft.com/office/drawing/2014/main" id="{23E955F8-16FD-4843-B699-72F3C57C0E1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338737" y="2733120"/>
                  <a:ext cx="216000" cy="468000"/>
                </a:xfrm>
                <a:custGeom>
                  <a:avLst/>
                  <a:gdLst>
                    <a:gd name="T0" fmla="*/ 2147483646 w 80"/>
                    <a:gd name="T1" fmla="*/ 2147483646 h 216"/>
                    <a:gd name="T2" fmla="*/ 2147483646 w 80"/>
                    <a:gd name="T3" fmla="*/ 2147483646 h 216"/>
                    <a:gd name="T4" fmla="*/ 2147483646 w 80"/>
                    <a:gd name="T5" fmla="*/ 0 h 216"/>
                    <a:gd name="T6" fmla="*/ 2147483646 w 80"/>
                    <a:gd name="T7" fmla="*/ 2147483646 h 216"/>
                    <a:gd name="T8" fmla="*/ 2147483646 w 80"/>
                    <a:gd name="T9" fmla="*/ 2147483646 h 216"/>
                    <a:gd name="T10" fmla="*/ 2147483646 w 80"/>
                    <a:gd name="T11" fmla="*/ 2147483646 h 216"/>
                    <a:gd name="T12" fmla="*/ 2147483646 w 80"/>
                    <a:gd name="T13" fmla="*/ 2147483646 h 216"/>
                    <a:gd name="T14" fmla="*/ 2147483646 w 80"/>
                    <a:gd name="T15" fmla="*/ 2147483646 h 216"/>
                    <a:gd name="T16" fmla="*/ 0 w 80"/>
                    <a:gd name="T17" fmla="*/ 2147483646 h 216"/>
                    <a:gd name="T18" fmla="*/ 0 w 80"/>
                    <a:gd name="T19" fmla="*/ 2147483646 h 216"/>
                    <a:gd name="T20" fmla="*/ 0 w 80"/>
                    <a:gd name="T21" fmla="*/ 2147483646 h 216"/>
                    <a:gd name="T22" fmla="*/ 0 w 80"/>
                    <a:gd name="T23" fmla="*/ 2147483646 h 216"/>
                    <a:gd name="T24" fmla="*/ 2147483646 w 80"/>
                    <a:gd name="T25" fmla="*/ 2147483646 h 216"/>
                    <a:gd name="T26" fmla="*/ 2147483646 w 80"/>
                    <a:gd name="T27" fmla="*/ 2147483646 h 216"/>
                    <a:gd name="T28" fmla="*/ 2147483646 w 80"/>
                    <a:gd name="T29" fmla="*/ 2147483646 h 216"/>
                    <a:gd name="T30" fmla="*/ 2147483646 w 80"/>
                    <a:gd name="T31" fmla="*/ 2147483646 h 216"/>
                    <a:gd name="T32" fmla="*/ 2147483646 w 80"/>
                    <a:gd name="T33" fmla="*/ 2147483646 h 216"/>
                    <a:gd name="T34" fmla="*/ 2147483646 w 80"/>
                    <a:gd name="T35" fmla="*/ 2147483646 h 216"/>
                    <a:gd name="T36" fmla="*/ 2147483646 w 80"/>
                    <a:gd name="T37" fmla="*/ 2147483646 h 216"/>
                    <a:gd name="T38" fmla="*/ 2147483646 w 80"/>
                    <a:gd name="T39" fmla="*/ 2147483646 h 21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80" h="216">
                      <a:moveTo>
                        <a:pt x="40" y="37"/>
                      </a:moveTo>
                      <a:cubicBezTo>
                        <a:pt x="50" y="37"/>
                        <a:pt x="59" y="29"/>
                        <a:pt x="59" y="18"/>
                      </a:cubicBezTo>
                      <a:cubicBezTo>
                        <a:pt x="59" y="8"/>
                        <a:pt x="50" y="0"/>
                        <a:pt x="40" y="0"/>
                      </a:cubicBezTo>
                      <a:cubicBezTo>
                        <a:pt x="30" y="0"/>
                        <a:pt x="21" y="8"/>
                        <a:pt x="21" y="18"/>
                      </a:cubicBezTo>
                      <a:cubicBezTo>
                        <a:pt x="21" y="29"/>
                        <a:pt x="30" y="37"/>
                        <a:pt x="40" y="37"/>
                      </a:cubicBezTo>
                      <a:close/>
                      <a:moveTo>
                        <a:pt x="80" y="65"/>
                      </a:moveTo>
                      <a:cubicBezTo>
                        <a:pt x="80" y="53"/>
                        <a:pt x="71" y="43"/>
                        <a:pt x="59" y="43"/>
                      </a:cubicBezTo>
                      <a:cubicBezTo>
                        <a:pt x="21" y="43"/>
                        <a:pt x="21" y="43"/>
                        <a:pt x="21" y="43"/>
                      </a:cubicBezTo>
                      <a:cubicBezTo>
                        <a:pt x="9" y="43"/>
                        <a:pt x="0" y="53"/>
                        <a:pt x="0" y="65"/>
                      </a:cubicBezTo>
                      <a:cubicBezTo>
                        <a:pt x="0" y="65"/>
                        <a:pt x="0" y="65"/>
                        <a:pt x="0" y="65"/>
                      </a:cubicBezTo>
                      <a:cubicBezTo>
                        <a:pt x="0" y="65"/>
                        <a:pt x="0" y="65"/>
                        <a:pt x="0" y="65"/>
                      </a:cubicBezTo>
                      <a:cubicBezTo>
                        <a:pt x="0" y="130"/>
                        <a:pt x="0" y="130"/>
                        <a:pt x="0" y="130"/>
                      </a:cubicBezTo>
                      <a:cubicBezTo>
                        <a:pt x="17" y="130"/>
                        <a:pt x="17" y="130"/>
                        <a:pt x="17" y="130"/>
                      </a:cubicBezTo>
                      <a:cubicBezTo>
                        <a:pt x="17" y="216"/>
                        <a:pt x="17" y="216"/>
                        <a:pt x="17" y="216"/>
                      </a:cubicBezTo>
                      <a:cubicBezTo>
                        <a:pt x="62" y="216"/>
                        <a:pt x="62" y="216"/>
                        <a:pt x="62" y="216"/>
                      </a:cubicBezTo>
                      <a:cubicBezTo>
                        <a:pt x="62" y="130"/>
                        <a:pt x="62" y="130"/>
                        <a:pt x="62" y="130"/>
                      </a:cubicBezTo>
                      <a:cubicBezTo>
                        <a:pt x="80" y="130"/>
                        <a:pt x="80" y="130"/>
                        <a:pt x="80" y="130"/>
                      </a:cubicBezTo>
                      <a:cubicBezTo>
                        <a:pt x="80" y="65"/>
                        <a:pt x="80" y="65"/>
                        <a:pt x="80" y="65"/>
                      </a:cubicBezTo>
                      <a:cubicBezTo>
                        <a:pt x="80" y="65"/>
                        <a:pt x="80" y="65"/>
                        <a:pt x="80" y="65"/>
                      </a:cubicBezTo>
                      <a:cubicBezTo>
                        <a:pt x="80" y="65"/>
                        <a:pt x="80" y="65"/>
                        <a:pt x="80" y="65"/>
                      </a:cubicBezTo>
                      <a:close/>
                    </a:path>
                  </a:pathLst>
                </a:cu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solidFill>
                      <a:schemeClr val="bg1"/>
                    </a:solidFill>
                    <a:latin typeface="华文黑体" panose="02010600040101010101" charset="-122"/>
                    <a:ea typeface="华文黑体" panose="02010600040101010101" charset="-122"/>
                  </a:endParaRPr>
                </a:p>
              </p:txBody>
            </p:sp>
            <p:sp>
              <p:nvSpPr>
                <p:cNvPr id="25" name="Freeform 37">
                  <a:extLst>
                    <a:ext uri="{FF2B5EF4-FFF2-40B4-BE49-F238E27FC236}">
                      <a16:creationId xmlns:a16="http://schemas.microsoft.com/office/drawing/2014/main" id="{7A027A07-D174-4033-89B7-9B25348A052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732030" y="2743340"/>
                  <a:ext cx="216000" cy="468000"/>
                </a:xfrm>
                <a:custGeom>
                  <a:avLst/>
                  <a:gdLst>
                    <a:gd name="T0" fmla="*/ 2147483646 w 80"/>
                    <a:gd name="T1" fmla="*/ 2147483646 h 216"/>
                    <a:gd name="T2" fmla="*/ 2147483646 w 80"/>
                    <a:gd name="T3" fmla="*/ 2147483646 h 216"/>
                    <a:gd name="T4" fmla="*/ 2147483646 w 80"/>
                    <a:gd name="T5" fmla="*/ 0 h 216"/>
                    <a:gd name="T6" fmla="*/ 2147483646 w 80"/>
                    <a:gd name="T7" fmla="*/ 2147483646 h 216"/>
                    <a:gd name="T8" fmla="*/ 2147483646 w 80"/>
                    <a:gd name="T9" fmla="*/ 2147483646 h 216"/>
                    <a:gd name="T10" fmla="*/ 2147483646 w 80"/>
                    <a:gd name="T11" fmla="*/ 2147483646 h 216"/>
                    <a:gd name="T12" fmla="*/ 2147483646 w 80"/>
                    <a:gd name="T13" fmla="*/ 2147483646 h 216"/>
                    <a:gd name="T14" fmla="*/ 2147483646 w 80"/>
                    <a:gd name="T15" fmla="*/ 2147483646 h 216"/>
                    <a:gd name="T16" fmla="*/ 0 w 80"/>
                    <a:gd name="T17" fmla="*/ 2147483646 h 216"/>
                    <a:gd name="T18" fmla="*/ 0 w 80"/>
                    <a:gd name="T19" fmla="*/ 2147483646 h 216"/>
                    <a:gd name="T20" fmla="*/ 0 w 80"/>
                    <a:gd name="T21" fmla="*/ 2147483646 h 216"/>
                    <a:gd name="T22" fmla="*/ 0 w 80"/>
                    <a:gd name="T23" fmla="*/ 2147483646 h 216"/>
                    <a:gd name="T24" fmla="*/ 2147483646 w 80"/>
                    <a:gd name="T25" fmla="*/ 2147483646 h 216"/>
                    <a:gd name="T26" fmla="*/ 2147483646 w 80"/>
                    <a:gd name="T27" fmla="*/ 2147483646 h 216"/>
                    <a:gd name="T28" fmla="*/ 2147483646 w 80"/>
                    <a:gd name="T29" fmla="*/ 2147483646 h 216"/>
                    <a:gd name="T30" fmla="*/ 2147483646 w 80"/>
                    <a:gd name="T31" fmla="*/ 2147483646 h 216"/>
                    <a:gd name="T32" fmla="*/ 2147483646 w 80"/>
                    <a:gd name="T33" fmla="*/ 2147483646 h 216"/>
                    <a:gd name="T34" fmla="*/ 2147483646 w 80"/>
                    <a:gd name="T35" fmla="*/ 2147483646 h 216"/>
                    <a:gd name="T36" fmla="*/ 2147483646 w 80"/>
                    <a:gd name="T37" fmla="*/ 2147483646 h 216"/>
                    <a:gd name="T38" fmla="*/ 2147483646 w 80"/>
                    <a:gd name="T39" fmla="*/ 2147483646 h 21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80" h="216">
                      <a:moveTo>
                        <a:pt x="40" y="37"/>
                      </a:moveTo>
                      <a:cubicBezTo>
                        <a:pt x="50" y="37"/>
                        <a:pt x="59" y="29"/>
                        <a:pt x="59" y="18"/>
                      </a:cubicBezTo>
                      <a:cubicBezTo>
                        <a:pt x="59" y="8"/>
                        <a:pt x="50" y="0"/>
                        <a:pt x="40" y="0"/>
                      </a:cubicBezTo>
                      <a:cubicBezTo>
                        <a:pt x="30" y="0"/>
                        <a:pt x="21" y="8"/>
                        <a:pt x="21" y="18"/>
                      </a:cubicBezTo>
                      <a:cubicBezTo>
                        <a:pt x="21" y="29"/>
                        <a:pt x="30" y="37"/>
                        <a:pt x="40" y="37"/>
                      </a:cubicBezTo>
                      <a:close/>
                      <a:moveTo>
                        <a:pt x="80" y="65"/>
                      </a:moveTo>
                      <a:cubicBezTo>
                        <a:pt x="80" y="53"/>
                        <a:pt x="71" y="43"/>
                        <a:pt x="59" y="43"/>
                      </a:cubicBezTo>
                      <a:cubicBezTo>
                        <a:pt x="21" y="43"/>
                        <a:pt x="21" y="43"/>
                        <a:pt x="21" y="43"/>
                      </a:cubicBezTo>
                      <a:cubicBezTo>
                        <a:pt x="9" y="43"/>
                        <a:pt x="0" y="53"/>
                        <a:pt x="0" y="65"/>
                      </a:cubicBezTo>
                      <a:cubicBezTo>
                        <a:pt x="0" y="65"/>
                        <a:pt x="0" y="65"/>
                        <a:pt x="0" y="65"/>
                      </a:cubicBezTo>
                      <a:cubicBezTo>
                        <a:pt x="0" y="65"/>
                        <a:pt x="0" y="65"/>
                        <a:pt x="0" y="65"/>
                      </a:cubicBezTo>
                      <a:cubicBezTo>
                        <a:pt x="0" y="130"/>
                        <a:pt x="0" y="130"/>
                        <a:pt x="0" y="130"/>
                      </a:cubicBezTo>
                      <a:cubicBezTo>
                        <a:pt x="17" y="130"/>
                        <a:pt x="17" y="130"/>
                        <a:pt x="17" y="130"/>
                      </a:cubicBezTo>
                      <a:cubicBezTo>
                        <a:pt x="17" y="216"/>
                        <a:pt x="17" y="216"/>
                        <a:pt x="17" y="216"/>
                      </a:cubicBezTo>
                      <a:cubicBezTo>
                        <a:pt x="62" y="216"/>
                        <a:pt x="62" y="216"/>
                        <a:pt x="62" y="216"/>
                      </a:cubicBezTo>
                      <a:cubicBezTo>
                        <a:pt x="62" y="130"/>
                        <a:pt x="62" y="130"/>
                        <a:pt x="62" y="130"/>
                      </a:cubicBezTo>
                      <a:cubicBezTo>
                        <a:pt x="80" y="130"/>
                        <a:pt x="80" y="130"/>
                        <a:pt x="80" y="130"/>
                      </a:cubicBezTo>
                      <a:cubicBezTo>
                        <a:pt x="80" y="65"/>
                        <a:pt x="80" y="65"/>
                        <a:pt x="80" y="65"/>
                      </a:cubicBezTo>
                      <a:cubicBezTo>
                        <a:pt x="80" y="65"/>
                        <a:pt x="80" y="65"/>
                        <a:pt x="80" y="65"/>
                      </a:cubicBezTo>
                      <a:cubicBezTo>
                        <a:pt x="80" y="65"/>
                        <a:pt x="80" y="65"/>
                        <a:pt x="80" y="65"/>
                      </a:cubicBezTo>
                      <a:close/>
                    </a:path>
                  </a:pathLst>
                </a:cu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solidFill>
                      <a:schemeClr val="bg1"/>
                    </a:solidFill>
                    <a:latin typeface="华文黑体" panose="02010600040101010101" charset="-122"/>
                    <a:ea typeface="华文黑体" panose="02010600040101010101" charset="-122"/>
                  </a:endParaRPr>
                </a:p>
              </p:txBody>
            </p:sp>
            <p:sp>
              <p:nvSpPr>
                <p:cNvPr id="26" name="Freeform 37">
                  <a:extLst>
                    <a:ext uri="{FF2B5EF4-FFF2-40B4-BE49-F238E27FC236}">
                      <a16:creationId xmlns:a16="http://schemas.microsoft.com/office/drawing/2014/main" id="{B2138E89-10DE-414C-95FF-8C3C0D5FE38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125323" y="2743340"/>
                  <a:ext cx="216000" cy="468000"/>
                </a:xfrm>
                <a:custGeom>
                  <a:avLst/>
                  <a:gdLst>
                    <a:gd name="T0" fmla="*/ 2147483646 w 80"/>
                    <a:gd name="T1" fmla="*/ 2147483646 h 216"/>
                    <a:gd name="T2" fmla="*/ 2147483646 w 80"/>
                    <a:gd name="T3" fmla="*/ 2147483646 h 216"/>
                    <a:gd name="T4" fmla="*/ 2147483646 w 80"/>
                    <a:gd name="T5" fmla="*/ 0 h 216"/>
                    <a:gd name="T6" fmla="*/ 2147483646 w 80"/>
                    <a:gd name="T7" fmla="*/ 2147483646 h 216"/>
                    <a:gd name="T8" fmla="*/ 2147483646 w 80"/>
                    <a:gd name="T9" fmla="*/ 2147483646 h 216"/>
                    <a:gd name="T10" fmla="*/ 2147483646 w 80"/>
                    <a:gd name="T11" fmla="*/ 2147483646 h 216"/>
                    <a:gd name="T12" fmla="*/ 2147483646 w 80"/>
                    <a:gd name="T13" fmla="*/ 2147483646 h 216"/>
                    <a:gd name="T14" fmla="*/ 2147483646 w 80"/>
                    <a:gd name="T15" fmla="*/ 2147483646 h 216"/>
                    <a:gd name="T16" fmla="*/ 0 w 80"/>
                    <a:gd name="T17" fmla="*/ 2147483646 h 216"/>
                    <a:gd name="T18" fmla="*/ 0 w 80"/>
                    <a:gd name="T19" fmla="*/ 2147483646 h 216"/>
                    <a:gd name="T20" fmla="*/ 0 w 80"/>
                    <a:gd name="T21" fmla="*/ 2147483646 h 216"/>
                    <a:gd name="T22" fmla="*/ 0 w 80"/>
                    <a:gd name="T23" fmla="*/ 2147483646 h 216"/>
                    <a:gd name="T24" fmla="*/ 2147483646 w 80"/>
                    <a:gd name="T25" fmla="*/ 2147483646 h 216"/>
                    <a:gd name="T26" fmla="*/ 2147483646 w 80"/>
                    <a:gd name="T27" fmla="*/ 2147483646 h 216"/>
                    <a:gd name="T28" fmla="*/ 2147483646 w 80"/>
                    <a:gd name="T29" fmla="*/ 2147483646 h 216"/>
                    <a:gd name="T30" fmla="*/ 2147483646 w 80"/>
                    <a:gd name="T31" fmla="*/ 2147483646 h 216"/>
                    <a:gd name="T32" fmla="*/ 2147483646 w 80"/>
                    <a:gd name="T33" fmla="*/ 2147483646 h 216"/>
                    <a:gd name="T34" fmla="*/ 2147483646 w 80"/>
                    <a:gd name="T35" fmla="*/ 2147483646 h 216"/>
                    <a:gd name="T36" fmla="*/ 2147483646 w 80"/>
                    <a:gd name="T37" fmla="*/ 2147483646 h 216"/>
                    <a:gd name="T38" fmla="*/ 2147483646 w 80"/>
                    <a:gd name="T39" fmla="*/ 2147483646 h 21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80" h="216">
                      <a:moveTo>
                        <a:pt x="40" y="37"/>
                      </a:moveTo>
                      <a:cubicBezTo>
                        <a:pt x="50" y="37"/>
                        <a:pt x="59" y="29"/>
                        <a:pt x="59" y="18"/>
                      </a:cubicBezTo>
                      <a:cubicBezTo>
                        <a:pt x="59" y="8"/>
                        <a:pt x="50" y="0"/>
                        <a:pt x="40" y="0"/>
                      </a:cubicBezTo>
                      <a:cubicBezTo>
                        <a:pt x="30" y="0"/>
                        <a:pt x="21" y="8"/>
                        <a:pt x="21" y="18"/>
                      </a:cubicBezTo>
                      <a:cubicBezTo>
                        <a:pt x="21" y="29"/>
                        <a:pt x="30" y="37"/>
                        <a:pt x="40" y="37"/>
                      </a:cubicBezTo>
                      <a:close/>
                      <a:moveTo>
                        <a:pt x="80" y="65"/>
                      </a:moveTo>
                      <a:cubicBezTo>
                        <a:pt x="80" y="53"/>
                        <a:pt x="71" y="43"/>
                        <a:pt x="59" y="43"/>
                      </a:cubicBezTo>
                      <a:cubicBezTo>
                        <a:pt x="21" y="43"/>
                        <a:pt x="21" y="43"/>
                        <a:pt x="21" y="43"/>
                      </a:cubicBezTo>
                      <a:cubicBezTo>
                        <a:pt x="9" y="43"/>
                        <a:pt x="0" y="53"/>
                        <a:pt x="0" y="65"/>
                      </a:cubicBezTo>
                      <a:cubicBezTo>
                        <a:pt x="0" y="65"/>
                        <a:pt x="0" y="65"/>
                        <a:pt x="0" y="65"/>
                      </a:cubicBezTo>
                      <a:cubicBezTo>
                        <a:pt x="0" y="65"/>
                        <a:pt x="0" y="65"/>
                        <a:pt x="0" y="65"/>
                      </a:cubicBezTo>
                      <a:cubicBezTo>
                        <a:pt x="0" y="130"/>
                        <a:pt x="0" y="130"/>
                        <a:pt x="0" y="130"/>
                      </a:cubicBezTo>
                      <a:cubicBezTo>
                        <a:pt x="17" y="130"/>
                        <a:pt x="17" y="130"/>
                        <a:pt x="17" y="130"/>
                      </a:cubicBezTo>
                      <a:cubicBezTo>
                        <a:pt x="17" y="216"/>
                        <a:pt x="17" y="216"/>
                        <a:pt x="17" y="216"/>
                      </a:cubicBezTo>
                      <a:cubicBezTo>
                        <a:pt x="62" y="216"/>
                        <a:pt x="62" y="216"/>
                        <a:pt x="62" y="216"/>
                      </a:cubicBezTo>
                      <a:cubicBezTo>
                        <a:pt x="62" y="130"/>
                        <a:pt x="62" y="130"/>
                        <a:pt x="62" y="130"/>
                      </a:cubicBezTo>
                      <a:cubicBezTo>
                        <a:pt x="80" y="130"/>
                        <a:pt x="80" y="130"/>
                        <a:pt x="80" y="130"/>
                      </a:cubicBezTo>
                      <a:cubicBezTo>
                        <a:pt x="80" y="65"/>
                        <a:pt x="80" y="65"/>
                        <a:pt x="80" y="65"/>
                      </a:cubicBezTo>
                      <a:cubicBezTo>
                        <a:pt x="80" y="65"/>
                        <a:pt x="80" y="65"/>
                        <a:pt x="80" y="65"/>
                      </a:cubicBezTo>
                      <a:cubicBezTo>
                        <a:pt x="80" y="65"/>
                        <a:pt x="80" y="65"/>
                        <a:pt x="80" y="65"/>
                      </a:cubicBezTo>
                      <a:close/>
                    </a:path>
                  </a:pathLst>
                </a:cu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solidFill>
                      <a:schemeClr val="bg1"/>
                    </a:solidFill>
                    <a:latin typeface="华文黑体" panose="02010600040101010101" charset="-122"/>
                    <a:ea typeface="华文黑体" panose="02010600040101010101" charset="-122"/>
                  </a:endParaRPr>
                </a:p>
              </p:txBody>
            </p:sp>
            <p:sp>
              <p:nvSpPr>
                <p:cNvPr id="27" name="Freeform 37">
                  <a:extLst>
                    <a:ext uri="{FF2B5EF4-FFF2-40B4-BE49-F238E27FC236}">
                      <a16:creationId xmlns:a16="http://schemas.microsoft.com/office/drawing/2014/main" id="{F280EF6F-0A70-4444-A789-C099E70F4E7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518616" y="2738830"/>
                  <a:ext cx="216000" cy="468000"/>
                </a:xfrm>
                <a:custGeom>
                  <a:avLst/>
                  <a:gdLst>
                    <a:gd name="T0" fmla="*/ 2147483646 w 80"/>
                    <a:gd name="T1" fmla="*/ 2147483646 h 216"/>
                    <a:gd name="T2" fmla="*/ 2147483646 w 80"/>
                    <a:gd name="T3" fmla="*/ 2147483646 h 216"/>
                    <a:gd name="T4" fmla="*/ 2147483646 w 80"/>
                    <a:gd name="T5" fmla="*/ 0 h 216"/>
                    <a:gd name="T6" fmla="*/ 2147483646 w 80"/>
                    <a:gd name="T7" fmla="*/ 2147483646 h 216"/>
                    <a:gd name="T8" fmla="*/ 2147483646 w 80"/>
                    <a:gd name="T9" fmla="*/ 2147483646 h 216"/>
                    <a:gd name="T10" fmla="*/ 2147483646 w 80"/>
                    <a:gd name="T11" fmla="*/ 2147483646 h 216"/>
                    <a:gd name="T12" fmla="*/ 2147483646 w 80"/>
                    <a:gd name="T13" fmla="*/ 2147483646 h 216"/>
                    <a:gd name="T14" fmla="*/ 2147483646 w 80"/>
                    <a:gd name="T15" fmla="*/ 2147483646 h 216"/>
                    <a:gd name="T16" fmla="*/ 0 w 80"/>
                    <a:gd name="T17" fmla="*/ 2147483646 h 216"/>
                    <a:gd name="T18" fmla="*/ 0 w 80"/>
                    <a:gd name="T19" fmla="*/ 2147483646 h 216"/>
                    <a:gd name="T20" fmla="*/ 0 w 80"/>
                    <a:gd name="T21" fmla="*/ 2147483646 h 216"/>
                    <a:gd name="T22" fmla="*/ 0 w 80"/>
                    <a:gd name="T23" fmla="*/ 2147483646 h 216"/>
                    <a:gd name="T24" fmla="*/ 2147483646 w 80"/>
                    <a:gd name="T25" fmla="*/ 2147483646 h 216"/>
                    <a:gd name="T26" fmla="*/ 2147483646 w 80"/>
                    <a:gd name="T27" fmla="*/ 2147483646 h 216"/>
                    <a:gd name="T28" fmla="*/ 2147483646 w 80"/>
                    <a:gd name="T29" fmla="*/ 2147483646 h 216"/>
                    <a:gd name="T30" fmla="*/ 2147483646 w 80"/>
                    <a:gd name="T31" fmla="*/ 2147483646 h 216"/>
                    <a:gd name="T32" fmla="*/ 2147483646 w 80"/>
                    <a:gd name="T33" fmla="*/ 2147483646 h 216"/>
                    <a:gd name="T34" fmla="*/ 2147483646 w 80"/>
                    <a:gd name="T35" fmla="*/ 2147483646 h 216"/>
                    <a:gd name="T36" fmla="*/ 2147483646 w 80"/>
                    <a:gd name="T37" fmla="*/ 2147483646 h 216"/>
                    <a:gd name="T38" fmla="*/ 2147483646 w 80"/>
                    <a:gd name="T39" fmla="*/ 2147483646 h 21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80" h="216">
                      <a:moveTo>
                        <a:pt x="40" y="37"/>
                      </a:moveTo>
                      <a:cubicBezTo>
                        <a:pt x="50" y="37"/>
                        <a:pt x="59" y="29"/>
                        <a:pt x="59" y="18"/>
                      </a:cubicBezTo>
                      <a:cubicBezTo>
                        <a:pt x="59" y="8"/>
                        <a:pt x="50" y="0"/>
                        <a:pt x="40" y="0"/>
                      </a:cubicBezTo>
                      <a:cubicBezTo>
                        <a:pt x="30" y="0"/>
                        <a:pt x="21" y="8"/>
                        <a:pt x="21" y="18"/>
                      </a:cubicBezTo>
                      <a:cubicBezTo>
                        <a:pt x="21" y="29"/>
                        <a:pt x="30" y="37"/>
                        <a:pt x="40" y="37"/>
                      </a:cubicBezTo>
                      <a:close/>
                      <a:moveTo>
                        <a:pt x="80" y="65"/>
                      </a:moveTo>
                      <a:cubicBezTo>
                        <a:pt x="80" y="53"/>
                        <a:pt x="71" y="43"/>
                        <a:pt x="59" y="43"/>
                      </a:cubicBezTo>
                      <a:cubicBezTo>
                        <a:pt x="21" y="43"/>
                        <a:pt x="21" y="43"/>
                        <a:pt x="21" y="43"/>
                      </a:cubicBezTo>
                      <a:cubicBezTo>
                        <a:pt x="9" y="43"/>
                        <a:pt x="0" y="53"/>
                        <a:pt x="0" y="65"/>
                      </a:cubicBezTo>
                      <a:cubicBezTo>
                        <a:pt x="0" y="65"/>
                        <a:pt x="0" y="65"/>
                        <a:pt x="0" y="65"/>
                      </a:cubicBezTo>
                      <a:cubicBezTo>
                        <a:pt x="0" y="65"/>
                        <a:pt x="0" y="65"/>
                        <a:pt x="0" y="65"/>
                      </a:cubicBezTo>
                      <a:cubicBezTo>
                        <a:pt x="0" y="130"/>
                        <a:pt x="0" y="130"/>
                        <a:pt x="0" y="130"/>
                      </a:cubicBezTo>
                      <a:cubicBezTo>
                        <a:pt x="17" y="130"/>
                        <a:pt x="17" y="130"/>
                        <a:pt x="17" y="130"/>
                      </a:cubicBezTo>
                      <a:cubicBezTo>
                        <a:pt x="17" y="216"/>
                        <a:pt x="17" y="216"/>
                        <a:pt x="17" y="216"/>
                      </a:cubicBezTo>
                      <a:cubicBezTo>
                        <a:pt x="62" y="216"/>
                        <a:pt x="62" y="216"/>
                        <a:pt x="62" y="216"/>
                      </a:cubicBezTo>
                      <a:cubicBezTo>
                        <a:pt x="62" y="130"/>
                        <a:pt x="62" y="130"/>
                        <a:pt x="62" y="130"/>
                      </a:cubicBezTo>
                      <a:cubicBezTo>
                        <a:pt x="80" y="130"/>
                        <a:pt x="80" y="130"/>
                        <a:pt x="80" y="130"/>
                      </a:cubicBezTo>
                      <a:cubicBezTo>
                        <a:pt x="80" y="65"/>
                        <a:pt x="80" y="65"/>
                        <a:pt x="80" y="65"/>
                      </a:cubicBezTo>
                      <a:cubicBezTo>
                        <a:pt x="80" y="65"/>
                        <a:pt x="80" y="65"/>
                        <a:pt x="80" y="65"/>
                      </a:cubicBezTo>
                      <a:cubicBezTo>
                        <a:pt x="80" y="65"/>
                        <a:pt x="80" y="65"/>
                        <a:pt x="80" y="65"/>
                      </a:cubicBezTo>
                      <a:close/>
                    </a:path>
                  </a:pathLst>
                </a:cu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solidFill>
                      <a:schemeClr val="bg1"/>
                    </a:solidFill>
                    <a:latin typeface="华文黑体" panose="02010600040101010101" charset="-122"/>
                    <a:ea typeface="华文黑体" panose="02010600040101010101" charset="-122"/>
                  </a:endParaRPr>
                </a:p>
              </p:txBody>
            </p:sp>
            <p:sp>
              <p:nvSpPr>
                <p:cNvPr id="28" name="Freeform 37">
                  <a:extLst>
                    <a:ext uri="{FF2B5EF4-FFF2-40B4-BE49-F238E27FC236}">
                      <a16:creationId xmlns:a16="http://schemas.microsoft.com/office/drawing/2014/main" id="{9848DBBF-8ABB-4883-9025-46754C97692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911908" y="2737414"/>
                  <a:ext cx="216000" cy="468000"/>
                </a:xfrm>
                <a:custGeom>
                  <a:avLst/>
                  <a:gdLst>
                    <a:gd name="T0" fmla="*/ 2147483646 w 80"/>
                    <a:gd name="T1" fmla="*/ 2147483646 h 216"/>
                    <a:gd name="T2" fmla="*/ 2147483646 w 80"/>
                    <a:gd name="T3" fmla="*/ 2147483646 h 216"/>
                    <a:gd name="T4" fmla="*/ 2147483646 w 80"/>
                    <a:gd name="T5" fmla="*/ 0 h 216"/>
                    <a:gd name="T6" fmla="*/ 2147483646 w 80"/>
                    <a:gd name="T7" fmla="*/ 2147483646 h 216"/>
                    <a:gd name="T8" fmla="*/ 2147483646 w 80"/>
                    <a:gd name="T9" fmla="*/ 2147483646 h 216"/>
                    <a:gd name="T10" fmla="*/ 2147483646 w 80"/>
                    <a:gd name="T11" fmla="*/ 2147483646 h 216"/>
                    <a:gd name="T12" fmla="*/ 2147483646 w 80"/>
                    <a:gd name="T13" fmla="*/ 2147483646 h 216"/>
                    <a:gd name="T14" fmla="*/ 2147483646 w 80"/>
                    <a:gd name="T15" fmla="*/ 2147483646 h 216"/>
                    <a:gd name="T16" fmla="*/ 0 w 80"/>
                    <a:gd name="T17" fmla="*/ 2147483646 h 216"/>
                    <a:gd name="T18" fmla="*/ 0 w 80"/>
                    <a:gd name="T19" fmla="*/ 2147483646 h 216"/>
                    <a:gd name="T20" fmla="*/ 0 w 80"/>
                    <a:gd name="T21" fmla="*/ 2147483646 h 216"/>
                    <a:gd name="T22" fmla="*/ 0 w 80"/>
                    <a:gd name="T23" fmla="*/ 2147483646 h 216"/>
                    <a:gd name="T24" fmla="*/ 2147483646 w 80"/>
                    <a:gd name="T25" fmla="*/ 2147483646 h 216"/>
                    <a:gd name="T26" fmla="*/ 2147483646 w 80"/>
                    <a:gd name="T27" fmla="*/ 2147483646 h 216"/>
                    <a:gd name="T28" fmla="*/ 2147483646 w 80"/>
                    <a:gd name="T29" fmla="*/ 2147483646 h 216"/>
                    <a:gd name="T30" fmla="*/ 2147483646 w 80"/>
                    <a:gd name="T31" fmla="*/ 2147483646 h 216"/>
                    <a:gd name="T32" fmla="*/ 2147483646 w 80"/>
                    <a:gd name="T33" fmla="*/ 2147483646 h 216"/>
                    <a:gd name="T34" fmla="*/ 2147483646 w 80"/>
                    <a:gd name="T35" fmla="*/ 2147483646 h 216"/>
                    <a:gd name="T36" fmla="*/ 2147483646 w 80"/>
                    <a:gd name="T37" fmla="*/ 2147483646 h 216"/>
                    <a:gd name="T38" fmla="*/ 2147483646 w 80"/>
                    <a:gd name="T39" fmla="*/ 2147483646 h 21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80" h="216">
                      <a:moveTo>
                        <a:pt x="40" y="37"/>
                      </a:moveTo>
                      <a:cubicBezTo>
                        <a:pt x="50" y="37"/>
                        <a:pt x="59" y="29"/>
                        <a:pt x="59" y="18"/>
                      </a:cubicBezTo>
                      <a:cubicBezTo>
                        <a:pt x="59" y="8"/>
                        <a:pt x="50" y="0"/>
                        <a:pt x="40" y="0"/>
                      </a:cubicBezTo>
                      <a:cubicBezTo>
                        <a:pt x="30" y="0"/>
                        <a:pt x="21" y="8"/>
                        <a:pt x="21" y="18"/>
                      </a:cubicBezTo>
                      <a:cubicBezTo>
                        <a:pt x="21" y="29"/>
                        <a:pt x="30" y="37"/>
                        <a:pt x="40" y="37"/>
                      </a:cubicBezTo>
                      <a:close/>
                      <a:moveTo>
                        <a:pt x="80" y="65"/>
                      </a:moveTo>
                      <a:cubicBezTo>
                        <a:pt x="80" y="53"/>
                        <a:pt x="71" y="43"/>
                        <a:pt x="59" y="43"/>
                      </a:cubicBezTo>
                      <a:cubicBezTo>
                        <a:pt x="21" y="43"/>
                        <a:pt x="21" y="43"/>
                        <a:pt x="21" y="43"/>
                      </a:cubicBezTo>
                      <a:cubicBezTo>
                        <a:pt x="9" y="43"/>
                        <a:pt x="0" y="53"/>
                        <a:pt x="0" y="65"/>
                      </a:cubicBezTo>
                      <a:cubicBezTo>
                        <a:pt x="0" y="65"/>
                        <a:pt x="0" y="65"/>
                        <a:pt x="0" y="65"/>
                      </a:cubicBezTo>
                      <a:cubicBezTo>
                        <a:pt x="0" y="65"/>
                        <a:pt x="0" y="65"/>
                        <a:pt x="0" y="65"/>
                      </a:cubicBezTo>
                      <a:cubicBezTo>
                        <a:pt x="0" y="130"/>
                        <a:pt x="0" y="130"/>
                        <a:pt x="0" y="130"/>
                      </a:cubicBezTo>
                      <a:cubicBezTo>
                        <a:pt x="17" y="130"/>
                        <a:pt x="17" y="130"/>
                        <a:pt x="17" y="130"/>
                      </a:cubicBezTo>
                      <a:cubicBezTo>
                        <a:pt x="17" y="216"/>
                        <a:pt x="17" y="216"/>
                        <a:pt x="17" y="216"/>
                      </a:cubicBezTo>
                      <a:cubicBezTo>
                        <a:pt x="62" y="216"/>
                        <a:pt x="62" y="216"/>
                        <a:pt x="62" y="216"/>
                      </a:cubicBezTo>
                      <a:cubicBezTo>
                        <a:pt x="62" y="130"/>
                        <a:pt x="62" y="130"/>
                        <a:pt x="62" y="130"/>
                      </a:cubicBezTo>
                      <a:cubicBezTo>
                        <a:pt x="80" y="130"/>
                        <a:pt x="80" y="130"/>
                        <a:pt x="80" y="130"/>
                      </a:cubicBezTo>
                      <a:cubicBezTo>
                        <a:pt x="80" y="65"/>
                        <a:pt x="80" y="65"/>
                        <a:pt x="80" y="65"/>
                      </a:cubicBezTo>
                      <a:cubicBezTo>
                        <a:pt x="80" y="65"/>
                        <a:pt x="80" y="65"/>
                        <a:pt x="80" y="65"/>
                      </a:cubicBezTo>
                      <a:cubicBezTo>
                        <a:pt x="80" y="65"/>
                        <a:pt x="80" y="65"/>
                        <a:pt x="80" y="65"/>
                      </a:cubicBezTo>
                      <a:close/>
                    </a:path>
                  </a:pathLst>
                </a:cu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solidFill>
                      <a:schemeClr val="bg1"/>
                    </a:solidFill>
                    <a:latin typeface="华文黑体" panose="02010600040101010101" charset="-122"/>
                    <a:ea typeface="华文黑体" panose="02010600040101010101" charset="-122"/>
                  </a:endParaRPr>
                </a:p>
              </p:txBody>
            </p:sp>
            <p:cxnSp>
              <p:nvCxnSpPr>
                <p:cNvPr id="29" name="直接连接符 28">
                  <a:extLst>
                    <a:ext uri="{FF2B5EF4-FFF2-40B4-BE49-F238E27FC236}">
                      <a16:creationId xmlns:a16="http://schemas.microsoft.com/office/drawing/2014/main" id="{916DEE0D-F625-4309-8986-6D1C00A96A9E}"/>
                    </a:ext>
                  </a:extLst>
                </p:cNvPr>
                <p:cNvCxnSpPr>
                  <a:endCxn id="22" idx="0"/>
                </p:cNvCxnSpPr>
                <p:nvPr/>
              </p:nvCxnSpPr>
              <p:spPr>
                <a:xfrm>
                  <a:off x="8116948" y="3300334"/>
                  <a:ext cx="877230" cy="1516297"/>
                </a:xfrm>
                <a:prstGeom prst="line">
                  <a:avLst/>
                </a:prstGeom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连接符 29">
                  <a:extLst>
                    <a:ext uri="{FF2B5EF4-FFF2-40B4-BE49-F238E27FC236}">
                      <a16:creationId xmlns:a16="http://schemas.microsoft.com/office/drawing/2014/main" id="{2CC9A932-F389-4D7A-81AC-886601931D3E}"/>
                    </a:ext>
                  </a:extLst>
                </p:cNvPr>
                <p:cNvCxnSpPr>
                  <a:endCxn id="22" idx="0"/>
                </p:cNvCxnSpPr>
                <p:nvPr/>
              </p:nvCxnSpPr>
              <p:spPr>
                <a:xfrm>
                  <a:off x="8431349" y="3290114"/>
                  <a:ext cx="562829" cy="1526517"/>
                </a:xfrm>
                <a:prstGeom prst="line">
                  <a:avLst/>
                </a:prstGeom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接连接符 30">
                  <a:extLst>
                    <a:ext uri="{FF2B5EF4-FFF2-40B4-BE49-F238E27FC236}">
                      <a16:creationId xmlns:a16="http://schemas.microsoft.com/office/drawing/2014/main" id="{0B980999-6DEB-4C40-B009-8704868AE949}"/>
                    </a:ext>
                  </a:extLst>
                </p:cNvPr>
                <p:cNvCxnSpPr/>
                <p:nvPr/>
              </p:nvCxnSpPr>
              <p:spPr>
                <a:xfrm>
                  <a:off x="8812470" y="3302713"/>
                  <a:ext cx="170206" cy="1494501"/>
                </a:xfrm>
                <a:prstGeom prst="line">
                  <a:avLst/>
                </a:prstGeom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31">
                  <a:extLst>
                    <a:ext uri="{FF2B5EF4-FFF2-40B4-BE49-F238E27FC236}">
                      <a16:creationId xmlns:a16="http://schemas.microsoft.com/office/drawing/2014/main" id="{2F079C37-1E08-44D4-821C-9EAC1E4479E0}"/>
                    </a:ext>
                  </a:extLst>
                </p:cNvPr>
                <p:cNvCxnSpPr/>
                <p:nvPr/>
              </p:nvCxnSpPr>
              <p:spPr>
                <a:xfrm flipH="1">
                  <a:off x="9010270" y="3303301"/>
                  <a:ext cx="200506" cy="1475673"/>
                </a:xfrm>
                <a:prstGeom prst="line">
                  <a:avLst/>
                </a:prstGeom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接连接符 32">
                  <a:extLst>
                    <a:ext uri="{FF2B5EF4-FFF2-40B4-BE49-F238E27FC236}">
                      <a16:creationId xmlns:a16="http://schemas.microsoft.com/office/drawing/2014/main" id="{1DDDC4AF-6DEE-41F8-8C19-5F71BAFC061E}"/>
                    </a:ext>
                  </a:extLst>
                </p:cNvPr>
                <p:cNvCxnSpPr>
                  <a:endCxn id="22" idx="0"/>
                </p:cNvCxnSpPr>
                <p:nvPr/>
              </p:nvCxnSpPr>
              <p:spPr>
                <a:xfrm flipH="1">
                  <a:off x="8994178" y="3315536"/>
                  <a:ext cx="594819" cy="1501095"/>
                </a:xfrm>
                <a:prstGeom prst="line">
                  <a:avLst/>
                </a:prstGeom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>
                  <a:extLst>
                    <a:ext uri="{FF2B5EF4-FFF2-40B4-BE49-F238E27FC236}">
                      <a16:creationId xmlns:a16="http://schemas.microsoft.com/office/drawing/2014/main" id="{3DF7E0CC-0EF3-4602-B8E8-93F3D85EFD17}"/>
                    </a:ext>
                  </a:extLst>
                </p:cNvPr>
                <p:cNvCxnSpPr>
                  <a:endCxn id="22" idx="0"/>
                </p:cNvCxnSpPr>
                <p:nvPr/>
              </p:nvCxnSpPr>
              <p:spPr>
                <a:xfrm flipH="1">
                  <a:off x="8994178" y="3327771"/>
                  <a:ext cx="964439" cy="1488860"/>
                </a:xfrm>
                <a:prstGeom prst="line">
                  <a:avLst/>
                </a:prstGeom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圆角矩形 138">
                  <a:extLst>
                    <a:ext uri="{FF2B5EF4-FFF2-40B4-BE49-F238E27FC236}">
                      <a16:creationId xmlns:a16="http://schemas.microsoft.com/office/drawing/2014/main" id="{F1EC6043-D82D-4360-BBA4-258C339BCDE8}"/>
                    </a:ext>
                  </a:extLst>
                </p:cNvPr>
                <p:cNvSpPr/>
                <p:nvPr/>
              </p:nvSpPr>
              <p:spPr>
                <a:xfrm>
                  <a:off x="7273431" y="2079079"/>
                  <a:ext cx="476894" cy="366543"/>
                </a:xfrm>
                <a:prstGeom prst="roundRect">
                  <a:avLst/>
                </a:prstGeom>
                <a:solidFill>
                  <a:srgbClr val="5ABBC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sz="1200" dirty="0">
                    <a:solidFill>
                      <a:schemeClr val="bg1"/>
                    </a:solidFill>
                    <a:latin typeface="华文黑体" panose="02010600040101010101" charset="-122"/>
                    <a:ea typeface="华文黑体" panose="02010600040101010101" charset="-122"/>
                  </a:endParaRPr>
                </a:p>
              </p:txBody>
            </p:sp>
            <p:sp>
              <p:nvSpPr>
                <p:cNvPr id="36" name="圆角矩形 139">
                  <a:extLst>
                    <a:ext uri="{FF2B5EF4-FFF2-40B4-BE49-F238E27FC236}">
                      <a16:creationId xmlns:a16="http://schemas.microsoft.com/office/drawing/2014/main" id="{B9D2B2BC-B042-4799-B669-98A4FC3CC7E8}"/>
                    </a:ext>
                  </a:extLst>
                </p:cNvPr>
                <p:cNvSpPr/>
                <p:nvPr/>
              </p:nvSpPr>
              <p:spPr>
                <a:xfrm>
                  <a:off x="7854802" y="2079079"/>
                  <a:ext cx="476894" cy="366543"/>
                </a:xfrm>
                <a:prstGeom prst="roundRect">
                  <a:avLst/>
                </a:prstGeom>
                <a:solidFill>
                  <a:srgbClr val="5ABBC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sz="1200">
                    <a:solidFill>
                      <a:schemeClr val="bg1"/>
                    </a:solidFill>
                    <a:latin typeface="华文黑体" panose="02010600040101010101" charset="-122"/>
                    <a:ea typeface="华文黑体" panose="02010600040101010101" charset="-122"/>
                  </a:endParaRPr>
                </a:p>
              </p:txBody>
            </p:sp>
            <p:sp>
              <p:nvSpPr>
                <p:cNvPr id="37" name="圆角矩形 140">
                  <a:extLst>
                    <a:ext uri="{FF2B5EF4-FFF2-40B4-BE49-F238E27FC236}">
                      <a16:creationId xmlns:a16="http://schemas.microsoft.com/office/drawing/2014/main" id="{B00EADFF-FFD1-4F08-9AC2-5F5DCCBE4B72}"/>
                    </a:ext>
                  </a:extLst>
                </p:cNvPr>
                <p:cNvSpPr/>
                <p:nvPr/>
              </p:nvSpPr>
              <p:spPr>
                <a:xfrm>
                  <a:off x="8436173" y="2079079"/>
                  <a:ext cx="476894" cy="366543"/>
                </a:xfrm>
                <a:prstGeom prst="roundRect">
                  <a:avLst/>
                </a:prstGeom>
                <a:solidFill>
                  <a:srgbClr val="5ABBC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sz="1200">
                    <a:solidFill>
                      <a:schemeClr val="bg1"/>
                    </a:solidFill>
                    <a:latin typeface="华文黑体" panose="02010600040101010101" charset="-122"/>
                    <a:ea typeface="华文黑体" panose="02010600040101010101" charset="-122"/>
                  </a:endParaRPr>
                </a:p>
              </p:txBody>
            </p:sp>
            <p:sp>
              <p:nvSpPr>
                <p:cNvPr id="38" name="圆角矩形 141">
                  <a:extLst>
                    <a:ext uri="{FF2B5EF4-FFF2-40B4-BE49-F238E27FC236}">
                      <a16:creationId xmlns:a16="http://schemas.microsoft.com/office/drawing/2014/main" id="{1CF38F55-EB70-4B9E-9204-7946D2135657}"/>
                    </a:ext>
                  </a:extLst>
                </p:cNvPr>
                <p:cNvSpPr/>
                <p:nvPr/>
              </p:nvSpPr>
              <p:spPr>
                <a:xfrm>
                  <a:off x="9017544" y="2079079"/>
                  <a:ext cx="476894" cy="366543"/>
                </a:xfrm>
                <a:prstGeom prst="roundRect">
                  <a:avLst/>
                </a:prstGeom>
                <a:solidFill>
                  <a:srgbClr val="5ABBC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sz="1200">
                    <a:solidFill>
                      <a:schemeClr val="bg1"/>
                    </a:solidFill>
                    <a:latin typeface="华文黑体" panose="02010600040101010101" charset="-122"/>
                    <a:ea typeface="华文黑体" panose="02010600040101010101" charset="-122"/>
                  </a:endParaRPr>
                </a:p>
              </p:txBody>
            </p:sp>
            <p:sp>
              <p:nvSpPr>
                <p:cNvPr id="39" name="圆角矩形 142">
                  <a:extLst>
                    <a:ext uri="{FF2B5EF4-FFF2-40B4-BE49-F238E27FC236}">
                      <a16:creationId xmlns:a16="http://schemas.microsoft.com/office/drawing/2014/main" id="{E1138F13-C166-430E-A1E8-61DD38350216}"/>
                    </a:ext>
                  </a:extLst>
                </p:cNvPr>
                <p:cNvSpPr/>
                <p:nvPr/>
              </p:nvSpPr>
              <p:spPr>
                <a:xfrm>
                  <a:off x="9598915" y="2079079"/>
                  <a:ext cx="476894" cy="366543"/>
                </a:xfrm>
                <a:prstGeom prst="roundRect">
                  <a:avLst/>
                </a:prstGeom>
                <a:solidFill>
                  <a:srgbClr val="5ABBC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sz="1200">
                    <a:solidFill>
                      <a:schemeClr val="bg1"/>
                    </a:solidFill>
                    <a:latin typeface="华文黑体" panose="02010600040101010101" charset="-122"/>
                    <a:ea typeface="华文黑体" panose="02010600040101010101" charset="-122"/>
                  </a:endParaRPr>
                </a:p>
              </p:txBody>
            </p:sp>
            <p:sp>
              <p:nvSpPr>
                <p:cNvPr id="40" name="圆角矩形 143">
                  <a:extLst>
                    <a:ext uri="{FF2B5EF4-FFF2-40B4-BE49-F238E27FC236}">
                      <a16:creationId xmlns:a16="http://schemas.microsoft.com/office/drawing/2014/main" id="{5214F0A3-3E8B-40EC-A9B3-2DF2BDF985C0}"/>
                    </a:ext>
                  </a:extLst>
                </p:cNvPr>
                <p:cNvSpPr/>
                <p:nvPr/>
              </p:nvSpPr>
              <p:spPr>
                <a:xfrm>
                  <a:off x="10180285" y="2079079"/>
                  <a:ext cx="476894" cy="366543"/>
                </a:xfrm>
                <a:prstGeom prst="roundRect">
                  <a:avLst/>
                </a:prstGeom>
                <a:solidFill>
                  <a:srgbClr val="5ABBC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sz="1200">
                    <a:solidFill>
                      <a:schemeClr val="bg1"/>
                    </a:solidFill>
                    <a:latin typeface="华文黑体" panose="02010600040101010101" charset="-122"/>
                    <a:ea typeface="华文黑体" panose="02010600040101010101" charset="-122"/>
                  </a:endParaRPr>
                </a:p>
              </p:txBody>
            </p:sp>
            <p:grpSp>
              <p:nvGrpSpPr>
                <p:cNvPr id="41" name="组合 40">
                  <a:extLst>
                    <a:ext uri="{FF2B5EF4-FFF2-40B4-BE49-F238E27FC236}">
                      <a16:creationId xmlns:a16="http://schemas.microsoft.com/office/drawing/2014/main" id="{761E9923-3C38-4C9B-A0CB-9F264E797B01}"/>
                    </a:ext>
                  </a:extLst>
                </p:cNvPr>
                <p:cNvGrpSpPr/>
                <p:nvPr/>
              </p:nvGrpSpPr>
              <p:grpSpPr>
                <a:xfrm>
                  <a:off x="8353915" y="3610300"/>
                  <a:ext cx="1380054" cy="353173"/>
                  <a:chOff x="8314988" y="3365335"/>
                  <a:chExt cx="1380054" cy="353173"/>
                </a:xfrm>
              </p:grpSpPr>
              <p:sp>
                <p:nvSpPr>
                  <p:cNvPr id="48" name="矩形 47">
                    <a:extLst>
                      <a:ext uri="{FF2B5EF4-FFF2-40B4-BE49-F238E27FC236}">
                        <a16:creationId xmlns:a16="http://schemas.microsoft.com/office/drawing/2014/main" id="{53AE1875-4BEE-447A-B19F-D0E31EB996F4}"/>
                      </a:ext>
                    </a:extLst>
                  </p:cNvPr>
                  <p:cNvSpPr/>
                  <p:nvPr/>
                </p:nvSpPr>
                <p:spPr>
                  <a:xfrm>
                    <a:off x="8340512" y="3365335"/>
                    <a:ext cx="1258404" cy="353173"/>
                  </a:xfrm>
                  <a:prstGeom prst="rect">
                    <a:avLst/>
                  </a:prstGeom>
                  <a:solidFill>
                    <a:srgbClr val="5ABBC4">
                      <a:alpha val="5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>
                      <a:solidFill>
                        <a:schemeClr val="bg1"/>
                      </a:solidFill>
                      <a:latin typeface="华文黑体" panose="02010600040101010101" charset="-122"/>
                      <a:ea typeface="华文黑体" panose="02010600040101010101" charset="-122"/>
                    </a:endParaRPr>
                  </a:p>
                </p:txBody>
              </p:sp>
              <p:sp>
                <p:nvSpPr>
                  <p:cNvPr id="49" name="Freeform 36">
                    <a:extLst>
                      <a:ext uri="{FF2B5EF4-FFF2-40B4-BE49-F238E27FC236}">
                        <a16:creationId xmlns:a16="http://schemas.microsoft.com/office/drawing/2014/main" id="{1BA38B90-5D76-4B2C-BD61-1C73EE7E457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8810288" y="3449975"/>
                    <a:ext cx="389454" cy="231156"/>
                  </a:xfrm>
                  <a:custGeom>
                    <a:avLst/>
                    <a:gdLst>
                      <a:gd name="T0" fmla="*/ 89 w 286"/>
                      <a:gd name="T1" fmla="*/ 53 h 217"/>
                      <a:gd name="T2" fmla="*/ 197 w 286"/>
                      <a:gd name="T3" fmla="*/ 51 h 217"/>
                      <a:gd name="T4" fmla="*/ 187 w 286"/>
                      <a:gd name="T5" fmla="*/ 60 h 217"/>
                      <a:gd name="T6" fmla="*/ 100 w 286"/>
                      <a:gd name="T7" fmla="*/ 62 h 217"/>
                      <a:gd name="T8" fmla="*/ 120 w 286"/>
                      <a:gd name="T9" fmla="*/ 80 h 217"/>
                      <a:gd name="T10" fmla="*/ 166 w 286"/>
                      <a:gd name="T11" fmla="*/ 78 h 217"/>
                      <a:gd name="T12" fmla="*/ 144 w 286"/>
                      <a:gd name="T13" fmla="*/ 55 h 217"/>
                      <a:gd name="T14" fmla="*/ 144 w 286"/>
                      <a:gd name="T15" fmla="*/ 82 h 217"/>
                      <a:gd name="T16" fmla="*/ 144 w 286"/>
                      <a:gd name="T17" fmla="*/ 115 h 217"/>
                      <a:gd name="T18" fmla="*/ 144 w 286"/>
                      <a:gd name="T19" fmla="*/ 82 h 217"/>
                      <a:gd name="T20" fmla="*/ 11 w 286"/>
                      <a:gd name="T21" fmla="*/ 206 h 217"/>
                      <a:gd name="T22" fmla="*/ 11 w 286"/>
                      <a:gd name="T23" fmla="*/ 217 h 217"/>
                      <a:gd name="T24" fmla="*/ 284 w 286"/>
                      <a:gd name="T25" fmla="*/ 204 h 217"/>
                      <a:gd name="T26" fmla="*/ 282 w 286"/>
                      <a:gd name="T27" fmla="*/ 177 h 217"/>
                      <a:gd name="T28" fmla="*/ 255 w 286"/>
                      <a:gd name="T29" fmla="*/ 21 h 217"/>
                      <a:gd name="T30" fmla="*/ 52 w 286"/>
                      <a:gd name="T31" fmla="*/ 0 h 217"/>
                      <a:gd name="T32" fmla="*/ 31 w 286"/>
                      <a:gd name="T33" fmla="*/ 134 h 217"/>
                      <a:gd name="T34" fmla="*/ 2 w 286"/>
                      <a:gd name="T35" fmla="*/ 189 h 217"/>
                      <a:gd name="T36" fmla="*/ 275 w 286"/>
                      <a:gd name="T37" fmla="*/ 194 h 217"/>
                      <a:gd name="T38" fmla="*/ 282 w 286"/>
                      <a:gd name="T39" fmla="*/ 177 h 217"/>
                      <a:gd name="T40" fmla="*/ 49 w 286"/>
                      <a:gd name="T41" fmla="*/ 17 h 217"/>
                      <a:gd name="T42" fmla="*/ 230 w 286"/>
                      <a:gd name="T43" fmla="*/ 14 h 217"/>
                      <a:gd name="T44" fmla="*/ 240 w 286"/>
                      <a:gd name="T45" fmla="*/ 24 h 217"/>
                      <a:gd name="T46" fmla="*/ 237 w 286"/>
                      <a:gd name="T47" fmla="*/ 127 h 217"/>
                      <a:gd name="T48" fmla="*/ 56 w 286"/>
                      <a:gd name="T49" fmla="*/ 130 h 217"/>
                      <a:gd name="T50" fmla="*/ 46 w 286"/>
                      <a:gd name="T51" fmla="*/ 120 h 217"/>
                      <a:gd name="T52" fmla="*/ 43 w 286"/>
                      <a:gd name="T53" fmla="*/ 143 h 217"/>
                      <a:gd name="T54" fmla="*/ 248 w 286"/>
                      <a:gd name="T55" fmla="*/ 151 h 217"/>
                      <a:gd name="T56" fmla="*/ 43 w 286"/>
                      <a:gd name="T57" fmla="*/ 143 h 217"/>
                      <a:gd name="T58" fmla="*/ 252 w 286"/>
                      <a:gd name="T59" fmla="*/ 157 h 217"/>
                      <a:gd name="T60" fmla="*/ 29 w 286"/>
                      <a:gd name="T61" fmla="*/ 165 h 217"/>
                      <a:gd name="T62" fmla="*/ 97 w 286"/>
                      <a:gd name="T63" fmla="*/ 179 h 217"/>
                      <a:gd name="T64" fmla="*/ 25 w 286"/>
                      <a:gd name="T65" fmla="*/ 171 h 217"/>
                      <a:gd name="T66" fmla="*/ 97 w 286"/>
                      <a:gd name="T67" fmla="*/ 179 h 217"/>
                      <a:gd name="T68" fmla="*/ 186 w 286"/>
                      <a:gd name="T69" fmla="*/ 171 h 217"/>
                      <a:gd name="T70" fmla="*/ 266 w 286"/>
                      <a:gd name="T71" fmla="*/ 179 h 2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286" h="217">
                        <a:moveTo>
                          <a:pt x="100" y="62"/>
                        </a:moveTo>
                        <a:cubicBezTo>
                          <a:pt x="89" y="53"/>
                          <a:pt x="89" y="53"/>
                          <a:pt x="89" y="53"/>
                        </a:cubicBezTo>
                        <a:cubicBezTo>
                          <a:pt x="102" y="38"/>
                          <a:pt x="122" y="28"/>
                          <a:pt x="144" y="28"/>
                        </a:cubicBezTo>
                        <a:cubicBezTo>
                          <a:pt x="165" y="28"/>
                          <a:pt x="184" y="37"/>
                          <a:pt x="197" y="51"/>
                        </a:cubicBezTo>
                        <a:cubicBezTo>
                          <a:pt x="191" y="56"/>
                          <a:pt x="191" y="56"/>
                          <a:pt x="191" y="56"/>
                        </a:cubicBezTo>
                        <a:cubicBezTo>
                          <a:pt x="187" y="60"/>
                          <a:pt x="187" y="60"/>
                          <a:pt x="187" y="60"/>
                        </a:cubicBezTo>
                        <a:cubicBezTo>
                          <a:pt x="176" y="49"/>
                          <a:pt x="161" y="41"/>
                          <a:pt x="144" y="41"/>
                        </a:cubicBezTo>
                        <a:cubicBezTo>
                          <a:pt x="126" y="41"/>
                          <a:pt x="110" y="50"/>
                          <a:pt x="100" y="62"/>
                        </a:cubicBezTo>
                        <a:close/>
                        <a:moveTo>
                          <a:pt x="110" y="71"/>
                        </a:moveTo>
                        <a:cubicBezTo>
                          <a:pt x="120" y="80"/>
                          <a:pt x="120" y="80"/>
                          <a:pt x="120" y="80"/>
                        </a:cubicBezTo>
                        <a:cubicBezTo>
                          <a:pt x="126" y="73"/>
                          <a:pt x="134" y="69"/>
                          <a:pt x="144" y="69"/>
                        </a:cubicBezTo>
                        <a:cubicBezTo>
                          <a:pt x="153" y="69"/>
                          <a:pt x="160" y="72"/>
                          <a:pt x="166" y="78"/>
                        </a:cubicBezTo>
                        <a:cubicBezTo>
                          <a:pt x="176" y="69"/>
                          <a:pt x="176" y="69"/>
                          <a:pt x="176" y="69"/>
                        </a:cubicBezTo>
                        <a:cubicBezTo>
                          <a:pt x="168" y="60"/>
                          <a:pt x="157" y="55"/>
                          <a:pt x="144" y="55"/>
                        </a:cubicBezTo>
                        <a:cubicBezTo>
                          <a:pt x="130" y="55"/>
                          <a:pt x="118" y="61"/>
                          <a:pt x="110" y="71"/>
                        </a:cubicBezTo>
                        <a:close/>
                        <a:moveTo>
                          <a:pt x="144" y="82"/>
                        </a:moveTo>
                        <a:cubicBezTo>
                          <a:pt x="135" y="82"/>
                          <a:pt x="128" y="90"/>
                          <a:pt x="128" y="99"/>
                        </a:cubicBezTo>
                        <a:cubicBezTo>
                          <a:pt x="128" y="108"/>
                          <a:pt x="135" y="115"/>
                          <a:pt x="144" y="115"/>
                        </a:cubicBezTo>
                        <a:cubicBezTo>
                          <a:pt x="153" y="115"/>
                          <a:pt x="160" y="108"/>
                          <a:pt x="160" y="99"/>
                        </a:cubicBezTo>
                        <a:cubicBezTo>
                          <a:pt x="160" y="90"/>
                          <a:pt x="153" y="82"/>
                          <a:pt x="144" y="82"/>
                        </a:cubicBezTo>
                        <a:close/>
                        <a:moveTo>
                          <a:pt x="275" y="206"/>
                        </a:moveTo>
                        <a:cubicBezTo>
                          <a:pt x="11" y="206"/>
                          <a:pt x="11" y="206"/>
                          <a:pt x="11" y="206"/>
                        </a:cubicBezTo>
                        <a:cubicBezTo>
                          <a:pt x="8" y="206"/>
                          <a:pt x="5" y="205"/>
                          <a:pt x="2" y="204"/>
                        </a:cubicBezTo>
                        <a:cubicBezTo>
                          <a:pt x="2" y="207"/>
                          <a:pt x="2" y="217"/>
                          <a:pt x="11" y="217"/>
                        </a:cubicBezTo>
                        <a:cubicBezTo>
                          <a:pt x="13" y="217"/>
                          <a:pt x="273" y="217"/>
                          <a:pt x="275" y="217"/>
                        </a:cubicBezTo>
                        <a:cubicBezTo>
                          <a:pt x="284" y="217"/>
                          <a:pt x="284" y="207"/>
                          <a:pt x="284" y="204"/>
                        </a:cubicBezTo>
                        <a:cubicBezTo>
                          <a:pt x="281" y="205"/>
                          <a:pt x="278" y="206"/>
                          <a:pt x="275" y="206"/>
                        </a:cubicBezTo>
                        <a:close/>
                        <a:moveTo>
                          <a:pt x="282" y="177"/>
                        </a:moveTo>
                        <a:cubicBezTo>
                          <a:pt x="255" y="134"/>
                          <a:pt x="255" y="134"/>
                          <a:pt x="255" y="134"/>
                        </a:cubicBezTo>
                        <a:cubicBezTo>
                          <a:pt x="255" y="21"/>
                          <a:pt x="255" y="21"/>
                          <a:pt x="255" y="21"/>
                        </a:cubicBezTo>
                        <a:cubicBezTo>
                          <a:pt x="255" y="9"/>
                          <a:pt x="245" y="0"/>
                          <a:pt x="234" y="0"/>
                        </a:cubicBezTo>
                        <a:cubicBezTo>
                          <a:pt x="52" y="0"/>
                          <a:pt x="52" y="0"/>
                          <a:pt x="52" y="0"/>
                        </a:cubicBezTo>
                        <a:cubicBezTo>
                          <a:pt x="41" y="0"/>
                          <a:pt x="31" y="9"/>
                          <a:pt x="31" y="21"/>
                        </a:cubicBezTo>
                        <a:cubicBezTo>
                          <a:pt x="31" y="134"/>
                          <a:pt x="31" y="134"/>
                          <a:pt x="31" y="134"/>
                        </a:cubicBezTo>
                        <a:cubicBezTo>
                          <a:pt x="4" y="177"/>
                          <a:pt x="4" y="177"/>
                          <a:pt x="4" y="177"/>
                        </a:cubicBezTo>
                        <a:cubicBezTo>
                          <a:pt x="1" y="181"/>
                          <a:pt x="0" y="185"/>
                          <a:pt x="2" y="189"/>
                        </a:cubicBezTo>
                        <a:cubicBezTo>
                          <a:pt x="4" y="192"/>
                          <a:pt x="7" y="194"/>
                          <a:pt x="11" y="194"/>
                        </a:cubicBezTo>
                        <a:cubicBezTo>
                          <a:pt x="275" y="194"/>
                          <a:pt x="275" y="194"/>
                          <a:pt x="275" y="194"/>
                        </a:cubicBezTo>
                        <a:cubicBezTo>
                          <a:pt x="279" y="194"/>
                          <a:pt x="283" y="192"/>
                          <a:pt x="284" y="188"/>
                        </a:cubicBezTo>
                        <a:cubicBezTo>
                          <a:pt x="286" y="184"/>
                          <a:pt x="284" y="180"/>
                          <a:pt x="282" y="177"/>
                        </a:cubicBezTo>
                        <a:close/>
                        <a:moveTo>
                          <a:pt x="46" y="24"/>
                        </a:moveTo>
                        <a:cubicBezTo>
                          <a:pt x="46" y="22"/>
                          <a:pt x="47" y="19"/>
                          <a:pt x="49" y="17"/>
                        </a:cubicBezTo>
                        <a:cubicBezTo>
                          <a:pt x="51" y="15"/>
                          <a:pt x="53" y="14"/>
                          <a:pt x="56" y="14"/>
                        </a:cubicBezTo>
                        <a:cubicBezTo>
                          <a:pt x="230" y="14"/>
                          <a:pt x="230" y="14"/>
                          <a:pt x="230" y="14"/>
                        </a:cubicBezTo>
                        <a:cubicBezTo>
                          <a:pt x="233" y="14"/>
                          <a:pt x="235" y="15"/>
                          <a:pt x="237" y="17"/>
                        </a:cubicBezTo>
                        <a:cubicBezTo>
                          <a:pt x="239" y="19"/>
                          <a:pt x="240" y="22"/>
                          <a:pt x="240" y="24"/>
                        </a:cubicBezTo>
                        <a:cubicBezTo>
                          <a:pt x="240" y="120"/>
                          <a:pt x="240" y="120"/>
                          <a:pt x="240" y="120"/>
                        </a:cubicBezTo>
                        <a:cubicBezTo>
                          <a:pt x="240" y="123"/>
                          <a:pt x="239" y="125"/>
                          <a:pt x="237" y="127"/>
                        </a:cubicBezTo>
                        <a:cubicBezTo>
                          <a:pt x="235" y="129"/>
                          <a:pt x="233" y="130"/>
                          <a:pt x="230" y="130"/>
                        </a:cubicBezTo>
                        <a:cubicBezTo>
                          <a:pt x="228" y="130"/>
                          <a:pt x="56" y="130"/>
                          <a:pt x="56" y="130"/>
                        </a:cubicBezTo>
                        <a:cubicBezTo>
                          <a:pt x="53" y="130"/>
                          <a:pt x="51" y="129"/>
                          <a:pt x="49" y="127"/>
                        </a:cubicBezTo>
                        <a:cubicBezTo>
                          <a:pt x="47" y="125"/>
                          <a:pt x="46" y="123"/>
                          <a:pt x="46" y="120"/>
                        </a:cubicBezTo>
                        <a:lnTo>
                          <a:pt x="46" y="24"/>
                        </a:lnTo>
                        <a:close/>
                        <a:moveTo>
                          <a:pt x="43" y="143"/>
                        </a:moveTo>
                        <a:cubicBezTo>
                          <a:pt x="243" y="143"/>
                          <a:pt x="243" y="143"/>
                          <a:pt x="243" y="143"/>
                        </a:cubicBezTo>
                        <a:cubicBezTo>
                          <a:pt x="248" y="151"/>
                          <a:pt x="248" y="151"/>
                          <a:pt x="248" y="151"/>
                        </a:cubicBezTo>
                        <a:cubicBezTo>
                          <a:pt x="38" y="151"/>
                          <a:pt x="38" y="151"/>
                          <a:pt x="38" y="151"/>
                        </a:cubicBezTo>
                        <a:lnTo>
                          <a:pt x="43" y="143"/>
                        </a:lnTo>
                        <a:close/>
                        <a:moveTo>
                          <a:pt x="34" y="157"/>
                        </a:moveTo>
                        <a:cubicBezTo>
                          <a:pt x="252" y="157"/>
                          <a:pt x="252" y="157"/>
                          <a:pt x="252" y="157"/>
                        </a:cubicBezTo>
                        <a:cubicBezTo>
                          <a:pt x="257" y="165"/>
                          <a:pt x="257" y="165"/>
                          <a:pt x="257" y="165"/>
                        </a:cubicBezTo>
                        <a:cubicBezTo>
                          <a:pt x="29" y="165"/>
                          <a:pt x="29" y="165"/>
                          <a:pt x="29" y="165"/>
                        </a:cubicBezTo>
                        <a:lnTo>
                          <a:pt x="34" y="157"/>
                        </a:lnTo>
                        <a:close/>
                        <a:moveTo>
                          <a:pt x="97" y="179"/>
                        </a:moveTo>
                        <a:cubicBezTo>
                          <a:pt x="20" y="179"/>
                          <a:pt x="20" y="179"/>
                          <a:pt x="20" y="179"/>
                        </a:cubicBezTo>
                        <a:cubicBezTo>
                          <a:pt x="25" y="171"/>
                          <a:pt x="25" y="171"/>
                          <a:pt x="25" y="171"/>
                        </a:cubicBezTo>
                        <a:cubicBezTo>
                          <a:pt x="100" y="171"/>
                          <a:pt x="100" y="171"/>
                          <a:pt x="100" y="171"/>
                        </a:cubicBezTo>
                        <a:lnTo>
                          <a:pt x="97" y="179"/>
                        </a:lnTo>
                        <a:close/>
                        <a:moveTo>
                          <a:pt x="189" y="179"/>
                        </a:moveTo>
                        <a:cubicBezTo>
                          <a:pt x="186" y="171"/>
                          <a:pt x="186" y="171"/>
                          <a:pt x="186" y="171"/>
                        </a:cubicBezTo>
                        <a:cubicBezTo>
                          <a:pt x="261" y="171"/>
                          <a:pt x="261" y="171"/>
                          <a:pt x="261" y="171"/>
                        </a:cubicBezTo>
                        <a:cubicBezTo>
                          <a:pt x="266" y="179"/>
                          <a:pt x="266" y="179"/>
                          <a:pt x="266" y="179"/>
                        </a:cubicBezTo>
                        <a:lnTo>
                          <a:pt x="189" y="179"/>
                        </a:lnTo>
                        <a:close/>
                      </a:path>
                    </a:pathLst>
                  </a:cu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txBody>
                  <a:bodyPr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>
                      <a:solidFill>
                        <a:schemeClr val="bg1"/>
                      </a:solidFill>
                      <a:latin typeface="华文黑体" panose="02010600040101010101" charset="-122"/>
                      <a:ea typeface="华文黑体" panose="02010600040101010101" charset="-122"/>
                    </a:endParaRPr>
                  </a:p>
                </p:txBody>
              </p:sp>
              <p:sp>
                <p:nvSpPr>
                  <p:cNvPr id="50" name="Freeform 36">
                    <a:extLst>
                      <a:ext uri="{FF2B5EF4-FFF2-40B4-BE49-F238E27FC236}">
                        <a16:creationId xmlns:a16="http://schemas.microsoft.com/office/drawing/2014/main" id="{0898627A-A4F8-4C0E-A314-3E89111FF87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9305588" y="3449975"/>
                    <a:ext cx="389454" cy="231156"/>
                  </a:xfrm>
                  <a:custGeom>
                    <a:avLst/>
                    <a:gdLst>
                      <a:gd name="T0" fmla="*/ 89 w 286"/>
                      <a:gd name="T1" fmla="*/ 53 h 217"/>
                      <a:gd name="T2" fmla="*/ 197 w 286"/>
                      <a:gd name="T3" fmla="*/ 51 h 217"/>
                      <a:gd name="T4" fmla="*/ 187 w 286"/>
                      <a:gd name="T5" fmla="*/ 60 h 217"/>
                      <a:gd name="T6" fmla="*/ 100 w 286"/>
                      <a:gd name="T7" fmla="*/ 62 h 217"/>
                      <a:gd name="T8" fmla="*/ 120 w 286"/>
                      <a:gd name="T9" fmla="*/ 80 h 217"/>
                      <a:gd name="T10" fmla="*/ 166 w 286"/>
                      <a:gd name="T11" fmla="*/ 78 h 217"/>
                      <a:gd name="T12" fmla="*/ 144 w 286"/>
                      <a:gd name="T13" fmla="*/ 55 h 217"/>
                      <a:gd name="T14" fmla="*/ 144 w 286"/>
                      <a:gd name="T15" fmla="*/ 82 h 217"/>
                      <a:gd name="T16" fmla="*/ 144 w 286"/>
                      <a:gd name="T17" fmla="*/ 115 h 217"/>
                      <a:gd name="T18" fmla="*/ 144 w 286"/>
                      <a:gd name="T19" fmla="*/ 82 h 217"/>
                      <a:gd name="T20" fmla="*/ 11 w 286"/>
                      <a:gd name="T21" fmla="*/ 206 h 217"/>
                      <a:gd name="T22" fmla="*/ 11 w 286"/>
                      <a:gd name="T23" fmla="*/ 217 h 217"/>
                      <a:gd name="T24" fmla="*/ 284 w 286"/>
                      <a:gd name="T25" fmla="*/ 204 h 217"/>
                      <a:gd name="T26" fmla="*/ 282 w 286"/>
                      <a:gd name="T27" fmla="*/ 177 h 217"/>
                      <a:gd name="T28" fmla="*/ 255 w 286"/>
                      <a:gd name="T29" fmla="*/ 21 h 217"/>
                      <a:gd name="T30" fmla="*/ 52 w 286"/>
                      <a:gd name="T31" fmla="*/ 0 h 217"/>
                      <a:gd name="T32" fmla="*/ 31 w 286"/>
                      <a:gd name="T33" fmla="*/ 134 h 217"/>
                      <a:gd name="T34" fmla="*/ 2 w 286"/>
                      <a:gd name="T35" fmla="*/ 189 h 217"/>
                      <a:gd name="T36" fmla="*/ 275 w 286"/>
                      <a:gd name="T37" fmla="*/ 194 h 217"/>
                      <a:gd name="T38" fmla="*/ 282 w 286"/>
                      <a:gd name="T39" fmla="*/ 177 h 217"/>
                      <a:gd name="T40" fmla="*/ 49 w 286"/>
                      <a:gd name="T41" fmla="*/ 17 h 217"/>
                      <a:gd name="T42" fmla="*/ 230 w 286"/>
                      <a:gd name="T43" fmla="*/ 14 h 217"/>
                      <a:gd name="T44" fmla="*/ 240 w 286"/>
                      <a:gd name="T45" fmla="*/ 24 h 217"/>
                      <a:gd name="T46" fmla="*/ 237 w 286"/>
                      <a:gd name="T47" fmla="*/ 127 h 217"/>
                      <a:gd name="T48" fmla="*/ 56 w 286"/>
                      <a:gd name="T49" fmla="*/ 130 h 217"/>
                      <a:gd name="T50" fmla="*/ 46 w 286"/>
                      <a:gd name="T51" fmla="*/ 120 h 217"/>
                      <a:gd name="T52" fmla="*/ 43 w 286"/>
                      <a:gd name="T53" fmla="*/ 143 h 217"/>
                      <a:gd name="T54" fmla="*/ 248 w 286"/>
                      <a:gd name="T55" fmla="*/ 151 h 217"/>
                      <a:gd name="T56" fmla="*/ 43 w 286"/>
                      <a:gd name="T57" fmla="*/ 143 h 217"/>
                      <a:gd name="T58" fmla="*/ 252 w 286"/>
                      <a:gd name="T59" fmla="*/ 157 h 217"/>
                      <a:gd name="T60" fmla="*/ 29 w 286"/>
                      <a:gd name="T61" fmla="*/ 165 h 217"/>
                      <a:gd name="T62" fmla="*/ 97 w 286"/>
                      <a:gd name="T63" fmla="*/ 179 h 217"/>
                      <a:gd name="T64" fmla="*/ 25 w 286"/>
                      <a:gd name="T65" fmla="*/ 171 h 217"/>
                      <a:gd name="T66" fmla="*/ 97 w 286"/>
                      <a:gd name="T67" fmla="*/ 179 h 217"/>
                      <a:gd name="T68" fmla="*/ 186 w 286"/>
                      <a:gd name="T69" fmla="*/ 171 h 217"/>
                      <a:gd name="T70" fmla="*/ 266 w 286"/>
                      <a:gd name="T71" fmla="*/ 179 h 2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286" h="217">
                        <a:moveTo>
                          <a:pt x="100" y="62"/>
                        </a:moveTo>
                        <a:cubicBezTo>
                          <a:pt x="89" y="53"/>
                          <a:pt x="89" y="53"/>
                          <a:pt x="89" y="53"/>
                        </a:cubicBezTo>
                        <a:cubicBezTo>
                          <a:pt x="102" y="38"/>
                          <a:pt x="122" y="28"/>
                          <a:pt x="144" y="28"/>
                        </a:cubicBezTo>
                        <a:cubicBezTo>
                          <a:pt x="165" y="28"/>
                          <a:pt x="184" y="37"/>
                          <a:pt x="197" y="51"/>
                        </a:cubicBezTo>
                        <a:cubicBezTo>
                          <a:pt x="191" y="56"/>
                          <a:pt x="191" y="56"/>
                          <a:pt x="191" y="56"/>
                        </a:cubicBezTo>
                        <a:cubicBezTo>
                          <a:pt x="187" y="60"/>
                          <a:pt x="187" y="60"/>
                          <a:pt x="187" y="60"/>
                        </a:cubicBezTo>
                        <a:cubicBezTo>
                          <a:pt x="176" y="49"/>
                          <a:pt x="161" y="41"/>
                          <a:pt x="144" y="41"/>
                        </a:cubicBezTo>
                        <a:cubicBezTo>
                          <a:pt x="126" y="41"/>
                          <a:pt x="110" y="50"/>
                          <a:pt x="100" y="62"/>
                        </a:cubicBezTo>
                        <a:close/>
                        <a:moveTo>
                          <a:pt x="110" y="71"/>
                        </a:moveTo>
                        <a:cubicBezTo>
                          <a:pt x="120" y="80"/>
                          <a:pt x="120" y="80"/>
                          <a:pt x="120" y="80"/>
                        </a:cubicBezTo>
                        <a:cubicBezTo>
                          <a:pt x="126" y="73"/>
                          <a:pt x="134" y="69"/>
                          <a:pt x="144" y="69"/>
                        </a:cubicBezTo>
                        <a:cubicBezTo>
                          <a:pt x="153" y="69"/>
                          <a:pt x="160" y="72"/>
                          <a:pt x="166" y="78"/>
                        </a:cubicBezTo>
                        <a:cubicBezTo>
                          <a:pt x="176" y="69"/>
                          <a:pt x="176" y="69"/>
                          <a:pt x="176" y="69"/>
                        </a:cubicBezTo>
                        <a:cubicBezTo>
                          <a:pt x="168" y="60"/>
                          <a:pt x="157" y="55"/>
                          <a:pt x="144" y="55"/>
                        </a:cubicBezTo>
                        <a:cubicBezTo>
                          <a:pt x="130" y="55"/>
                          <a:pt x="118" y="61"/>
                          <a:pt x="110" y="71"/>
                        </a:cubicBezTo>
                        <a:close/>
                        <a:moveTo>
                          <a:pt x="144" y="82"/>
                        </a:moveTo>
                        <a:cubicBezTo>
                          <a:pt x="135" y="82"/>
                          <a:pt x="128" y="90"/>
                          <a:pt x="128" y="99"/>
                        </a:cubicBezTo>
                        <a:cubicBezTo>
                          <a:pt x="128" y="108"/>
                          <a:pt x="135" y="115"/>
                          <a:pt x="144" y="115"/>
                        </a:cubicBezTo>
                        <a:cubicBezTo>
                          <a:pt x="153" y="115"/>
                          <a:pt x="160" y="108"/>
                          <a:pt x="160" y="99"/>
                        </a:cubicBezTo>
                        <a:cubicBezTo>
                          <a:pt x="160" y="90"/>
                          <a:pt x="153" y="82"/>
                          <a:pt x="144" y="82"/>
                        </a:cubicBezTo>
                        <a:close/>
                        <a:moveTo>
                          <a:pt x="275" y="206"/>
                        </a:moveTo>
                        <a:cubicBezTo>
                          <a:pt x="11" y="206"/>
                          <a:pt x="11" y="206"/>
                          <a:pt x="11" y="206"/>
                        </a:cubicBezTo>
                        <a:cubicBezTo>
                          <a:pt x="8" y="206"/>
                          <a:pt x="5" y="205"/>
                          <a:pt x="2" y="204"/>
                        </a:cubicBezTo>
                        <a:cubicBezTo>
                          <a:pt x="2" y="207"/>
                          <a:pt x="2" y="217"/>
                          <a:pt x="11" y="217"/>
                        </a:cubicBezTo>
                        <a:cubicBezTo>
                          <a:pt x="13" y="217"/>
                          <a:pt x="273" y="217"/>
                          <a:pt x="275" y="217"/>
                        </a:cubicBezTo>
                        <a:cubicBezTo>
                          <a:pt x="284" y="217"/>
                          <a:pt x="284" y="207"/>
                          <a:pt x="284" y="204"/>
                        </a:cubicBezTo>
                        <a:cubicBezTo>
                          <a:pt x="281" y="205"/>
                          <a:pt x="278" y="206"/>
                          <a:pt x="275" y="206"/>
                        </a:cubicBezTo>
                        <a:close/>
                        <a:moveTo>
                          <a:pt x="282" y="177"/>
                        </a:moveTo>
                        <a:cubicBezTo>
                          <a:pt x="255" y="134"/>
                          <a:pt x="255" y="134"/>
                          <a:pt x="255" y="134"/>
                        </a:cubicBezTo>
                        <a:cubicBezTo>
                          <a:pt x="255" y="21"/>
                          <a:pt x="255" y="21"/>
                          <a:pt x="255" y="21"/>
                        </a:cubicBezTo>
                        <a:cubicBezTo>
                          <a:pt x="255" y="9"/>
                          <a:pt x="245" y="0"/>
                          <a:pt x="234" y="0"/>
                        </a:cubicBezTo>
                        <a:cubicBezTo>
                          <a:pt x="52" y="0"/>
                          <a:pt x="52" y="0"/>
                          <a:pt x="52" y="0"/>
                        </a:cubicBezTo>
                        <a:cubicBezTo>
                          <a:pt x="41" y="0"/>
                          <a:pt x="31" y="9"/>
                          <a:pt x="31" y="21"/>
                        </a:cubicBezTo>
                        <a:cubicBezTo>
                          <a:pt x="31" y="134"/>
                          <a:pt x="31" y="134"/>
                          <a:pt x="31" y="134"/>
                        </a:cubicBezTo>
                        <a:cubicBezTo>
                          <a:pt x="4" y="177"/>
                          <a:pt x="4" y="177"/>
                          <a:pt x="4" y="177"/>
                        </a:cubicBezTo>
                        <a:cubicBezTo>
                          <a:pt x="1" y="181"/>
                          <a:pt x="0" y="185"/>
                          <a:pt x="2" y="189"/>
                        </a:cubicBezTo>
                        <a:cubicBezTo>
                          <a:pt x="4" y="192"/>
                          <a:pt x="7" y="194"/>
                          <a:pt x="11" y="194"/>
                        </a:cubicBezTo>
                        <a:cubicBezTo>
                          <a:pt x="275" y="194"/>
                          <a:pt x="275" y="194"/>
                          <a:pt x="275" y="194"/>
                        </a:cubicBezTo>
                        <a:cubicBezTo>
                          <a:pt x="279" y="194"/>
                          <a:pt x="283" y="192"/>
                          <a:pt x="284" y="188"/>
                        </a:cubicBezTo>
                        <a:cubicBezTo>
                          <a:pt x="286" y="184"/>
                          <a:pt x="284" y="180"/>
                          <a:pt x="282" y="177"/>
                        </a:cubicBezTo>
                        <a:close/>
                        <a:moveTo>
                          <a:pt x="46" y="24"/>
                        </a:moveTo>
                        <a:cubicBezTo>
                          <a:pt x="46" y="22"/>
                          <a:pt x="47" y="19"/>
                          <a:pt x="49" y="17"/>
                        </a:cubicBezTo>
                        <a:cubicBezTo>
                          <a:pt x="51" y="15"/>
                          <a:pt x="53" y="14"/>
                          <a:pt x="56" y="14"/>
                        </a:cubicBezTo>
                        <a:cubicBezTo>
                          <a:pt x="230" y="14"/>
                          <a:pt x="230" y="14"/>
                          <a:pt x="230" y="14"/>
                        </a:cubicBezTo>
                        <a:cubicBezTo>
                          <a:pt x="233" y="14"/>
                          <a:pt x="235" y="15"/>
                          <a:pt x="237" y="17"/>
                        </a:cubicBezTo>
                        <a:cubicBezTo>
                          <a:pt x="239" y="19"/>
                          <a:pt x="240" y="22"/>
                          <a:pt x="240" y="24"/>
                        </a:cubicBezTo>
                        <a:cubicBezTo>
                          <a:pt x="240" y="120"/>
                          <a:pt x="240" y="120"/>
                          <a:pt x="240" y="120"/>
                        </a:cubicBezTo>
                        <a:cubicBezTo>
                          <a:pt x="240" y="123"/>
                          <a:pt x="239" y="125"/>
                          <a:pt x="237" y="127"/>
                        </a:cubicBezTo>
                        <a:cubicBezTo>
                          <a:pt x="235" y="129"/>
                          <a:pt x="233" y="130"/>
                          <a:pt x="230" y="130"/>
                        </a:cubicBezTo>
                        <a:cubicBezTo>
                          <a:pt x="228" y="130"/>
                          <a:pt x="56" y="130"/>
                          <a:pt x="56" y="130"/>
                        </a:cubicBezTo>
                        <a:cubicBezTo>
                          <a:pt x="53" y="130"/>
                          <a:pt x="51" y="129"/>
                          <a:pt x="49" y="127"/>
                        </a:cubicBezTo>
                        <a:cubicBezTo>
                          <a:pt x="47" y="125"/>
                          <a:pt x="46" y="123"/>
                          <a:pt x="46" y="120"/>
                        </a:cubicBezTo>
                        <a:lnTo>
                          <a:pt x="46" y="24"/>
                        </a:lnTo>
                        <a:close/>
                        <a:moveTo>
                          <a:pt x="43" y="143"/>
                        </a:moveTo>
                        <a:cubicBezTo>
                          <a:pt x="243" y="143"/>
                          <a:pt x="243" y="143"/>
                          <a:pt x="243" y="143"/>
                        </a:cubicBezTo>
                        <a:cubicBezTo>
                          <a:pt x="248" y="151"/>
                          <a:pt x="248" y="151"/>
                          <a:pt x="248" y="151"/>
                        </a:cubicBezTo>
                        <a:cubicBezTo>
                          <a:pt x="38" y="151"/>
                          <a:pt x="38" y="151"/>
                          <a:pt x="38" y="151"/>
                        </a:cubicBezTo>
                        <a:lnTo>
                          <a:pt x="43" y="143"/>
                        </a:lnTo>
                        <a:close/>
                        <a:moveTo>
                          <a:pt x="34" y="157"/>
                        </a:moveTo>
                        <a:cubicBezTo>
                          <a:pt x="252" y="157"/>
                          <a:pt x="252" y="157"/>
                          <a:pt x="252" y="157"/>
                        </a:cubicBezTo>
                        <a:cubicBezTo>
                          <a:pt x="257" y="165"/>
                          <a:pt x="257" y="165"/>
                          <a:pt x="257" y="165"/>
                        </a:cubicBezTo>
                        <a:cubicBezTo>
                          <a:pt x="29" y="165"/>
                          <a:pt x="29" y="165"/>
                          <a:pt x="29" y="165"/>
                        </a:cubicBezTo>
                        <a:lnTo>
                          <a:pt x="34" y="157"/>
                        </a:lnTo>
                        <a:close/>
                        <a:moveTo>
                          <a:pt x="97" y="179"/>
                        </a:moveTo>
                        <a:cubicBezTo>
                          <a:pt x="20" y="179"/>
                          <a:pt x="20" y="179"/>
                          <a:pt x="20" y="179"/>
                        </a:cubicBezTo>
                        <a:cubicBezTo>
                          <a:pt x="25" y="171"/>
                          <a:pt x="25" y="171"/>
                          <a:pt x="25" y="171"/>
                        </a:cubicBezTo>
                        <a:cubicBezTo>
                          <a:pt x="100" y="171"/>
                          <a:pt x="100" y="171"/>
                          <a:pt x="100" y="171"/>
                        </a:cubicBezTo>
                        <a:lnTo>
                          <a:pt x="97" y="179"/>
                        </a:lnTo>
                        <a:close/>
                        <a:moveTo>
                          <a:pt x="189" y="179"/>
                        </a:moveTo>
                        <a:cubicBezTo>
                          <a:pt x="186" y="171"/>
                          <a:pt x="186" y="171"/>
                          <a:pt x="186" y="171"/>
                        </a:cubicBezTo>
                        <a:cubicBezTo>
                          <a:pt x="261" y="171"/>
                          <a:pt x="261" y="171"/>
                          <a:pt x="261" y="171"/>
                        </a:cubicBezTo>
                        <a:cubicBezTo>
                          <a:pt x="266" y="179"/>
                          <a:pt x="266" y="179"/>
                          <a:pt x="266" y="179"/>
                        </a:cubicBezTo>
                        <a:lnTo>
                          <a:pt x="189" y="179"/>
                        </a:lnTo>
                        <a:close/>
                      </a:path>
                    </a:pathLst>
                  </a:cu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txBody>
                  <a:bodyPr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>
                      <a:solidFill>
                        <a:schemeClr val="bg1"/>
                      </a:solidFill>
                      <a:latin typeface="华文黑体" panose="02010600040101010101" charset="-122"/>
                      <a:ea typeface="华文黑体" panose="02010600040101010101" charset="-122"/>
                    </a:endParaRPr>
                  </a:p>
                </p:txBody>
              </p:sp>
              <p:sp>
                <p:nvSpPr>
                  <p:cNvPr id="51" name="Freeform 36">
                    <a:extLst>
                      <a:ext uri="{FF2B5EF4-FFF2-40B4-BE49-F238E27FC236}">
                        <a16:creationId xmlns:a16="http://schemas.microsoft.com/office/drawing/2014/main" id="{CB9F5AE5-B8B2-4F19-B73A-DA500F75498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8314988" y="3449975"/>
                    <a:ext cx="389454" cy="231156"/>
                  </a:xfrm>
                  <a:custGeom>
                    <a:avLst/>
                    <a:gdLst>
                      <a:gd name="T0" fmla="*/ 89 w 286"/>
                      <a:gd name="T1" fmla="*/ 53 h 217"/>
                      <a:gd name="T2" fmla="*/ 197 w 286"/>
                      <a:gd name="T3" fmla="*/ 51 h 217"/>
                      <a:gd name="T4" fmla="*/ 187 w 286"/>
                      <a:gd name="T5" fmla="*/ 60 h 217"/>
                      <a:gd name="T6" fmla="*/ 100 w 286"/>
                      <a:gd name="T7" fmla="*/ 62 h 217"/>
                      <a:gd name="T8" fmla="*/ 120 w 286"/>
                      <a:gd name="T9" fmla="*/ 80 h 217"/>
                      <a:gd name="T10" fmla="*/ 166 w 286"/>
                      <a:gd name="T11" fmla="*/ 78 h 217"/>
                      <a:gd name="T12" fmla="*/ 144 w 286"/>
                      <a:gd name="T13" fmla="*/ 55 h 217"/>
                      <a:gd name="T14" fmla="*/ 144 w 286"/>
                      <a:gd name="T15" fmla="*/ 82 h 217"/>
                      <a:gd name="T16" fmla="*/ 144 w 286"/>
                      <a:gd name="T17" fmla="*/ 115 h 217"/>
                      <a:gd name="T18" fmla="*/ 144 w 286"/>
                      <a:gd name="T19" fmla="*/ 82 h 217"/>
                      <a:gd name="T20" fmla="*/ 11 w 286"/>
                      <a:gd name="T21" fmla="*/ 206 h 217"/>
                      <a:gd name="T22" fmla="*/ 11 w 286"/>
                      <a:gd name="T23" fmla="*/ 217 h 217"/>
                      <a:gd name="T24" fmla="*/ 284 w 286"/>
                      <a:gd name="T25" fmla="*/ 204 h 217"/>
                      <a:gd name="T26" fmla="*/ 282 w 286"/>
                      <a:gd name="T27" fmla="*/ 177 h 217"/>
                      <a:gd name="T28" fmla="*/ 255 w 286"/>
                      <a:gd name="T29" fmla="*/ 21 h 217"/>
                      <a:gd name="T30" fmla="*/ 52 w 286"/>
                      <a:gd name="T31" fmla="*/ 0 h 217"/>
                      <a:gd name="T32" fmla="*/ 31 w 286"/>
                      <a:gd name="T33" fmla="*/ 134 h 217"/>
                      <a:gd name="T34" fmla="*/ 2 w 286"/>
                      <a:gd name="T35" fmla="*/ 189 h 217"/>
                      <a:gd name="T36" fmla="*/ 275 w 286"/>
                      <a:gd name="T37" fmla="*/ 194 h 217"/>
                      <a:gd name="T38" fmla="*/ 282 w 286"/>
                      <a:gd name="T39" fmla="*/ 177 h 217"/>
                      <a:gd name="T40" fmla="*/ 49 w 286"/>
                      <a:gd name="T41" fmla="*/ 17 h 217"/>
                      <a:gd name="T42" fmla="*/ 230 w 286"/>
                      <a:gd name="T43" fmla="*/ 14 h 217"/>
                      <a:gd name="T44" fmla="*/ 240 w 286"/>
                      <a:gd name="T45" fmla="*/ 24 h 217"/>
                      <a:gd name="T46" fmla="*/ 237 w 286"/>
                      <a:gd name="T47" fmla="*/ 127 h 217"/>
                      <a:gd name="T48" fmla="*/ 56 w 286"/>
                      <a:gd name="T49" fmla="*/ 130 h 217"/>
                      <a:gd name="T50" fmla="*/ 46 w 286"/>
                      <a:gd name="T51" fmla="*/ 120 h 217"/>
                      <a:gd name="T52" fmla="*/ 43 w 286"/>
                      <a:gd name="T53" fmla="*/ 143 h 217"/>
                      <a:gd name="T54" fmla="*/ 248 w 286"/>
                      <a:gd name="T55" fmla="*/ 151 h 217"/>
                      <a:gd name="T56" fmla="*/ 43 w 286"/>
                      <a:gd name="T57" fmla="*/ 143 h 217"/>
                      <a:gd name="T58" fmla="*/ 252 w 286"/>
                      <a:gd name="T59" fmla="*/ 157 h 217"/>
                      <a:gd name="T60" fmla="*/ 29 w 286"/>
                      <a:gd name="T61" fmla="*/ 165 h 217"/>
                      <a:gd name="T62" fmla="*/ 97 w 286"/>
                      <a:gd name="T63" fmla="*/ 179 h 217"/>
                      <a:gd name="T64" fmla="*/ 25 w 286"/>
                      <a:gd name="T65" fmla="*/ 171 h 217"/>
                      <a:gd name="T66" fmla="*/ 97 w 286"/>
                      <a:gd name="T67" fmla="*/ 179 h 217"/>
                      <a:gd name="T68" fmla="*/ 186 w 286"/>
                      <a:gd name="T69" fmla="*/ 171 h 217"/>
                      <a:gd name="T70" fmla="*/ 266 w 286"/>
                      <a:gd name="T71" fmla="*/ 179 h 2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286" h="217">
                        <a:moveTo>
                          <a:pt x="100" y="62"/>
                        </a:moveTo>
                        <a:cubicBezTo>
                          <a:pt x="89" y="53"/>
                          <a:pt x="89" y="53"/>
                          <a:pt x="89" y="53"/>
                        </a:cubicBezTo>
                        <a:cubicBezTo>
                          <a:pt x="102" y="38"/>
                          <a:pt x="122" y="28"/>
                          <a:pt x="144" y="28"/>
                        </a:cubicBezTo>
                        <a:cubicBezTo>
                          <a:pt x="165" y="28"/>
                          <a:pt x="184" y="37"/>
                          <a:pt x="197" y="51"/>
                        </a:cubicBezTo>
                        <a:cubicBezTo>
                          <a:pt x="191" y="56"/>
                          <a:pt x="191" y="56"/>
                          <a:pt x="191" y="56"/>
                        </a:cubicBezTo>
                        <a:cubicBezTo>
                          <a:pt x="187" y="60"/>
                          <a:pt x="187" y="60"/>
                          <a:pt x="187" y="60"/>
                        </a:cubicBezTo>
                        <a:cubicBezTo>
                          <a:pt x="176" y="49"/>
                          <a:pt x="161" y="41"/>
                          <a:pt x="144" y="41"/>
                        </a:cubicBezTo>
                        <a:cubicBezTo>
                          <a:pt x="126" y="41"/>
                          <a:pt x="110" y="50"/>
                          <a:pt x="100" y="62"/>
                        </a:cubicBezTo>
                        <a:close/>
                        <a:moveTo>
                          <a:pt x="110" y="71"/>
                        </a:moveTo>
                        <a:cubicBezTo>
                          <a:pt x="120" y="80"/>
                          <a:pt x="120" y="80"/>
                          <a:pt x="120" y="80"/>
                        </a:cubicBezTo>
                        <a:cubicBezTo>
                          <a:pt x="126" y="73"/>
                          <a:pt x="134" y="69"/>
                          <a:pt x="144" y="69"/>
                        </a:cubicBezTo>
                        <a:cubicBezTo>
                          <a:pt x="153" y="69"/>
                          <a:pt x="160" y="72"/>
                          <a:pt x="166" y="78"/>
                        </a:cubicBezTo>
                        <a:cubicBezTo>
                          <a:pt x="176" y="69"/>
                          <a:pt x="176" y="69"/>
                          <a:pt x="176" y="69"/>
                        </a:cubicBezTo>
                        <a:cubicBezTo>
                          <a:pt x="168" y="60"/>
                          <a:pt x="157" y="55"/>
                          <a:pt x="144" y="55"/>
                        </a:cubicBezTo>
                        <a:cubicBezTo>
                          <a:pt x="130" y="55"/>
                          <a:pt x="118" y="61"/>
                          <a:pt x="110" y="71"/>
                        </a:cubicBezTo>
                        <a:close/>
                        <a:moveTo>
                          <a:pt x="144" y="82"/>
                        </a:moveTo>
                        <a:cubicBezTo>
                          <a:pt x="135" y="82"/>
                          <a:pt x="128" y="90"/>
                          <a:pt x="128" y="99"/>
                        </a:cubicBezTo>
                        <a:cubicBezTo>
                          <a:pt x="128" y="108"/>
                          <a:pt x="135" y="115"/>
                          <a:pt x="144" y="115"/>
                        </a:cubicBezTo>
                        <a:cubicBezTo>
                          <a:pt x="153" y="115"/>
                          <a:pt x="160" y="108"/>
                          <a:pt x="160" y="99"/>
                        </a:cubicBezTo>
                        <a:cubicBezTo>
                          <a:pt x="160" y="90"/>
                          <a:pt x="153" y="82"/>
                          <a:pt x="144" y="82"/>
                        </a:cubicBezTo>
                        <a:close/>
                        <a:moveTo>
                          <a:pt x="275" y="206"/>
                        </a:moveTo>
                        <a:cubicBezTo>
                          <a:pt x="11" y="206"/>
                          <a:pt x="11" y="206"/>
                          <a:pt x="11" y="206"/>
                        </a:cubicBezTo>
                        <a:cubicBezTo>
                          <a:pt x="8" y="206"/>
                          <a:pt x="5" y="205"/>
                          <a:pt x="2" y="204"/>
                        </a:cubicBezTo>
                        <a:cubicBezTo>
                          <a:pt x="2" y="207"/>
                          <a:pt x="2" y="217"/>
                          <a:pt x="11" y="217"/>
                        </a:cubicBezTo>
                        <a:cubicBezTo>
                          <a:pt x="13" y="217"/>
                          <a:pt x="273" y="217"/>
                          <a:pt x="275" y="217"/>
                        </a:cubicBezTo>
                        <a:cubicBezTo>
                          <a:pt x="284" y="217"/>
                          <a:pt x="284" y="207"/>
                          <a:pt x="284" y="204"/>
                        </a:cubicBezTo>
                        <a:cubicBezTo>
                          <a:pt x="281" y="205"/>
                          <a:pt x="278" y="206"/>
                          <a:pt x="275" y="206"/>
                        </a:cubicBezTo>
                        <a:close/>
                        <a:moveTo>
                          <a:pt x="282" y="177"/>
                        </a:moveTo>
                        <a:cubicBezTo>
                          <a:pt x="255" y="134"/>
                          <a:pt x="255" y="134"/>
                          <a:pt x="255" y="134"/>
                        </a:cubicBezTo>
                        <a:cubicBezTo>
                          <a:pt x="255" y="21"/>
                          <a:pt x="255" y="21"/>
                          <a:pt x="255" y="21"/>
                        </a:cubicBezTo>
                        <a:cubicBezTo>
                          <a:pt x="255" y="9"/>
                          <a:pt x="245" y="0"/>
                          <a:pt x="234" y="0"/>
                        </a:cubicBezTo>
                        <a:cubicBezTo>
                          <a:pt x="52" y="0"/>
                          <a:pt x="52" y="0"/>
                          <a:pt x="52" y="0"/>
                        </a:cubicBezTo>
                        <a:cubicBezTo>
                          <a:pt x="41" y="0"/>
                          <a:pt x="31" y="9"/>
                          <a:pt x="31" y="21"/>
                        </a:cubicBezTo>
                        <a:cubicBezTo>
                          <a:pt x="31" y="134"/>
                          <a:pt x="31" y="134"/>
                          <a:pt x="31" y="134"/>
                        </a:cubicBezTo>
                        <a:cubicBezTo>
                          <a:pt x="4" y="177"/>
                          <a:pt x="4" y="177"/>
                          <a:pt x="4" y="177"/>
                        </a:cubicBezTo>
                        <a:cubicBezTo>
                          <a:pt x="1" y="181"/>
                          <a:pt x="0" y="185"/>
                          <a:pt x="2" y="189"/>
                        </a:cubicBezTo>
                        <a:cubicBezTo>
                          <a:pt x="4" y="192"/>
                          <a:pt x="7" y="194"/>
                          <a:pt x="11" y="194"/>
                        </a:cubicBezTo>
                        <a:cubicBezTo>
                          <a:pt x="275" y="194"/>
                          <a:pt x="275" y="194"/>
                          <a:pt x="275" y="194"/>
                        </a:cubicBezTo>
                        <a:cubicBezTo>
                          <a:pt x="279" y="194"/>
                          <a:pt x="283" y="192"/>
                          <a:pt x="284" y="188"/>
                        </a:cubicBezTo>
                        <a:cubicBezTo>
                          <a:pt x="286" y="184"/>
                          <a:pt x="284" y="180"/>
                          <a:pt x="282" y="177"/>
                        </a:cubicBezTo>
                        <a:close/>
                        <a:moveTo>
                          <a:pt x="46" y="24"/>
                        </a:moveTo>
                        <a:cubicBezTo>
                          <a:pt x="46" y="22"/>
                          <a:pt x="47" y="19"/>
                          <a:pt x="49" y="17"/>
                        </a:cubicBezTo>
                        <a:cubicBezTo>
                          <a:pt x="51" y="15"/>
                          <a:pt x="53" y="14"/>
                          <a:pt x="56" y="14"/>
                        </a:cubicBezTo>
                        <a:cubicBezTo>
                          <a:pt x="230" y="14"/>
                          <a:pt x="230" y="14"/>
                          <a:pt x="230" y="14"/>
                        </a:cubicBezTo>
                        <a:cubicBezTo>
                          <a:pt x="233" y="14"/>
                          <a:pt x="235" y="15"/>
                          <a:pt x="237" y="17"/>
                        </a:cubicBezTo>
                        <a:cubicBezTo>
                          <a:pt x="239" y="19"/>
                          <a:pt x="240" y="22"/>
                          <a:pt x="240" y="24"/>
                        </a:cubicBezTo>
                        <a:cubicBezTo>
                          <a:pt x="240" y="120"/>
                          <a:pt x="240" y="120"/>
                          <a:pt x="240" y="120"/>
                        </a:cubicBezTo>
                        <a:cubicBezTo>
                          <a:pt x="240" y="123"/>
                          <a:pt x="239" y="125"/>
                          <a:pt x="237" y="127"/>
                        </a:cubicBezTo>
                        <a:cubicBezTo>
                          <a:pt x="235" y="129"/>
                          <a:pt x="233" y="130"/>
                          <a:pt x="230" y="130"/>
                        </a:cubicBezTo>
                        <a:cubicBezTo>
                          <a:pt x="228" y="130"/>
                          <a:pt x="56" y="130"/>
                          <a:pt x="56" y="130"/>
                        </a:cubicBezTo>
                        <a:cubicBezTo>
                          <a:pt x="53" y="130"/>
                          <a:pt x="51" y="129"/>
                          <a:pt x="49" y="127"/>
                        </a:cubicBezTo>
                        <a:cubicBezTo>
                          <a:pt x="47" y="125"/>
                          <a:pt x="46" y="123"/>
                          <a:pt x="46" y="120"/>
                        </a:cubicBezTo>
                        <a:lnTo>
                          <a:pt x="46" y="24"/>
                        </a:lnTo>
                        <a:close/>
                        <a:moveTo>
                          <a:pt x="43" y="143"/>
                        </a:moveTo>
                        <a:cubicBezTo>
                          <a:pt x="243" y="143"/>
                          <a:pt x="243" y="143"/>
                          <a:pt x="243" y="143"/>
                        </a:cubicBezTo>
                        <a:cubicBezTo>
                          <a:pt x="248" y="151"/>
                          <a:pt x="248" y="151"/>
                          <a:pt x="248" y="151"/>
                        </a:cubicBezTo>
                        <a:cubicBezTo>
                          <a:pt x="38" y="151"/>
                          <a:pt x="38" y="151"/>
                          <a:pt x="38" y="151"/>
                        </a:cubicBezTo>
                        <a:lnTo>
                          <a:pt x="43" y="143"/>
                        </a:lnTo>
                        <a:close/>
                        <a:moveTo>
                          <a:pt x="34" y="157"/>
                        </a:moveTo>
                        <a:cubicBezTo>
                          <a:pt x="252" y="157"/>
                          <a:pt x="252" y="157"/>
                          <a:pt x="252" y="157"/>
                        </a:cubicBezTo>
                        <a:cubicBezTo>
                          <a:pt x="257" y="165"/>
                          <a:pt x="257" y="165"/>
                          <a:pt x="257" y="165"/>
                        </a:cubicBezTo>
                        <a:cubicBezTo>
                          <a:pt x="29" y="165"/>
                          <a:pt x="29" y="165"/>
                          <a:pt x="29" y="165"/>
                        </a:cubicBezTo>
                        <a:lnTo>
                          <a:pt x="34" y="157"/>
                        </a:lnTo>
                        <a:close/>
                        <a:moveTo>
                          <a:pt x="97" y="179"/>
                        </a:moveTo>
                        <a:cubicBezTo>
                          <a:pt x="20" y="179"/>
                          <a:pt x="20" y="179"/>
                          <a:pt x="20" y="179"/>
                        </a:cubicBezTo>
                        <a:cubicBezTo>
                          <a:pt x="25" y="171"/>
                          <a:pt x="25" y="171"/>
                          <a:pt x="25" y="171"/>
                        </a:cubicBezTo>
                        <a:cubicBezTo>
                          <a:pt x="100" y="171"/>
                          <a:pt x="100" y="171"/>
                          <a:pt x="100" y="171"/>
                        </a:cubicBezTo>
                        <a:lnTo>
                          <a:pt x="97" y="179"/>
                        </a:lnTo>
                        <a:close/>
                        <a:moveTo>
                          <a:pt x="189" y="179"/>
                        </a:moveTo>
                        <a:cubicBezTo>
                          <a:pt x="186" y="171"/>
                          <a:pt x="186" y="171"/>
                          <a:pt x="186" y="171"/>
                        </a:cubicBezTo>
                        <a:cubicBezTo>
                          <a:pt x="261" y="171"/>
                          <a:pt x="261" y="171"/>
                          <a:pt x="261" y="171"/>
                        </a:cubicBezTo>
                        <a:cubicBezTo>
                          <a:pt x="266" y="179"/>
                          <a:pt x="266" y="179"/>
                          <a:pt x="266" y="179"/>
                        </a:cubicBezTo>
                        <a:lnTo>
                          <a:pt x="189" y="179"/>
                        </a:lnTo>
                        <a:close/>
                      </a:path>
                    </a:pathLst>
                  </a:cu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txBody>
                  <a:bodyPr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>
                      <a:solidFill>
                        <a:schemeClr val="bg1"/>
                      </a:solidFill>
                      <a:latin typeface="华文黑体" panose="02010600040101010101" charset="-122"/>
                      <a:ea typeface="华文黑体" panose="02010600040101010101" charset="-122"/>
                    </a:endParaRPr>
                  </a:p>
                </p:txBody>
              </p:sp>
            </p:grpSp>
            <p:sp>
              <p:nvSpPr>
                <p:cNvPr id="42" name="文本框 46">
                  <a:extLst>
                    <a:ext uri="{FF2B5EF4-FFF2-40B4-BE49-F238E27FC236}">
                      <a16:creationId xmlns:a16="http://schemas.microsoft.com/office/drawing/2014/main" id="{60A494B6-6354-4D27-ADED-F0844A436B6C}"/>
                    </a:ext>
                  </a:extLst>
                </p:cNvPr>
                <p:cNvSpPr txBox="1"/>
                <p:nvPr/>
              </p:nvSpPr>
              <p:spPr>
                <a:xfrm>
                  <a:off x="7152977" y="2137933"/>
                  <a:ext cx="701825" cy="3366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zh-CN" altLang="en-US" sz="900" dirty="0">
                      <a:solidFill>
                        <a:schemeClr val="bg1"/>
                      </a:solidFill>
                      <a:latin typeface="华文黑体" panose="02010600040101010101" charset="-122"/>
                      <a:ea typeface="华文黑体" panose="02010600040101010101" charset="-122"/>
                    </a:rPr>
                    <a:t>客户</a:t>
                  </a:r>
                  <a:r>
                    <a:rPr lang="en-US" altLang="zh-CN" sz="900" dirty="0">
                      <a:solidFill>
                        <a:schemeClr val="bg1"/>
                      </a:solidFill>
                      <a:latin typeface="华文黑体" panose="02010600040101010101" charset="-122"/>
                      <a:ea typeface="华文黑体" panose="02010600040101010101" charset="-122"/>
                    </a:rPr>
                    <a:t>1</a:t>
                  </a:r>
                </a:p>
              </p:txBody>
            </p:sp>
            <p:sp>
              <p:nvSpPr>
                <p:cNvPr id="43" name="文本框 47">
                  <a:extLst>
                    <a:ext uri="{FF2B5EF4-FFF2-40B4-BE49-F238E27FC236}">
                      <a16:creationId xmlns:a16="http://schemas.microsoft.com/office/drawing/2014/main" id="{17B38CA5-1FC7-4268-9E96-B0895997FD9E}"/>
                    </a:ext>
                  </a:extLst>
                </p:cNvPr>
                <p:cNvSpPr txBox="1"/>
                <p:nvPr/>
              </p:nvSpPr>
              <p:spPr>
                <a:xfrm>
                  <a:off x="7749878" y="2137933"/>
                  <a:ext cx="701825" cy="3366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zh-CN" altLang="en-US" sz="900" dirty="0">
                      <a:solidFill>
                        <a:schemeClr val="bg1"/>
                      </a:solidFill>
                      <a:latin typeface="华文黑体" panose="02010600040101010101" charset="-122"/>
                      <a:ea typeface="华文黑体" panose="02010600040101010101" charset="-122"/>
                    </a:rPr>
                    <a:t>客户</a:t>
                  </a:r>
                  <a:r>
                    <a:rPr lang="en-US" altLang="zh-CN" sz="900" dirty="0">
                      <a:solidFill>
                        <a:schemeClr val="bg1"/>
                      </a:solidFill>
                      <a:latin typeface="华文黑体" panose="02010600040101010101" charset="-122"/>
                      <a:ea typeface="华文黑体" panose="02010600040101010101" charset="-122"/>
                    </a:rPr>
                    <a:t>2</a:t>
                  </a:r>
                </a:p>
              </p:txBody>
            </p:sp>
            <p:sp>
              <p:nvSpPr>
                <p:cNvPr id="44" name="文本框 48">
                  <a:extLst>
                    <a:ext uri="{FF2B5EF4-FFF2-40B4-BE49-F238E27FC236}">
                      <a16:creationId xmlns:a16="http://schemas.microsoft.com/office/drawing/2014/main" id="{38AB012C-4B7C-49D8-BFFC-87FFAC2B3163}"/>
                    </a:ext>
                  </a:extLst>
                </p:cNvPr>
                <p:cNvSpPr txBox="1"/>
                <p:nvPr/>
              </p:nvSpPr>
              <p:spPr>
                <a:xfrm>
                  <a:off x="8334078" y="2137933"/>
                  <a:ext cx="701825" cy="3366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zh-CN" altLang="en-US" sz="900" dirty="0">
                      <a:solidFill>
                        <a:schemeClr val="bg1"/>
                      </a:solidFill>
                      <a:latin typeface="华文黑体" panose="02010600040101010101" charset="-122"/>
                      <a:ea typeface="华文黑体" panose="02010600040101010101" charset="-122"/>
                    </a:rPr>
                    <a:t>客户</a:t>
                  </a:r>
                  <a:r>
                    <a:rPr lang="en-US" altLang="zh-CN" sz="900" dirty="0">
                      <a:solidFill>
                        <a:schemeClr val="bg1"/>
                      </a:solidFill>
                      <a:latin typeface="华文黑体" panose="02010600040101010101" charset="-122"/>
                      <a:ea typeface="华文黑体" panose="02010600040101010101" charset="-122"/>
                    </a:rPr>
                    <a:t>3</a:t>
                  </a:r>
                </a:p>
              </p:txBody>
            </p:sp>
            <p:sp>
              <p:nvSpPr>
                <p:cNvPr id="45" name="文本框 49">
                  <a:extLst>
                    <a:ext uri="{FF2B5EF4-FFF2-40B4-BE49-F238E27FC236}">
                      <a16:creationId xmlns:a16="http://schemas.microsoft.com/office/drawing/2014/main" id="{27F9FA10-32E0-4159-8545-87888EC26D89}"/>
                    </a:ext>
                  </a:extLst>
                </p:cNvPr>
                <p:cNvSpPr txBox="1"/>
                <p:nvPr/>
              </p:nvSpPr>
              <p:spPr>
                <a:xfrm>
                  <a:off x="8918276" y="2137933"/>
                  <a:ext cx="701825" cy="3366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zh-CN" altLang="en-US" sz="900" dirty="0">
                      <a:solidFill>
                        <a:schemeClr val="bg1"/>
                      </a:solidFill>
                      <a:latin typeface="华文黑体" panose="02010600040101010101" charset="-122"/>
                      <a:ea typeface="华文黑体" panose="02010600040101010101" charset="-122"/>
                    </a:rPr>
                    <a:t>客户</a:t>
                  </a:r>
                  <a:r>
                    <a:rPr lang="en-US" altLang="zh-CN" sz="900" dirty="0">
                      <a:solidFill>
                        <a:schemeClr val="bg1"/>
                      </a:solidFill>
                      <a:latin typeface="华文黑体" panose="02010600040101010101" charset="-122"/>
                      <a:ea typeface="华文黑体" panose="02010600040101010101" charset="-122"/>
                    </a:rPr>
                    <a:t>4</a:t>
                  </a:r>
                </a:p>
              </p:txBody>
            </p:sp>
            <p:sp>
              <p:nvSpPr>
                <p:cNvPr id="46" name="文本框 50">
                  <a:extLst>
                    <a:ext uri="{FF2B5EF4-FFF2-40B4-BE49-F238E27FC236}">
                      <a16:creationId xmlns:a16="http://schemas.microsoft.com/office/drawing/2014/main" id="{9D200FF9-4224-40F1-90E5-8FBB9CCFDC70}"/>
                    </a:ext>
                  </a:extLst>
                </p:cNvPr>
                <p:cNvSpPr txBox="1"/>
                <p:nvPr/>
              </p:nvSpPr>
              <p:spPr>
                <a:xfrm>
                  <a:off x="9502476" y="2137933"/>
                  <a:ext cx="701825" cy="3366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zh-CN" altLang="en-US" sz="900" dirty="0">
                      <a:solidFill>
                        <a:schemeClr val="bg1"/>
                      </a:solidFill>
                      <a:latin typeface="华文黑体" panose="02010600040101010101" charset="-122"/>
                      <a:ea typeface="华文黑体" panose="02010600040101010101" charset="-122"/>
                    </a:rPr>
                    <a:t>客户</a:t>
                  </a:r>
                  <a:r>
                    <a:rPr lang="en-US" altLang="zh-CN" sz="900" dirty="0">
                      <a:solidFill>
                        <a:schemeClr val="bg1"/>
                      </a:solidFill>
                      <a:latin typeface="华文黑体" panose="02010600040101010101" charset="-122"/>
                      <a:ea typeface="华文黑体" panose="02010600040101010101" charset="-122"/>
                    </a:rPr>
                    <a:t>5</a:t>
                  </a:r>
                </a:p>
              </p:txBody>
            </p:sp>
            <p:sp>
              <p:nvSpPr>
                <p:cNvPr id="47" name="文本框 51">
                  <a:extLst>
                    <a:ext uri="{FF2B5EF4-FFF2-40B4-BE49-F238E27FC236}">
                      <a16:creationId xmlns:a16="http://schemas.microsoft.com/office/drawing/2014/main" id="{6883B015-C94F-4B57-AE2F-74ADA0880806}"/>
                    </a:ext>
                  </a:extLst>
                </p:cNvPr>
                <p:cNvSpPr txBox="1"/>
                <p:nvPr/>
              </p:nvSpPr>
              <p:spPr>
                <a:xfrm>
                  <a:off x="10073977" y="2137933"/>
                  <a:ext cx="701825" cy="3366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zh-CN" altLang="en-US" sz="900" dirty="0">
                      <a:solidFill>
                        <a:schemeClr val="bg1"/>
                      </a:solidFill>
                      <a:latin typeface="华文黑体" panose="02010600040101010101" charset="-122"/>
                      <a:ea typeface="华文黑体" panose="02010600040101010101" charset="-122"/>
                    </a:rPr>
                    <a:t>客户</a:t>
                  </a:r>
                  <a:r>
                    <a:rPr lang="en-US" altLang="zh-CN" sz="900" dirty="0">
                      <a:solidFill>
                        <a:schemeClr val="bg1"/>
                      </a:solidFill>
                      <a:latin typeface="华文黑体" panose="02010600040101010101" charset="-122"/>
                      <a:ea typeface="华文黑体" panose="02010600040101010101" charset="-122"/>
                    </a:rPr>
                    <a:t>6</a:t>
                  </a:r>
                </a:p>
              </p:txBody>
            </p:sp>
          </p:grpSp>
          <p:sp>
            <p:nvSpPr>
              <p:cNvPr id="14" name="文本框 18">
                <a:extLst>
                  <a:ext uri="{FF2B5EF4-FFF2-40B4-BE49-F238E27FC236}">
                    <a16:creationId xmlns:a16="http://schemas.microsoft.com/office/drawing/2014/main" id="{8F510BB5-5281-402B-B474-A63F5D8FB579}"/>
                  </a:ext>
                </a:extLst>
              </p:cNvPr>
              <p:cNvSpPr txBox="1"/>
              <p:nvPr/>
            </p:nvSpPr>
            <p:spPr>
              <a:xfrm>
                <a:off x="6743233" y="2425915"/>
                <a:ext cx="1493503" cy="359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sz="1000" b="1" dirty="0">
                    <a:latin typeface="华文黑体" panose="02010600040101010101" charset="-122"/>
                    <a:ea typeface="华文黑体" panose="02010600040101010101" charset="-122"/>
                  </a:rPr>
                  <a:t>员工：</a:t>
                </a:r>
                <a:endParaRPr lang="en-US" altLang="zh-CN" sz="1000" b="1" dirty="0">
                  <a:latin typeface="华文黑体" panose="02010600040101010101" charset="-122"/>
                  <a:ea typeface="华文黑体" panose="02010600040101010101" charset="-122"/>
                </a:endParaRPr>
              </a:p>
            </p:txBody>
          </p:sp>
          <p:sp>
            <p:nvSpPr>
              <p:cNvPr id="15" name="文本框 19">
                <a:extLst>
                  <a:ext uri="{FF2B5EF4-FFF2-40B4-BE49-F238E27FC236}">
                    <a16:creationId xmlns:a16="http://schemas.microsoft.com/office/drawing/2014/main" id="{ACC1774B-4A0C-4496-9181-3E798760DB6D}"/>
                  </a:ext>
                </a:extLst>
              </p:cNvPr>
              <p:cNvSpPr txBox="1"/>
              <p:nvPr/>
            </p:nvSpPr>
            <p:spPr>
              <a:xfrm>
                <a:off x="6760212" y="3662936"/>
                <a:ext cx="2313791" cy="8078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sz="1000" b="1" dirty="0">
                    <a:latin typeface="华文黑体" panose="02010600040101010101" charset="-122"/>
                    <a:ea typeface="华文黑体" panose="02010600040101010101" charset="-122"/>
                  </a:rPr>
                  <a:t>阿米巴经营：</a:t>
                </a:r>
                <a:endParaRPr lang="en-US" altLang="zh-CN" sz="1000" b="1" dirty="0">
                  <a:latin typeface="华文黑体" panose="02010600040101010101" charset="-122"/>
                  <a:ea typeface="华文黑体" panose="02010600040101010101" charset="-122"/>
                </a:endParaRPr>
              </a:p>
              <a:p>
                <a:r>
                  <a:rPr lang="zh-CN" altLang="en-US" sz="1000" dirty="0">
                    <a:solidFill>
                      <a:schemeClr val="accent6">
                        <a:lumMod val="75000"/>
                      </a:schemeClr>
                    </a:solidFill>
                    <a:latin typeface="华文黑体" panose="02010600040101010101" charset="-122"/>
                    <a:ea typeface="华文黑体" panose="02010600040101010101" charset="-122"/>
                  </a:rPr>
                  <a:t>自主经营体，利润最大化、市场占领抢夺</a:t>
                </a:r>
              </a:p>
            </p:txBody>
          </p:sp>
          <p:sp>
            <p:nvSpPr>
              <p:cNvPr id="16" name="文本框 20">
                <a:extLst>
                  <a:ext uri="{FF2B5EF4-FFF2-40B4-BE49-F238E27FC236}">
                    <a16:creationId xmlns:a16="http://schemas.microsoft.com/office/drawing/2014/main" id="{3B602BE9-2F57-4718-8F66-7B93BF099883}"/>
                  </a:ext>
                </a:extLst>
              </p:cNvPr>
              <p:cNvSpPr txBox="1"/>
              <p:nvPr/>
            </p:nvSpPr>
            <p:spPr>
              <a:xfrm>
                <a:off x="6778236" y="5002236"/>
                <a:ext cx="2252635" cy="583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sz="1000" b="1" dirty="0">
                    <a:latin typeface="华文黑体" panose="02010600040101010101" charset="-122"/>
                    <a:ea typeface="华文黑体" panose="02010600040101010101" charset="-122"/>
                  </a:rPr>
                  <a:t>老板</a:t>
                </a:r>
                <a:r>
                  <a:rPr lang="en-US" altLang="zh-CN" sz="1000" b="1" dirty="0">
                    <a:latin typeface="华文黑体" panose="02010600040101010101" charset="-122"/>
                    <a:ea typeface="华文黑体" panose="02010600040101010101" charset="-122"/>
                  </a:rPr>
                  <a:t>/</a:t>
                </a:r>
                <a:r>
                  <a:rPr lang="zh-CN" altLang="en-US" sz="1000" b="1" dirty="0">
                    <a:latin typeface="华文黑体" panose="02010600040101010101" charset="-122"/>
                    <a:ea typeface="华文黑体" panose="02010600040101010101" charset="-122"/>
                  </a:rPr>
                  <a:t>高层：</a:t>
                </a:r>
                <a:endParaRPr lang="en-US" altLang="zh-CN" sz="1000" b="1" dirty="0">
                  <a:latin typeface="华文黑体" panose="02010600040101010101" charset="-122"/>
                  <a:ea typeface="华文黑体" panose="02010600040101010101" charset="-122"/>
                </a:endParaRPr>
              </a:p>
              <a:p>
                <a:r>
                  <a:rPr lang="zh-CN" altLang="en-US" sz="1000" dirty="0">
                    <a:solidFill>
                      <a:schemeClr val="accent6">
                        <a:lumMod val="75000"/>
                      </a:schemeClr>
                    </a:solidFill>
                    <a:latin typeface="华文黑体" panose="02010600040101010101" charset="-122"/>
                    <a:ea typeface="华文黑体" panose="02010600040101010101" charset="-122"/>
                  </a:rPr>
                  <a:t>盯资源、盯战略、盯现金流</a:t>
                </a:r>
              </a:p>
            </p:txBody>
          </p:sp>
          <p:sp>
            <p:nvSpPr>
              <p:cNvPr id="17" name="文本框 21">
                <a:extLst>
                  <a:ext uri="{FF2B5EF4-FFF2-40B4-BE49-F238E27FC236}">
                    <a16:creationId xmlns:a16="http://schemas.microsoft.com/office/drawing/2014/main" id="{B16DD581-0B7D-4952-9C66-03204CBBF433}"/>
                  </a:ext>
                </a:extLst>
              </p:cNvPr>
              <p:cNvSpPr txBox="1"/>
              <p:nvPr/>
            </p:nvSpPr>
            <p:spPr>
              <a:xfrm>
                <a:off x="10045062" y="4907049"/>
                <a:ext cx="1722595" cy="336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sz="900" b="1" dirty="0">
                    <a:solidFill>
                      <a:schemeClr val="bg1"/>
                    </a:solidFill>
                    <a:latin typeface="华文黑体" panose="02010600040101010101" charset="-122"/>
                    <a:ea typeface="华文黑体" panose="02010600040101010101" charset="-122"/>
                  </a:rPr>
                  <a:t>提供资源，发现机会</a:t>
                </a:r>
              </a:p>
            </p:txBody>
          </p:sp>
          <p:sp>
            <p:nvSpPr>
              <p:cNvPr id="18" name="文本框 22">
                <a:extLst>
                  <a:ext uri="{FF2B5EF4-FFF2-40B4-BE49-F238E27FC236}">
                    <a16:creationId xmlns:a16="http://schemas.microsoft.com/office/drawing/2014/main" id="{6C184315-4B1D-4E20-8CAB-34BFB3165AFE}"/>
                  </a:ext>
                </a:extLst>
              </p:cNvPr>
              <p:cNvSpPr txBox="1"/>
              <p:nvPr/>
            </p:nvSpPr>
            <p:spPr>
              <a:xfrm>
                <a:off x="8154053" y="1610208"/>
                <a:ext cx="2731637" cy="403998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sz="1200" b="1" dirty="0">
                    <a:solidFill>
                      <a:schemeClr val="bg1"/>
                    </a:solidFill>
                    <a:latin typeface="华文黑体" panose="02010600040101010101" charset="-122"/>
                    <a:ea typeface="华文黑体" panose="02010600040101010101" charset="-122"/>
                  </a:rPr>
                  <a:t>以客户为中心的自主经营体</a:t>
                </a:r>
              </a:p>
            </p:txBody>
          </p:sp>
        </p:grpSp>
      </p:grpSp>
      <p:sp>
        <p:nvSpPr>
          <p:cNvPr id="9" name="文本框 64">
            <a:extLst>
              <a:ext uri="{FF2B5EF4-FFF2-40B4-BE49-F238E27FC236}">
                <a16:creationId xmlns:a16="http://schemas.microsoft.com/office/drawing/2014/main" id="{BABD4A5B-6C24-4C93-B9E4-8DA570881FE6}"/>
              </a:ext>
            </a:extLst>
          </p:cNvPr>
          <p:cNvSpPr txBox="1"/>
          <p:nvPr/>
        </p:nvSpPr>
        <p:spPr>
          <a:xfrm>
            <a:off x="5419624" y="3636258"/>
            <a:ext cx="1925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/>
              <a:t>增收</a:t>
            </a:r>
            <a:r>
              <a:rPr lang="en-US" altLang="zh-CN" b="1" dirty="0"/>
              <a:t>+</a:t>
            </a:r>
            <a:r>
              <a:rPr lang="zh-CN" altLang="en-US" b="1" dirty="0"/>
              <a:t>降本</a:t>
            </a:r>
            <a:r>
              <a:rPr lang="en-US" altLang="zh-CN" b="1" dirty="0"/>
              <a:t>+</a:t>
            </a:r>
            <a:r>
              <a:rPr lang="zh-CN" altLang="en-US" b="1" dirty="0"/>
              <a:t>控费</a:t>
            </a:r>
            <a:r>
              <a:rPr lang="en-US" altLang="zh-CN" b="1" dirty="0"/>
              <a:t>=</a:t>
            </a:r>
            <a:r>
              <a:rPr lang="zh-CN" altLang="en-US" b="1" dirty="0"/>
              <a:t>利润增长</a:t>
            </a:r>
          </a:p>
        </p:txBody>
      </p:sp>
      <p:sp>
        <p:nvSpPr>
          <p:cNvPr id="10" name="右大括号 9">
            <a:extLst>
              <a:ext uri="{FF2B5EF4-FFF2-40B4-BE49-F238E27FC236}">
                <a16:creationId xmlns:a16="http://schemas.microsoft.com/office/drawing/2014/main" id="{78D68C72-F72D-48F4-A3FA-0D522898D8A0}"/>
              </a:ext>
            </a:extLst>
          </p:cNvPr>
          <p:cNvSpPr/>
          <p:nvPr/>
        </p:nvSpPr>
        <p:spPr>
          <a:xfrm>
            <a:off x="5000056" y="2761919"/>
            <a:ext cx="279055" cy="231025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13" name="文本框 312">
            <a:extLst>
              <a:ext uri="{FF2B5EF4-FFF2-40B4-BE49-F238E27FC236}">
                <a16:creationId xmlns:a16="http://schemas.microsoft.com/office/drawing/2014/main" id="{BF76D563-FB94-4C96-8966-CA22F42B24ED}"/>
              </a:ext>
            </a:extLst>
          </p:cNvPr>
          <p:cNvSpPr txBox="1"/>
          <p:nvPr/>
        </p:nvSpPr>
        <p:spPr>
          <a:xfrm>
            <a:off x="487997" y="1404839"/>
            <a:ext cx="11426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BF9A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绩效管理 ≠ 员工考核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，应是企业选择具有能力且与企业价值观相符的合伙人的过程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23405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CBF2456A-3A61-4604-95F2-BC1B7460F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业务员绩效管理第三层</a:t>
            </a:r>
            <a:r>
              <a:rPr lang="en-US" altLang="zh-CN" dirty="0"/>
              <a:t>-</a:t>
            </a:r>
            <a:r>
              <a:rPr lang="zh-CN" altLang="en-US" dirty="0"/>
              <a:t>合伙人管理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3BDBD22-FDEA-44E3-9F5E-2654D2082E85}"/>
              </a:ext>
            </a:extLst>
          </p:cNvPr>
          <p:cNvSpPr/>
          <p:nvPr/>
        </p:nvSpPr>
        <p:spPr>
          <a:xfrm>
            <a:off x="1811655" y="3916997"/>
            <a:ext cx="8593455" cy="1819910"/>
          </a:xfrm>
          <a:prstGeom prst="rect">
            <a:avLst/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E66D715-31A1-430F-A355-4A1F0886D754}"/>
              </a:ext>
            </a:extLst>
          </p:cNvPr>
          <p:cNvSpPr/>
          <p:nvPr/>
        </p:nvSpPr>
        <p:spPr>
          <a:xfrm>
            <a:off x="1811655" y="1779270"/>
            <a:ext cx="3683000" cy="18199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6B1E606-1361-4755-91AA-F319822851D9}"/>
              </a:ext>
            </a:extLst>
          </p:cNvPr>
          <p:cNvSpPr/>
          <p:nvPr/>
        </p:nvSpPr>
        <p:spPr>
          <a:xfrm>
            <a:off x="6828790" y="1779270"/>
            <a:ext cx="3576320" cy="18199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7AA1024-0ABF-4545-B4FC-D81968BC7B0B}"/>
              </a:ext>
            </a:extLst>
          </p:cNvPr>
          <p:cNvSpPr txBox="1"/>
          <p:nvPr/>
        </p:nvSpPr>
        <p:spPr>
          <a:xfrm>
            <a:off x="1948815" y="2089785"/>
            <a:ext cx="3408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兰亭黑-简" panose="02000000000000000000" charset="-122"/>
                <a:ea typeface="兰亭黑-简" panose="02000000000000000000" charset="-122"/>
              </a:rPr>
              <a:t>合伙创收</a:t>
            </a:r>
          </a:p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兰亭黑-简" panose="02000000000000000000" charset="-122"/>
                <a:ea typeface="兰亭黑-简" panose="02000000000000000000" charset="-122"/>
              </a:rPr>
              <a:t>（合伙人，分红，承包，</a:t>
            </a:r>
            <a:endParaRPr lang="en-US" altLang="zh-CN" sz="2000" b="1" dirty="0">
              <a:solidFill>
                <a:schemeClr val="bg1"/>
              </a:solidFill>
              <a:latin typeface="兰亭黑-简" panose="02000000000000000000" charset="-122"/>
              <a:ea typeface="兰亭黑-简" panose="02000000000000000000" charset="-122"/>
            </a:endParaRPr>
          </a:p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兰亭黑-简" panose="02000000000000000000" charset="-122"/>
                <a:ea typeface="兰亭黑-简" panose="02000000000000000000" charset="-122"/>
              </a:rPr>
              <a:t>业务净利提成）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B3D80E2-4526-468A-A7A4-8B056F70E66D}"/>
              </a:ext>
            </a:extLst>
          </p:cNvPr>
          <p:cNvSpPr txBox="1"/>
          <p:nvPr/>
        </p:nvSpPr>
        <p:spPr>
          <a:xfrm>
            <a:off x="7051040" y="2089785"/>
            <a:ext cx="313245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兰亭黑-简" panose="02000000000000000000" charset="-122"/>
                <a:ea typeface="兰亭黑-简" panose="02000000000000000000" charset="-122"/>
              </a:rPr>
              <a:t>即时反馈</a:t>
            </a:r>
          </a:p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兰亭黑-简" panose="02000000000000000000" charset="-122"/>
                <a:ea typeface="兰亭黑-简" panose="02000000000000000000" charset="-122"/>
              </a:rPr>
              <a:t>（目标缺口、组织对比）</a:t>
            </a:r>
          </a:p>
        </p:txBody>
      </p:sp>
      <p:sp>
        <p:nvSpPr>
          <p:cNvPr id="9" name="加号 8">
            <a:extLst>
              <a:ext uri="{FF2B5EF4-FFF2-40B4-BE49-F238E27FC236}">
                <a16:creationId xmlns:a16="http://schemas.microsoft.com/office/drawing/2014/main" id="{D0D79709-DD7A-4579-BD30-32CD3CB978A7}"/>
              </a:ext>
            </a:extLst>
          </p:cNvPr>
          <p:cNvSpPr/>
          <p:nvPr/>
        </p:nvSpPr>
        <p:spPr>
          <a:xfrm>
            <a:off x="5758814" y="2536061"/>
            <a:ext cx="699135" cy="6350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51C4168-AF6D-4EC0-A876-0D40BCB3E5C2}"/>
              </a:ext>
            </a:extLst>
          </p:cNvPr>
          <p:cNvSpPr txBox="1"/>
          <p:nvPr/>
        </p:nvSpPr>
        <p:spPr>
          <a:xfrm>
            <a:off x="4172268" y="4350385"/>
            <a:ext cx="4101465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华文黑体" panose="02010600040101010101" charset="-122"/>
                <a:ea typeface="华文黑体" panose="02010600040101010101" charset="-122"/>
              </a:rPr>
              <a:t>信息化、数据化、在线化</a:t>
            </a:r>
          </a:p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华文黑体" panose="02010600040101010101" charset="-122"/>
                <a:ea typeface="华文黑体" panose="02010600040101010101" charset="-122"/>
              </a:rPr>
              <a:t>一切以数据为准！</a:t>
            </a:r>
          </a:p>
        </p:txBody>
      </p:sp>
    </p:spTree>
    <p:extLst>
      <p:ext uri="{BB962C8B-B14F-4D97-AF65-F5344CB8AC3E}">
        <p14:creationId xmlns:p14="http://schemas.microsoft.com/office/powerpoint/2010/main" val="1049000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131B944A-390A-4F64-B868-632A075E5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业务员绩效管理第三层</a:t>
            </a:r>
            <a:r>
              <a:rPr lang="en-US" altLang="zh-CN" dirty="0"/>
              <a:t>-</a:t>
            </a:r>
            <a:r>
              <a:rPr lang="zh-CN" altLang="en-US" dirty="0"/>
              <a:t>合伙人管理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332B8A3-AEEE-4305-82B0-1885E538A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81" y="1691324"/>
            <a:ext cx="10935070" cy="388175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07FB324-623F-4108-B350-EF36EA1731BE}"/>
              </a:ext>
            </a:extLst>
          </p:cNvPr>
          <p:cNvSpPr txBox="1"/>
          <p:nvPr/>
        </p:nvSpPr>
        <p:spPr>
          <a:xfrm>
            <a:off x="690881" y="940671"/>
            <a:ext cx="1090506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指标项目：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0351436-37E9-47BB-AC64-39C5A14A992B}"/>
              </a:ext>
            </a:extLst>
          </p:cNvPr>
          <p:cNvSpPr txBox="1"/>
          <p:nvPr/>
        </p:nvSpPr>
        <p:spPr>
          <a:xfrm flipH="1">
            <a:off x="1984586" y="944695"/>
            <a:ext cx="1699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bg1"/>
                </a:solidFill>
              </a:rPr>
              <a:t>净利润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FCD949E-DC8E-45EB-B080-A54C7CC7CF72}"/>
              </a:ext>
            </a:extLst>
          </p:cNvPr>
          <p:cNvSpPr txBox="1"/>
          <p:nvPr/>
        </p:nvSpPr>
        <p:spPr>
          <a:xfrm flipH="1">
            <a:off x="3457786" y="935591"/>
            <a:ext cx="1699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bg1"/>
                </a:solidFill>
              </a:rPr>
              <a:t>目标达成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F85E372-AE3A-4119-9A91-29997AB096BA}"/>
              </a:ext>
            </a:extLst>
          </p:cNvPr>
          <p:cNvSpPr txBox="1"/>
          <p:nvPr/>
        </p:nvSpPr>
        <p:spPr>
          <a:xfrm>
            <a:off x="619199" y="5726852"/>
            <a:ext cx="109767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精细化的核算是</a:t>
            </a:r>
            <a:r>
              <a:rPr lang="zh-CN" altLang="en-US" sz="1800" dirty="0">
                <a:solidFill>
                  <a:schemeClr val="accent6">
                    <a:lumMod val="50000"/>
                  </a:schemeClr>
                </a:solidFill>
                <a:latin typeface="华文黑体" panose="02010600040101010101" charset="-122"/>
                <a:ea typeface="华文黑体" panose="02010600040101010101" charset="-122"/>
              </a:rPr>
              <a:t>任何经营的基础，清晰全面的利润数据不仅可以</a:t>
            </a:r>
            <a:r>
              <a:rPr lang="zh-CN" altLang="en-US" sz="1800" dirty="0">
                <a:solidFill>
                  <a:srgbClr val="BF9A16"/>
                </a:solidFill>
                <a:latin typeface="华文黑体" panose="02010600040101010101" charset="-122"/>
                <a:ea typeface="华文黑体" panose="02010600040101010101" charset="-122"/>
              </a:rPr>
              <a:t>帮助企业更好的设计</a:t>
            </a:r>
            <a:r>
              <a:rPr lang="en-US" altLang="zh-CN" sz="1800" dirty="0">
                <a:solidFill>
                  <a:srgbClr val="BF9A16"/>
                </a:solidFill>
                <a:latin typeface="华文黑体" panose="02010600040101010101" charset="-122"/>
                <a:ea typeface="华文黑体" panose="02010600040101010101" charset="-122"/>
              </a:rPr>
              <a:t>/</a:t>
            </a:r>
            <a:r>
              <a:rPr lang="zh-CN" altLang="en-US" sz="1800" dirty="0">
                <a:solidFill>
                  <a:srgbClr val="BF9A16"/>
                </a:solidFill>
                <a:latin typeface="华文黑体" panose="02010600040101010101" charset="-122"/>
                <a:ea typeface="华文黑体" panose="02010600040101010101" charset="-122"/>
              </a:rPr>
              <a:t>优化业务单元经营模式及利润分配机制，员工也更加信服，更愿意跟着老板干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CD7E7AAC-0F60-49CA-9C93-98D1F69FEDE0}"/>
              </a:ext>
            </a:extLst>
          </p:cNvPr>
          <p:cNvGrpSpPr/>
          <p:nvPr/>
        </p:nvGrpSpPr>
        <p:grpSpPr>
          <a:xfrm>
            <a:off x="7306881" y="1182388"/>
            <a:ext cx="4798613" cy="1024633"/>
            <a:chOff x="10507943" y="-312459"/>
            <a:chExt cx="4798613" cy="1024633"/>
          </a:xfrm>
        </p:grpSpPr>
        <p:sp>
          <p:nvSpPr>
            <p:cNvPr id="11" name="等腰三角形 10">
              <a:extLst>
                <a:ext uri="{FF2B5EF4-FFF2-40B4-BE49-F238E27FC236}">
                  <a16:creationId xmlns:a16="http://schemas.microsoft.com/office/drawing/2014/main" id="{23114176-4433-4A26-AE5B-3711D0FEEB07}"/>
                </a:ext>
              </a:extLst>
            </p:cNvPr>
            <p:cNvSpPr/>
            <p:nvPr/>
          </p:nvSpPr>
          <p:spPr>
            <a:xfrm rot="10800000">
              <a:off x="10968529" y="192453"/>
              <a:ext cx="2217021" cy="519721"/>
            </a:xfrm>
            <a:prstGeom prst="triangle">
              <a:avLst>
                <a:gd name="adj" fmla="val 49568"/>
              </a:avLst>
            </a:prstGeom>
            <a:solidFill>
              <a:schemeClr val="accent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8A1BBAD2-AC81-4838-8B81-5FF1429012BD}"/>
                </a:ext>
              </a:extLst>
            </p:cNvPr>
            <p:cNvSpPr/>
            <p:nvPr/>
          </p:nvSpPr>
          <p:spPr>
            <a:xfrm>
              <a:off x="10507943" y="-312459"/>
              <a:ext cx="4798613" cy="56278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200000"/>
                </a:lnSpc>
              </a:pPr>
              <a:r>
                <a:rPr lang="zh-CN" altLang="en-US" dirty="0">
                  <a:solidFill>
                    <a:schemeClr val="accent6">
                      <a:lumMod val="50000"/>
                    </a:schemeClr>
                  </a:solidFill>
                  <a:latin typeface="华文黑体" panose="02010600040101010101" charset="-122"/>
                  <a:ea typeface="华文黑体" panose="02010600040101010101" charset="-122"/>
                </a:rPr>
                <a:t>收入、成本、费用</a:t>
              </a:r>
              <a:r>
                <a:rPr lang="zh-CN" altLang="en-US" dirty="0">
                  <a:solidFill>
                    <a:srgbClr val="FF0000"/>
                  </a:solidFill>
                  <a:latin typeface="华文黑体" panose="02010600040101010101" charset="-122"/>
                  <a:ea typeface="华文黑体" panose="02010600040101010101" charset="-122"/>
                </a:rPr>
                <a:t>明细数据</a:t>
              </a:r>
              <a:r>
                <a:rPr lang="zh-CN" altLang="en-US" dirty="0">
                  <a:solidFill>
                    <a:schemeClr val="accent6">
                      <a:lumMod val="50000"/>
                    </a:schemeClr>
                  </a:solidFill>
                  <a:latin typeface="华文黑体" panose="02010600040101010101" charset="-122"/>
                  <a:ea typeface="华文黑体" panose="02010600040101010101" charset="-122"/>
                </a:rPr>
                <a:t>一目了然</a:t>
              </a:r>
              <a:endParaRPr lang="en-US" altLang="zh-CN" dirty="0">
                <a:solidFill>
                  <a:schemeClr val="accent6">
                    <a:lumMod val="50000"/>
                  </a:schemeClr>
                </a:solidFill>
                <a:latin typeface="华文黑体" panose="02010600040101010101" charset="-122"/>
                <a:ea typeface="华文黑体" panose="02010600040101010101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89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FCEB198E-0E63-4485-824C-C59C4F260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业务员绩效管理第三层</a:t>
            </a:r>
            <a:r>
              <a:rPr lang="en-US" altLang="zh-CN" dirty="0"/>
              <a:t>-</a:t>
            </a:r>
            <a:r>
              <a:rPr lang="zh-CN" altLang="en-US" dirty="0"/>
              <a:t>合伙人管理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EF7AA3E-6C36-497F-A525-DBF5C7E5BB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4" r="13966"/>
          <a:stretch/>
        </p:blipFill>
        <p:spPr>
          <a:xfrm>
            <a:off x="6151874" y="1830437"/>
            <a:ext cx="5038100" cy="404227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81FE90E-5C41-45FE-8CFC-BF8917A06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569" y="1822373"/>
            <a:ext cx="4936642" cy="4066582"/>
          </a:xfrm>
          <a:prstGeom prst="rect">
            <a:avLst/>
          </a:prstGeom>
        </p:spPr>
      </p:pic>
      <p:sp>
        <p:nvSpPr>
          <p:cNvPr id="6" name="文本框 4">
            <a:extLst>
              <a:ext uri="{FF2B5EF4-FFF2-40B4-BE49-F238E27FC236}">
                <a16:creationId xmlns:a16="http://schemas.microsoft.com/office/drawing/2014/main" id="{2F505F34-0C1A-4AC6-B30C-E4FD8F1D181A}"/>
              </a:ext>
            </a:extLst>
          </p:cNvPr>
          <p:cNvSpPr txBox="1"/>
          <p:nvPr/>
        </p:nvSpPr>
        <p:spPr>
          <a:xfrm>
            <a:off x="687435" y="963613"/>
            <a:ext cx="113725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企业经营分析会上，没有比详实的报表更能证明员工能力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，更能激励刺激员工经营意识、激发员工主观能动性的方法！</a:t>
            </a:r>
            <a:endParaRPr lang="zh-CN" altLang="en-US" sz="2000" dirty="0">
              <a:solidFill>
                <a:srgbClr val="BF9A1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5">
            <a:extLst>
              <a:ext uri="{FF2B5EF4-FFF2-40B4-BE49-F238E27FC236}">
                <a16:creationId xmlns:a16="http://schemas.microsoft.com/office/drawing/2014/main" id="{3CB227B4-D469-4022-93C1-D4E589A42BC7}"/>
              </a:ext>
            </a:extLst>
          </p:cNvPr>
          <p:cNvSpPr txBox="1"/>
          <p:nvPr/>
        </p:nvSpPr>
        <p:spPr>
          <a:xfrm>
            <a:off x="443595" y="6041814"/>
            <a:ext cx="11158332" cy="369332"/>
          </a:xfrm>
          <a:prstGeom prst="rect">
            <a:avLst/>
          </a:prstGeom>
          <a:noFill/>
          <a:ln>
            <a:solidFill>
              <a:schemeClr val="bg1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rgbClr val="E600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注：上述报表为自动化实时核算，不必投入专职人员即可轻松完成所有部门</a:t>
            </a:r>
            <a:r>
              <a:rPr lang="en-US" altLang="zh-CN" dirty="0">
                <a:solidFill>
                  <a:srgbClr val="E600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solidFill>
                  <a:srgbClr val="E600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门店的核算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C354BCB-9B5F-4559-A922-A31DC90E280B}"/>
              </a:ext>
            </a:extLst>
          </p:cNvPr>
          <p:cNvSpPr/>
          <p:nvPr/>
        </p:nvSpPr>
        <p:spPr>
          <a:xfrm>
            <a:off x="2808460" y="2546801"/>
            <a:ext cx="2920751" cy="508883"/>
          </a:xfrm>
          <a:prstGeom prst="rect">
            <a:avLst/>
          </a:prstGeom>
          <a:noFill/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9F80C85-5A19-46E7-8BC2-F480D757A348}"/>
              </a:ext>
            </a:extLst>
          </p:cNvPr>
          <p:cNvSpPr/>
          <p:nvPr/>
        </p:nvSpPr>
        <p:spPr>
          <a:xfrm>
            <a:off x="8670924" y="5050661"/>
            <a:ext cx="2096387" cy="340303"/>
          </a:xfrm>
          <a:prstGeom prst="rect">
            <a:avLst/>
          </a:prstGeom>
          <a:noFill/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8796DDC4-8E7E-4F5A-91F6-269303853084}"/>
              </a:ext>
            </a:extLst>
          </p:cNvPr>
          <p:cNvGrpSpPr/>
          <p:nvPr/>
        </p:nvGrpSpPr>
        <p:grpSpPr>
          <a:xfrm>
            <a:off x="3464717" y="3364540"/>
            <a:ext cx="1774467" cy="641367"/>
            <a:chOff x="955788" y="5709776"/>
            <a:chExt cx="1774467" cy="641367"/>
          </a:xfrm>
        </p:grpSpPr>
        <p:sp>
          <p:nvSpPr>
            <p:cNvPr id="14" name="椭圆形标注 15">
              <a:extLst>
                <a:ext uri="{FF2B5EF4-FFF2-40B4-BE49-F238E27FC236}">
                  <a16:creationId xmlns:a16="http://schemas.microsoft.com/office/drawing/2014/main" id="{EED9AFBB-4457-4F66-8BCB-20CE0AF810BF}"/>
                </a:ext>
              </a:extLst>
            </p:cNvPr>
            <p:cNvSpPr/>
            <p:nvPr/>
          </p:nvSpPr>
          <p:spPr>
            <a:xfrm>
              <a:off x="955788" y="5709776"/>
              <a:ext cx="1774467" cy="641367"/>
            </a:xfrm>
            <a:prstGeom prst="wedgeEllipseCallout">
              <a:avLst>
                <a:gd name="adj1" fmla="val 25685"/>
                <a:gd name="adj2" fmla="val -67498"/>
              </a:avLst>
            </a:prstGeom>
            <a:solidFill>
              <a:srgbClr val="0C7FA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8F65B7D5-9ED3-4430-9B44-08D5B486A6D4}"/>
                </a:ext>
              </a:extLst>
            </p:cNvPr>
            <p:cNvSpPr/>
            <p:nvPr/>
          </p:nvSpPr>
          <p:spPr>
            <a:xfrm>
              <a:off x="961322" y="5817161"/>
              <a:ext cx="176893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按明细统计目标偏差，各明细目标实时监测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AF1E0577-8A83-484E-B7D8-4F2329858F51}"/>
              </a:ext>
            </a:extLst>
          </p:cNvPr>
          <p:cNvGrpSpPr/>
          <p:nvPr/>
        </p:nvGrpSpPr>
        <p:grpSpPr>
          <a:xfrm>
            <a:off x="9238973" y="4104610"/>
            <a:ext cx="1943239" cy="738693"/>
            <a:chOff x="726525" y="5734436"/>
            <a:chExt cx="1943239" cy="738693"/>
          </a:xfrm>
        </p:grpSpPr>
        <p:sp>
          <p:nvSpPr>
            <p:cNvPr id="12" name="椭圆形标注 18">
              <a:extLst>
                <a:ext uri="{FF2B5EF4-FFF2-40B4-BE49-F238E27FC236}">
                  <a16:creationId xmlns:a16="http://schemas.microsoft.com/office/drawing/2014/main" id="{5C2E10EA-4FEA-4A39-91DF-BD6E8FA1FCCE}"/>
                </a:ext>
              </a:extLst>
            </p:cNvPr>
            <p:cNvSpPr/>
            <p:nvPr/>
          </p:nvSpPr>
          <p:spPr>
            <a:xfrm>
              <a:off x="726525" y="5734436"/>
              <a:ext cx="1943239" cy="738693"/>
            </a:xfrm>
            <a:prstGeom prst="wedgeEllipseCallout">
              <a:avLst>
                <a:gd name="adj1" fmla="val -32353"/>
                <a:gd name="adj2" fmla="val 64527"/>
              </a:avLst>
            </a:prstGeom>
            <a:solidFill>
              <a:srgbClr val="0C7FA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2D2CB31C-992E-4C06-9261-E6BACBF23DB0}"/>
                </a:ext>
              </a:extLst>
            </p:cNvPr>
            <p:cNvSpPr/>
            <p:nvPr/>
          </p:nvSpPr>
          <p:spPr>
            <a:xfrm>
              <a:off x="917956" y="5888340"/>
              <a:ext cx="1734347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利润差？那就学习下别人怎么控制成本</a:t>
              </a:r>
              <a:r>
                <a:rPr lang="en-US" altLang="zh-CN" sz="1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费用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2749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20806468-37E5-4444-B953-3B4747C71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经销商业务员绩效管理变革</a:t>
            </a: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2050310B-DD36-4215-8638-B732C18D54C1}"/>
              </a:ext>
            </a:extLst>
          </p:cNvPr>
          <p:cNvSpPr/>
          <p:nvPr/>
        </p:nvSpPr>
        <p:spPr>
          <a:xfrm>
            <a:off x="1547707" y="3628814"/>
            <a:ext cx="1137920" cy="7450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销量提成</a:t>
            </a: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5A853DCC-A52D-464D-A119-0FCACB79B9F7}"/>
              </a:ext>
            </a:extLst>
          </p:cNvPr>
          <p:cNvSpPr/>
          <p:nvPr/>
        </p:nvSpPr>
        <p:spPr>
          <a:xfrm>
            <a:off x="4721014" y="3056467"/>
            <a:ext cx="1137920" cy="7450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销量提成</a:t>
            </a: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92847900-2841-4AB5-BB14-1C0DB0ED6F60}"/>
              </a:ext>
            </a:extLst>
          </p:cNvPr>
          <p:cNvSpPr/>
          <p:nvPr/>
        </p:nvSpPr>
        <p:spPr>
          <a:xfrm>
            <a:off x="4721014" y="4373880"/>
            <a:ext cx="1137920" cy="7450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过程考核</a:t>
            </a: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637CC04A-EC0F-4D9E-BBBC-DD560A8BFBC2}"/>
              </a:ext>
            </a:extLst>
          </p:cNvPr>
          <p:cNvSpPr/>
          <p:nvPr/>
        </p:nvSpPr>
        <p:spPr>
          <a:xfrm>
            <a:off x="8175414" y="1596821"/>
            <a:ext cx="1137920" cy="7450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销量提成</a:t>
            </a: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0280B7E9-485C-464B-B12A-240CBB86A7E2}"/>
              </a:ext>
            </a:extLst>
          </p:cNvPr>
          <p:cNvSpPr/>
          <p:nvPr/>
        </p:nvSpPr>
        <p:spPr>
          <a:xfrm>
            <a:off x="8175414" y="2914234"/>
            <a:ext cx="1137920" cy="7450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过程考核</a:t>
            </a: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CD7EBB8B-3A59-44A8-80C5-F2D55F967EF8}"/>
              </a:ext>
            </a:extLst>
          </p:cNvPr>
          <p:cNvSpPr/>
          <p:nvPr/>
        </p:nvSpPr>
        <p:spPr>
          <a:xfrm>
            <a:off x="8175414" y="5634249"/>
            <a:ext cx="1137920" cy="7450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净利分红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620B3028-84F4-42BF-951A-0362C936798C}"/>
              </a:ext>
            </a:extLst>
          </p:cNvPr>
          <p:cNvSpPr/>
          <p:nvPr/>
        </p:nvSpPr>
        <p:spPr>
          <a:xfrm>
            <a:off x="8175414" y="4275670"/>
            <a:ext cx="1137920" cy="7450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目标预算</a:t>
            </a:r>
          </a:p>
        </p:txBody>
      </p:sp>
      <p:sp>
        <p:nvSpPr>
          <p:cNvPr id="11" name="加号 10">
            <a:extLst>
              <a:ext uri="{FF2B5EF4-FFF2-40B4-BE49-F238E27FC236}">
                <a16:creationId xmlns:a16="http://schemas.microsoft.com/office/drawing/2014/main" id="{71EF55DF-7201-46F3-A1D3-C092D0A8D460}"/>
              </a:ext>
            </a:extLst>
          </p:cNvPr>
          <p:cNvSpPr/>
          <p:nvPr/>
        </p:nvSpPr>
        <p:spPr>
          <a:xfrm>
            <a:off x="5159467" y="3854026"/>
            <a:ext cx="419946" cy="467360"/>
          </a:xfrm>
          <a:prstGeom prst="mathPl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加号 11">
            <a:extLst>
              <a:ext uri="{FF2B5EF4-FFF2-40B4-BE49-F238E27FC236}">
                <a16:creationId xmlns:a16="http://schemas.microsoft.com/office/drawing/2014/main" id="{E4F26E7D-90C4-429D-AFA3-734DB86DDBB7}"/>
              </a:ext>
            </a:extLst>
          </p:cNvPr>
          <p:cNvSpPr/>
          <p:nvPr/>
        </p:nvSpPr>
        <p:spPr>
          <a:xfrm>
            <a:off x="8534401" y="2392685"/>
            <a:ext cx="419946" cy="467360"/>
          </a:xfrm>
          <a:prstGeom prst="mathPl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加号 12">
            <a:extLst>
              <a:ext uri="{FF2B5EF4-FFF2-40B4-BE49-F238E27FC236}">
                <a16:creationId xmlns:a16="http://schemas.microsoft.com/office/drawing/2014/main" id="{5D2B9977-1F61-423C-948F-E95707D440CB}"/>
              </a:ext>
            </a:extLst>
          </p:cNvPr>
          <p:cNvSpPr/>
          <p:nvPr/>
        </p:nvSpPr>
        <p:spPr>
          <a:xfrm>
            <a:off x="8539361" y="3755817"/>
            <a:ext cx="419946" cy="467360"/>
          </a:xfrm>
          <a:prstGeom prst="mathPl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加号 13">
            <a:extLst>
              <a:ext uri="{FF2B5EF4-FFF2-40B4-BE49-F238E27FC236}">
                <a16:creationId xmlns:a16="http://schemas.microsoft.com/office/drawing/2014/main" id="{9C72FD96-DB99-41EC-8D6D-B61142825C61}"/>
              </a:ext>
            </a:extLst>
          </p:cNvPr>
          <p:cNvSpPr/>
          <p:nvPr/>
        </p:nvSpPr>
        <p:spPr>
          <a:xfrm>
            <a:off x="8581814" y="5116089"/>
            <a:ext cx="419946" cy="467360"/>
          </a:xfrm>
          <a:prstGeom prst="mathPl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箭头: 右 14">
            <a:extLst>
              <a:ext uri="{FF2B5EF4-FFF2-40B4-BE49-F238E27FC236}">
                <a16:creationId xmlns:a16="http://schemas.microsoft.com/office/drawing/2014/main" id="{662CB663-5A96-4607-ABB7-6F16FFF34CBF}"/>
              </a:ext>
            </a:extLst>
          </p:cNvPr>
          <p:cNvSpPr/>
          <p:nvPr/>
        </p:nvSpPr>
        <p:spPr>
          <a:xfrm>
            <a:off x="3306293" y="3628814"/>
            <a:ext cx="988907" cy="74506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箭头: 右 15">
            <a:extLst>
              <a:ext uri="{FF2B5EF4-FFF2-40B4-BE49-F238E27FC236}">
                <a16:creationId xmlns:a16="http://schemas.microsoft.com/office/drawing/2014/main" id="{C32FE77F-C5F1-4382-BA8B-F13FB52B3E28}"/>
              </a:ext>
            </a:extLst>
          </p:cNvPr>
          <p:cNvSpPr/>
          <p:nvPr/>
        </p:nvSpPr>
        <p:spPr>
          <a:xfrm>
            <a:off x="6485921" y="3576320"/>
            <a:ext cx="988907" cy="74506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8350359-3056-4C4B-8C19-79A23D6B7EB0}"/>
              </a:ext>
            </a:extLst>
          </p:cNvPr>
          <p:cNvSpPr txBox="1"/>
          <p:nvPr/>
        </p:nvSpPr>
        <p:spPr>
          <a:xfrm>
            <a:off x="1676400" y="3102101"/>
            <a:ext cx="100922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10</a:t>
            </a:r>
            <a:r>
              <a:rPr lang="zh-CN" altLang="en-US" dirty="0"/>
              <a:t>年前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D65D7B0-40F6-4D00-A070-46F2C8E3EA32}"/>
              </a:ext>
            </a:extLst>
          </p:cNvPr>
          <p:cNvSpPr txBox="1"/>
          <p:nvPr/>
        </p:nvSpPr>
        <p:spPr>
          <a:xfrm>
            <a:off x="4930987" y="2619492"/>
            <a:ext cx="100922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3</a:t>
            </a:r>
            <a:r>
              <a:rPr lang="zh-CN" altLang="en-US" dirty="0"/>
              <a:t>年前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4DFBFC4-C085-41EC-890C-6B2628113957}"/>
              </a:ext>
            </a:extLst>
          </p:cNvPr>
          <p:cNvSpPr txBox="1"/>
          <p:nvPr/>
        </p:nvSpPr>
        <p:spPr>
          <a:xfrm>
            <a:off x="8124614" y="1118473"/>
            <a:ext cx="1341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现在及未来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EB76D5D-8D77-4381-9F63-94F2482F4CA4}"/>
              </a:ext>
            </a:extLst>
          </p:cNvPr>
          <p:cNvSpPr txBox="1"/>
          <p:nvPr/>
        </p:nvSpPr>
        <p:spPr>
          <a:xfrm>
            <a:off x="758507" y="1015247"/>
            <a:ext cx="6716321" cy="95410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市场变化快，供需关系转换，市场竞争加剧</a:t>
            </a:r>
            <a:endParaRPr lang="en-US" altLang="zh-CN" sz="14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sz="14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90</a:t>
            </a:r>
            <a:r>
              <a:rPr lang="zh-CN" altLang="en-US" sz="14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后、</a:t>
            </a:r>
            <a:r>
              <a:rPr lang="en-US" altLang="zh-CN" sz="14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00</a:t>
            </a:r>
            <a:r>
              <a:rPr lang="zh-CN" altLang="en-US" sz="14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后员工走向职场，传统的考核管理方式难以留住人才</a:t>
            </a:r>
            <a:endParaRPr lang="en-US" altLang="zh-CN" sz="14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以上种种因素倒逼经销不断优化组织结构和绩效管理方式</a:t>
            </a:r>
            <a:endParaRPr lang="en-US" altLang="zh-CN" sz="14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技术的发展，使得以上绩效方案轻量化落地，而不是给经销商带来负担</a:t>
            </a:r>
          </a:p>
        </p:txBody>
      </p:sp>
    </p:spTree>
    <p:extLst>
      <p:ext uri="{BB962C8B-B14F-4D97-AF65-F5344CB8AC3E}">
        <p14:creationId xmlns:p14="http://schemas.microsoft.com/office/powerpoint/2010/main" val="3853043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FACEFCC8-D0C3-CF0C-908B-AE17F46E7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合伙人管理使用效果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9A7368E-8A61-E5F4-90CF-81E38BA4E214}"/>
              </a:ext>
            </a:extLst>
          </p:cNvPr>
          <p:cNvSpPr txBox="1"/>
          <p:nvPr/>
        </p:nvSpPr>
        <p:spPr>
          <a:xfrm>
            <a:off x="1465832" y="2317411"/>
            <a:ext cx="95139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老板在牢抓主权的基础上，公司经营意志和业务员思想统一，业务员能够积极拓新，维护市场，做好终端动销，</a:t>
            </a:r>
            <a:endParaRPr lang="en-US" altLang="zh-CN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实现业绩翻倍</a:t>
            </a:r>
          </a:p>
        </p:txBody>
      </p:sp>
    </p:spTree>
    <p:extLst>
      <p:ext uri="{BB962C8B-B14F-4D97-AF65-F5344CB8AC3E}">
        <p14:creationId xmlns:p14="http://schemas.microsoft.com/office/powerpoint/2010/main" val="328532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20781" y="3655129"/>
            <a:ext cx="12198927" cy="3202871"/>
          </a:xfrm>
          <a:prstGeom prst="rect">
            <a:avLst/>
          </a:prstGeom>
          <a:blipFill dpi="0" rotWithShape="1">
            <a:blip r:embed="rId2">
              <a:alphaModFix amt="60000"/>
            </a:blip>
            <a:srcRect/>
            <a:stretch>
              <a:fillRect l="-4889" r="-4491" b="-10110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double-wrench-tool-and-hammer-forming-a-cross-of-outlines_25718"/>
          <p:cNvSpPr>
            <a:spLocks noChangeAspect="1"/>
          </p:cNvSpPr>
          <p:nvPr/>
        </p:nvSpPr>
        <p:spPr bwMode="auto">
          <a:xfrm>
            <a:off x="2500354" y="6173811"/>
            <a:ext cx="219296" cy="208916"/>
          </a:xfrm>
          <a:custGeom>
            <a:avLst/>
            <a:gdLst>
              <a:gd name="connsiteX0" fmla="*/ 474392 w 604567"/>
              <a:gd name="connsiteY0" fmla="*/ 431437 h 575955"/>
              <a:gd name="connsiteX1" fmla="*/ 505564 w 604567"/>
              <a:gd name="connsiteY1" fmla="*/ 462558 h 575955"/>
              <a:gd name="connsiteX2" fmla="*/ 494189 w 604567"/>
              <a:gd name="connsiteY2" fmla="*/ 505144 h 575955"/>
              <a:gd name="connsiteX3" fmla="*/ 451532 w 604567"/>
              <a:gd name="connsiteY3" fmla="*/ 516609 h 575955"/>
              <a:gd name="connsiteX4" fmla="*/ 420250 w 604567"/>
              <a:gd name="connsiteY4" fmla="*/ 485379 h 575955"/>
              <a:gd name="connsiteX5" fmla="*/ 431735 w 604567"/>
              <a:gd name="connsiteY5" fmla="*/ 442793 h 575955"/>
              <a:gd name="connsiteX6" fmla="*/ 474716 w 604567"/>
              <a:gd name="connsiteY6" fmla="*/ 415167 h 575955"/>
              <a:gd name="connsiteX7" fmla="*/ 423315 w 604567"/>
              <a:gd name="connsiteY7" fmla="*/ 428930 h 575955"/>
              <a:gd name="connsiteX8" fmla="*/ 417737 w 604567"/>
              <a:gd name="connsiteY8" fmla="*/ 434392 h 575955"/>
              <a:gd name="connsiteX9" fmla="*/ 403958 w 604567"/>
              <a:gd name="connsiteY9" fmla="*/ 485730 h 575955"/>
              <a:gd name="connsiteX10" fmla="*/ 406036 w 604567"/>
              <a:gd name="connsiteY10" fmla="*/ 493267 h 575955"/>
              <a:gd name="connsiteX11" fmla="*/ 443657 w 604567"/>
              <a:gd name="connsiteY11" fmla="*/ 530843 h 575955"/>
              <a:gd name="connsiteX12" fmla="*/ 449125 w 604567"/>
              <a:gd name="connsiteY12" fmla="*/ 533136 h 575955"/>
              <a:gd name="connsiteX13" fmla="*/ 451203 w 604567"/>
              <a:gd name="connsiteY13" fmla="*/ 532918 h 575955"/>
              <a:gd name="connsiteX14" fmla="*/ 502603 w 604567"/>
              <a:gd name="connsiteY14" fmla="*/ 519155 h 575955"/>
              <a:gd name="connsiteX15" fmla="*/ 508072 w 604567"/>
              <a:gd name="connsiteY15" fmla="*/ 513584 h 575955"/>
              <a:gd name="connsiteX16" fmla="*/ 521851 w 604567"/>
              <a:gd name="connsiteY16" fmla="*/ 462246 h 575955"/>
              <a:gd name="connsiteX17" fmla="*/ 519883 w 604567"/>
              <a:gd name="connsiteY17" fmla="*/ 454709 h 575955"/>
              <a:gd name="connsiteX18" fmla="*/ 482262 w 604567"/>
              <a:gd name="connsiteY18" fmla="*/ 417133 h 575955"/>
              <a:gd name="connsiteX19" fmla="*/ 474716 w 604567"/>
              <a:gd name="connsiteY19" fmla="*/ 415167 h 575955"/>
              <a:gd name="connsiteX20" fmla="*/ 462905 w 604567"/>
              <a:gd name="connsiteY20" fmla="*/ 372021 h 575955"/>
              <a:gd name="connsiteX21" fmla="*/ 535084 w 604567"/>
              <a:gd name="connsiteY21" fmla="*/ 401950 h 575955"/>
              <a:gd name="connsiteX22" fmla="*/ 565050 w 604567"/>
              <a:gd name="connsiteY22" fmla="*/ 474043 h 575955"/>
              <a:gd name="connsiteX23" fmla="*/ 535084 w 604567"/>
              <a:gd name="connsiteY23" fmla="*/ 546135 h 575955"/>
              <a:gd name="connsiteX24" fmla="*/ 462905 w 604567"/>
              <a:gd name="connsiteY24" fmla="*/ 575955 h 575955"/>
              <a:gd name="connsiteX25" fmla="*/ 390725 w 604567"/>
              <a:gd name="connsiteY25" fmla="*/ 546135 h 575955"/>
              <a:gd name="connsiteX26" fmla="*/ 367540 w 604567"/>
              <a:gd name="connsiteY26" fmla="*/ 437778 h 575955"/>
              <a:gd name="connsiteX27" fmla="*/ 368196 w 604567"/>
              <a:gd name="connsiteY27" fmla="*/ 436358 h 575955"/>
              <a:gd name="connsiteX28" fmla="*/ 369180 w 604567"/>
              <a:gd name="connsiteY28" fmla="*/ 434064 h 575955"/>
              <a:gd name="connsiteX29" fmla="*/ 369836 w 604567"/>
              <a:gd name="connsiteY29" fmla="*/ 432535 h 575955"/>
              <a:gd name="connsiteX30" fmla="*/ 390725 w 604567"/>
              <a:gd name="connsiteY30" fmla="*/ 401950 h 575955"/>
              <a:gd name="connsiteX31" fmla="*/ 462905 w 604567"/>
              <a:gd name="connsiteY31" fmla="*/ 372021 h 575955"/>
              <a:gd name="connsiteX32" fmla="*/ 351799 w 604567"/>
              <a:gd name="connsiteY32" fmla="*/ 312323 h 575955"/>
              <a:gd name="connsiteX33" fmla="*/ 407125 w 604567"/>
              <a:gd name="connsiteY33" fmla="*/ 367564 h 575955"/>
              <a:gd name="connsiteX34" fmla="*/ 381102 w 604567"/>
              <a:gd name="connsiteY34" fmla="*/ 387215 h 575955"/>
              <a:gd name="connsiteX35" fmla="*/ 358141 w 604567"/>
              <a:gd name="connsiteY35" fmla="*/ 420076 h 575955"/>
              <a:gd name="connsiteX36" fmla="*/ 301065 w 604567"/>
              <a:gd name="connsiteY36" fmla="*/ 363088 h 575955"/>
              <a:gd name="connsiteX37" fmla="*/ 206657 w 604567"/>
              <a:gd name="connsiteY37" fmla="*/ 167381 h 575955"/>
              <a:gd name="connsiteX38" fmla="*/ 289774 w 604567"/>
              <a:gd name="connsiteY38" fmla="*/ 250367 h 575955"/>
              <a:gd name="connsiteX39" fmla="*/ 239029 w 604567"/>
              <a:gd name="connsiteY39" fmla="*/ 301032 h 575955"/>
              <a:gd name="connsiteX40" fmla="*/ 155912 w 604567"/>
              <a:gd name="connsiteY40" fmla="*/ 218155 h 575955"/>
              <a:gd name="connsiteX41" fmla="*/ 157771 w 604567"/>
              <a:gd name="connsiteY41" fmla="*/ 217173 h 575955"/>
              <a:gd name="connsiteX42" fmla="*/ 160943 w 604567"/>
              <a:gd name="connsiteY42" fmla="*/ 215425 h 575955"/>
              <a:gd name="connsiteX43" fmla="*/ 166630 w 604567"/>
              <a:gd name="connsiteY43" fmla="*/ 211931 h 575955"/>
              <a:gd name="connsiteX44" fmla="*/ 169801 w 604567"/>
              <a:gd name="connsiteY44" fmla="*/ 209857 h 575955"/>
              <a:gd name="connsiteX45" fmla="*/ 175379 w 604567"/>
              <a:gd name="connsiteY45" fmla="*/ 205707 h 575955"/>
              <a:gd name="connsiteX46" fmla="*/ 177894 w 604567"/>
              <a:gd name="connsiteY46" fmla="*/ 203633 h 575955"/>
              <a:gd name="connsiteX47" fmla="*/ 185331 w 604567"/>
              <a:gd name="connsiteY47" fmla="*/ 196863 h 575955"/>
              <a:gd name="connsiteX48" fmla="*/ 192549 w 604567"/>
              <a:gd name="connsiteY48" fmla="*/ 188892 h 575955"/>
              <a:gd name="connsiteX49" fmla="*/ 194518 w 604567"/>
              <a:gd name="connsiteY49" fmla="*/ 186380 h 575955"/>
              <a:gd name="connsiteX50" fmla="*/ 199220 w 604567"/>
              <a:gd name="connsiteY50" fmla="*/ 179938 h 575955"/>
              <a:gd name="connsiteX51" fmla="*/ 201079 w 604567"/>
              <a:gd name="connsiteY51" fmla="*/ 177208 h 575955"/>
              <a:gd name="connsiteX52" fmla="*/ 206001 w 604567"/>
              <a:gd name="connsiteY52" fmla="*/ 168691 h 575955"/>
              <a:gd name="connsiteX53" fmla="*/ 206548 w 604567"/>
              <a:gd name="connsiteY53" fmla="*/ 167709 h 575955"/>
              <a:gd name="connsiteX54" fmla="*/ 206657 w 604567"/>
              <a:gd name="connsiteY54" fmla="*/ 167381 h 575955"/>
              <a:gd name="connsiteX55" fmla="*/ 431761 w 604567"/>
              <a:gd name="connsiteY55" fmla="*/ 130828 h 575955"/>
              <a:gd name="connsiteX56" fmla="*/ 451448 w 604567"/>
              <a:gd name="connsiteY56" fmla="*/ 150485 h 575955"/>
              <a:gd name="connsiteX57" fmla="*/ 470916 w 604567"/>
              <a:gd name="connsiteY57" fmla="*/ 169924 h 575955"/>
              <a:gd name="connsiteX58" fmla="*/ 147175 w 604567"/>
              <a:gd name="connsiteY58" fmla="*/ 494045 h 575955"/>
              <a:gd name="connsiteX59" fmla="*/ 146847 w 604567"/>
              <a:gd name="connsiteY59" fmla="*/ 494373 h 575955"/>
              <a:gd name="connsiteX60" fmla="*/ 144222 w 604567"/>
              <a:gd name="connsiteY60" fmla="*/ 496994 h 575955"/>
              <a:gd name="connsiteX61" fmla="*/ 142581 w 604567"/>
              <a:gd name="connsiteY61" fmla="*/ 497868 h 575955"/>
              <a:gd name="connsiteX62" fmla="*/ 107363 w 604567"/>
              <a:gd name="connsiteY62" fmla="*/ 494264 h 575955"/>
              <a:gd name="connsiteX63" fmla="*/ 103645 w 604567"/>
              <a:gd name="connsiteY63" fmla="*/ 459209 h 575955"/>
              <a:gd name="connsiteX64" fmla="*/ 104520 w 604567"/>
              <a:gd name="connsiteY64" fmla="*/ 457571 h 575955"/>
              <a:gd name="connsiteX65" fmla="*/ 242219 w 604567"/>
              <a:gd name="connsiteY65" fmla="*/ 319972 h 575955"/>
              <a:gd name="connsiteX66" fmla="*/ 245063 w 604567"/>
              <a:gd name="connsiteY66" fmla="*/ 318225 h 575955"/>
              <a:gd name="connsiteX67" fmla="*/ 306858 w 604567"/>
              <a:gd name="connsiteY67" fmla="*/ 256414 h 575955"/>
              <a:gd name="connsiteX68" fmla="*/ 308608 w 604567"/>
              <a:gd name="connsiteY68" fmla="*/ 253684 h 575955"/>
              <a:gd name="connsiteX69" fmla="*/ 102108 w 604567"/>
              <a:gd name="connsiteY69" fmla="*/ 11784 h 575955"/>
              <a:gd name="connsiteX70" fmla="*/ 174277 w 604567"/>
              <a:gd name="connsiteY70" fmla="*/ 41599 h 575955"/>
              <a:gd name="connsiteX71" fmla="*/ 198224 w 604567"/>
              <a:gd name="connsiteY71" fmla="*/ 147646 h 575955"/>
              <a:gd name="connsiteX72" fmla="*/ 197568 w 604567"/>
              <a:gd name="connsiteY72" fmla="*/ 149175 h 575955"/>
              <a:gd name="connsiteX73" fmla="*/ 196802 w 604567"/>
              <a:gd name="connsiteY73" fmla="*/ 151032 h 575955"/>
              <a:gd name="connsiteX74" fmla="*/ 174277 w 604567"/>
              <a:gd name="connsiteY74" fmla="*/ 185871 h 575955"/>
              <a:gd name="connsiteX75" fmla="*/ 142785 w 604567"/>
              <a:gd name="connsiteY75" fmla="*/ 207168 h 575955"/>
              <a:gd name="connsiteX76" fmla="*/ 140926 w 604567"/>
              <a:gd name="connsiteY76" fmla="*/ 207932 h 575955"/>
              <a:gd name="connsiteX77" fmla="*/ 139505 w 604567"/>
              <a:gd name="connsiteY77" fmla="*/ 208478 h 575955"/>
              <a:gd name="connsiteX78" fmla="*/ 101890 w 604567"/>
              <a:gd name="connsiteY78" fmla="*/ 215577 h 575955"/>
              <a:gd name="connsiteX79" fmla="*/ 29940 w 604567"/>
              <a:gd name="connsiteY79" fmla="*/ 185762 h 575955"/>
              <a:gd name="connsiteX80" fmla="*/ 3697 w 604567"/>
              <a:gd name="connsiteY80" fmla="*/ 86595 h 575955"/>
              <a:gd name="connsiteX81" fmla="*/ 52903 w 604567"/>
              <a:gd name="connsiteY81" fmla="*/ 135851 h 575955"/>
              <a:gd name="connsiteX82" fmla="*/ 58917 w 604567"/>
              <a:gd name="connsiteY82" fmla="*/ 138035 h 575955"/>
              <a:gd name="connsiteX83" fmla="*/ 115995 w 604567"/>
              <a:gd name="connsiteY83" fmla="*/ 135086 h 575955"/>
              <a:gd name="connsiteX84" fmla="*/ 123431 w 604567"/>
              <a:gd name="connsiteY84" fmla="*/ 127660 h 575955"/>
              <a:gd name="connsiteX85" fmla="*/ 126493 w 604567"/>
              <a:gd name="connsiteY85" fmla="*/ 70650 h 575955"/>
              <a:gd name="connsiteX86" fmla="*/ 124196 w 604567"/>
              <a:gd name="connsiteY86" fmla="*/ 64643 h 575955"/>
              <a:gd name="connsiteX87" fmla="*/ 74881 w 604567"/>
              <a:gd name="connsiteY87" fmla="*/ 15388 h 575955"/>
              <a:gd name="connsiteX88" fmla="*/ 102108 w 604567"/>
              <a:gd name="connsiteY88" fmla="*/ 11784 h 575955"/>
              <a:gd name="connsiteX89" fmla="*/ 362839 w 604567"/>
              <a:gd name="connsiteY89" fmla="*/ 0 h 575955"/>
              <a:gd name="connsiteX90" fmla="*/ 381652 w 604567"/>
              <a:gd name="connsiteY90" fmla="*/ 3822 h 575955"/>
              <a:gd name="connsiteX91" fmla="*/ 525595 w 604567"/>
              <a:gd name="connsiteY91" fmla="*/ 125584 h 575955"/>
              <a:gd name="connsiteX92" fmla="*/ 604567 w 604567"/>
              <a:gd name="connsiteY92" fmla="*/ 321058 h 575955"/>
              <a:gd name="connsiteX93" fmla="*/ 600739 w 604567"/>
              <a:gd name="connsiteY93" fmla="*/ 322696 h 575955"/>
              <a:gd name="connsiteX94" fmla="*/ 488406 w 604567"/>
              <a:gd name="connsiteY94" fmla="*/ 165334 h 575955"/>
              <a:gd name="connsiteX95" fmla="*/ 487531 w 604567"/>
              <a:gd name="connsiteY95" fmla="*/ 164351 h 575955"/>
              <a:gd name="connsiteX96" fmla="*/ 437217 w 604567"/>
              <a:gd name="connsiteY96" fmla="*/ 114227 h 575955"/>
              <a:gd name="connsiteX97" fmla="*/ 435357 w 604567"/>
              <a:gd name="connsiteY97" fmla="*/ 112807 h 575955"/>
              <a:gd name="connsiteX98" fmla="*/ 361855 w 604567"/>
              <a:gd name="connsiteY98" fmla="*/ 74149 h 575955"/>
              <a:gd name="connsiteX99" fmla="*/ 346651 w 604567"/>
              <a:gd name="connsiteY99" fmla="*/ 52199 h 57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04567" h="575955">
                <a:moveTo>
                  <a:pt x="474392" y="431437"/>
                </a:moveTo>
                <a:lnTo>
                  <a:pt x="505564" y="462558"/>
                </a:lnTo>
                <a:lnTo>
                  <a:pt x="494189" y="505144"/>
                </a:lnTo>
                <a:lnTo>
                  <a:pt x="451532" y="516609"/>
                </a:lnTo>
                <a:lnTo>
                  <a:pt x="420250" y="485379"/>
                </a:lnTo>
                <a:lnTo>
                  <a:pt x="431735" y="442793"/>
                </a:lnTo>
                <a:close/>
                <a:moveTo>
                  <a:pt x="474716" y="415167"/>
                </a:moveTo>
                <a:lnTo>
                  <a:pt x="423315" y="428930"/>
                </a:lnTo>
                <a:cubicBezTo>
                  <a:pt x="420581" y="429586"/>
                  <a:pt x="418503" y="431770"/>
                  <a:pt x="417737" y="434392"/>
                </a:cubicBezTo>
                <a:lnTo>
                  <a:pt x="403958" y="485730"/>
                </a:lnTo>
                <a:cubicBezTo>
                  <a:pt x="403301" y="488461"/>
                  <a:pt x="404067" y="491301"/>
                  <a:pt x="406036" y="493267"/>
                </a:cubicBezTo>
                <a:lnTo>
                  <a:pt x="443657" y="530843"/>
                </a:lnTo>
                <a:cubicBezTo>
                  <a:pt x="445078" y="532372"/>
                  <a:pt x="447156" y="533136"/>
                  <a:pt x="449125" y="533136"/>
                </a:cubicBezTo>
                <a:cubicBezTo>
                  <a:pt x="449890" y="533136"/>
                  <a:pt x="450546" y="533136"/>
                  <a:pt x="451203" y="532918"/>
                </a:cubicBezTo>
                <a:lnTo>
                  <a:pt x="502603" y="519155"/>
                </a:lnTo>
                <a:cubicBezTo>
                  <a:pt x="505338" y="518390"/>
                  <a:pt x="507415" y="516315"/>
                  <a:pt x="508072" y="513584"/>
                </a:cubicBezTo>
                <a:lnTo>
                  <a:pt x="521851" y="462246"/>
                </a:lnTo>
                <a:cubicBezTo>
                  <a:pt x="522617" y="459624"/>
                  <a:pt x="521851" y="456675"/>
                  <a:pt x="519883" y="454709"/>
                </a:cubicBezTo>
                <a:lnTo>
                  <a:pt x="482262" y="417133"/>
                </a:lnTo>
                <a:cubicBezTo>
                  <a:pt x="480293" y="415167"/>
                  <a:pt x="477341" y="414403"/>
                  <a:pt x="474716" y="415167"/>
                </a:cubicBezTo>
                <a:close/>
                <a:moveTo>
                  <a:pt x="462905" y="372021"/>
                </a:moveTo>
                <a:cubicBezTo>
                  <a:pt x="490245" y="372021"/>
                  <a:pt x="515836" y="382616"/>
                  <a:pt x="535084" y="401950"/>
                </a:cubicBezTo>
                <a:cubicBezTo>
                  <a:pt x="554442" y="421175"/>
                  <a:pt x="565050" y="446844"/>
                  <a:pt x="565050" y="474043"/>
                </a:cubicBezTo>
                <a:cubicBezTo>
                  <a:pt x="565050" y="501241"/>
                  <a:pt x="554442" y="526910"/>
                  <a:pt x="535084" y="546135"/>
                </a:cubicBezTo>
                <a:cubicBezTo>
                  <a:pt x="515836" y="565360"/>
                  <a:pt x="490245" y="575955"/>
                  <a:pt x="462905" y="575955"/>
                </a:cubicBezTo>
                <a:cubicBezTo>
                  <a:pt x="435673" y="575955"/>
                  <a:pt x="410082" y="565360"/>
                  <a:pt x="390725" y="546135"/>
                </a:cubicBezTo>
                <a:cubicBezTo>
                  <a:pt x="362290" y="517735"/>
                  <a:pt x="353213" y="475353"/>
                  <a:pt x="367540" y="437778"/>
                </a:cubicBezTo>
                <a:cubicBezTo>
                  <a:pt x="367758" y="437341"/>
                  <a:pt x="367977" y="436904"/>
                  <a:pt x="368196" y="436358"/>
                </a:cubicBezTo>
                <a:cubicBezTo>
                  <a:pt x="368415" y="435593"/>
                  <a:pt x="368852" y="434829"/>
                  <a:pt x="369180" y="434064"/>
                </a:cubicBezTo>
                <a:lnTo>
                  <a:pt x="369836" y="432535"/>
                </a:lnTo>
                <a:cubicBezTo>
                  <a:pt x="374976" y="420956"/>
                  <a:pt x="381976" y="410689"/>
                  <a:pt x="390725" y="401950"/>
                </a:cubicBezTo>
                <a:cubicBezTo>
                  <a:pt x="410082" y="382616"/>
                  <a:pt x="435673" y="372021"/>
                  <a:pt x="462905" y="372021"/>
                </a:cubicBezTo>
                <a:close/>
                <a:moveTo>
                  <a:pt x="351799" y="312323"/>
                </a:moveTo>
                <a:lnTo>
                  <a:pt x="407125" y="367564"/>
                </a:lnTo>
                <a:cubicBezTo>
                  <a:pt x="397503" y="372914"/>
                  <a:pt x="388756" y="379464"/>
                  <a:pt x="381102" y="387215"/>
                </a:cubicBezTo>
                <a:cubicBezTo>
                  <a:pt x="371589" y="396604"/>
                  <a:pt x="363826" y="407740"/>
                  <a:pt x="358141" y="420076"/>
                </a:cubicBezTo>
                <a:lnTo>
                  <a:pt x="301065" y="363088"/>
                </a:lnTo>
                <a:close/>
                <a:moveTo>
                  <a:pt x="206657" y="167381"/>
                </a:moveTo>
                <a:lnTo>
                  <a:pt x="289774" y="250367"/>
                </a:lnTo>
                <a:lnTo>
                  <a:pt x="239029" y="301032"/>
                </a:lnTo>
                <a:lnTo>
                  <a:pt x="155912" y="218155"/>
                </a:lnTo>
                <a:cubicBezTo>
                  <a:pt x="156568" y="217828"/>
                  <a:pt x="157115" y="217500"/>
                  <a:pt x="157771" y="217173"/>
                </a:cubicBezTo>
                <a:cubicBezTo>
                  <a:pt x="158865" y="216627"/>
                  <a:pt x="159958" y="215971"/>
                  <a:pt x="160943" y="215425"/>
                </a:cubicBezTo>
                <a:cubicBezTo>
                  <a:pt x="162911" y="214224"/>
                  <a:pt x="164771" y="213132"/>
                  <a:pt x="166630" y="211931"/>
                </a:cubicBezTo>
                <a:cubicBezTo>
                  <a:pt x="167723" y="211276"/>
                  <a:pt x="168708" y="210512"/>
                  <a:pt x="169801" y="209857"/>
                </a:cubicBezTo>
                <a:cubicBezTo>
                  <a:pt x="171660" y="208546"/>
                  <a:pt x="173520" y="207127"/>
                  <a:pt x="175379" y="205707"/>
                </a:cubicBezTo>
                <a:cubicBezTo>
                  <a:pt x="176144" y="204943"/>
                  <a:pt x="177019" y="204397"/>
                  <a:pt x="177894" y="203633"/>
                </a:cubicBezTo>
                <a:cubicBezTo>
                  <a:pt x="180410" y="201449"/>
                  <a:pt x="182925" y="199265"/>
                  <a:pt x="185331" y="196863"/>
                </a:cubicBezTo>
                <a:cubicBezTo>
                  <a:pt x="187956" y="194351"/>
                  <a:pt x="190252" y="191622"/>
                  <a:pt x="192549" y="188892"/>
                </a:cubicBezTo>
                <a:cubicBezTo>
                  <a:pt x="193315" y="188018"/>
                  <a:pt x="193861" y="187145"/>
                  <a:pt x="194518" y="186380"/>
                </a:cubicBezTo>
                <a:cubicBezTo>
                  <a:pt x="196158" y="184306"/>
                  <a:pt x="197689" y="182122"/>
                  <a:pt x="199220" y="179938"/>
                </a:cubicBezTo>
                <a:cubicBezTo>
                  <a:pt x="199876" y="178955"/>
                  <a:pt x="200423" y="178082"/>
                  <a:pt x="201079" y="177208"/>
                </a:cubicBezTo>
                <a:cubicBezTo>
                  <a:pt x="202829" y="174478"/>
                  <a:pt x="204470" y="171639"/>
                  <a:pt x="206001" y="168691"/>
                </a:cubicBezTo>
                <a:cubicBezTo>
                  <a:pt x="206110" y="168364"/>
                  <a:pt x="206329" y="168036"/>
                  <a:pt x="206548" y="167709"/>
                </a:cubicBezTo>
                <a:cubicBezTo>
                  <a:pt x="206548" y="167599"/>
                  <a:pt x="206657" y="167490"/>
                  <a:pt x="206657" y="167381"/>
                </a:cubicBezTo>
                <a:close/>
                <a:moveTo>
                  <a:pt x="431761" y="130828"/>
                </a:moveTo>
                <a:lnTo>
                  <a:pt x="451448" y="150485"/>
                </a:lnTo>
                <a:lnTo>
                  <a:pt x="470916" y="169924"/>
                </a:lnTo>
                <a:cubicBezTo>
                  <a:pt x="335185" y="305884"/>
                  <a:pt x="151003" y="490332"/>
                  <a:pt x="147175" y="494045"/>
                </a:cubicBezTo>
                <a:cubicBezTo>
                  <a:pt x="147065" y="494155"/>
                  <a:pt x="146956" y="494264"/>
                  <a:pt x="146847" y="494373"/>
                </a:cubicBezTo>
                <a:lnTo>
                  <a:pt x="144222" y="496994"/>
                </a:lnTo>
                <a:cubicBezTo>
                  <a:pt x="143675" y="497212"/>
                  <a:pt x="143128" y="497540"/>
                  <a:pt x="142581" y="497868"/>
                </a:cubicBezTo>
                <a:cubicBezTo>
                  <a:pt x="131753" y="504966"/>
                  <a:pt x="116550" y="503437"/>
                  <a:pt x="107363" y="494264"/>
                </a:cubicBezTo>
                <a:cubicBezTo>
                  <a:pt x="97957" y="484872"/>
                  <a:pt x="96426" y="470129"/>
                  <a:pt x="103645" y="459209"/>
                </a:cubicBezTo>
                <a:cubicBezTo>
                  <a:pt x="103973" y="458663"/>
                  <a:pt x="104301" y="458117"/>
                  <a:pt x="104520" y="457571"/>
                </a:cubicBezTo>
                <a:lnTo>
                  <a:pt x="242219" y="319972"/>
                </a:lnTo>
                <a:cubicBezTo>
                  <a:pt x="243313" y="319535"/>
                  <a:pt x="244188" y="318989"/>
                  <a:pt x="245063" y="318225"/>
                </a:cubicBezTo>
                <a:lnTo>
                  <a:pt x="306858" y="256414"/>
                </a:lnTo>
                <a:cubicBezTo>
                  <a:pt x="307733" y="255650"/>
                  <a:pt x="308280" y="254667"/>
                  <a:pt x="308608" y="253684"/>
                </a:cubicBezTo>
                <a:close/>
                <a:moveTo>
                  <a:pt x="102108" y="11784"/>
                </a:moveTo>
                <a:cubicBezTo>
                  <a:pt x="129336" y="11784"/>
                  <a:pt x="155032" y="22378"/>
                  <a:pt x="174277" y="41599"/>
                </a:cubicBezTo>
                <a:cubicBezTo>
                  <a:pt x="201832" y="69121"/>
                  <a:pt x="211236" y="110841"/>
                  <a:pt x="198224" y="147646"/>
                </a:cubicBezTo>
                <a:cubicBezTo>
                  <a:pt x="198114" y="148192"/>
                  <a:pt x="197786" y="148629"/>
                  <a:pt x="197568" y="149175"/>
                </a:cubicBezTo>
                <a:cubicBezTo>
                  <a:pt x="197349" y="149830"/>
                  <a:pt x="197130" y="150376"/>
                  <a:pt x="196802" y="151032"/>
                </a:cubicBezTo>
                <a:cubicBezTo>
                  <a:pt x="191663" y="164356"/>
                  <a:pt x="184009" y="176151"/>
                  <a:pt x="174277" y="185871"/>
                </a:cubicBezTo>
                <a:cubicBezTo>
                  <a:pt x="165311" y="194826"/>
                  <a:pt x="154704" y="201925"/>
                  <a:pt x="142785" y="207168"/>
                </a:cubicBezTo>
                <a:cubicBezTo>
                  <a:pt x="142129" y="207386"/>
                  <a:pt x="141473" y="207714"/>
                  <a:pt x="140926" y="207932"/>
                </a:cubicBezTo>
                <a:lnTo>
                  <a:pt x="139505" y="208478"/>
                </a:lnTo>
                <a:cubicBezTo>
                  <a:pt x="127477" y="213174"/>
                  <a:pt x="114793" y="215577"/>
                  <a:pt x="101890" y="215577"/>
                </a:cubicBezTo>
                <a:cubicBezTo>
                  <a:pt x="74663" y="215577"/>
                  <a:pt x="49076" y="204983"/>
                  <a:pt x="29940" y="185762"/>
                </a:cubicBezTo>
                <a:cubicBezTo>
                  <a:pt x="3697" y="159550"/>
                  <a:pt x="-6035" y="121762"/>
                  <a:pt x="3697" y="86595"/>
                </a:cubicBezTo>
                <a:lnTo>
                  <a:pt x="52903" y="135851"/>
                </a:lnTo>
                <a:cubicBezTo>
                  <a:pt x="54543" y="137380"/>
                  <a:pt x="56620" y="138254"/>
                  <a:pt x="58917" y="138035"/>
                </a:cubicBezTo>
                <a:lnTo>
                  <a:pt x="115995" y="135086"/>
                </a:lnTo>
                <a:cubicBezTo>
                  <a:pt x="120041" y="134868"/>
                  <a:pt x="123212" y="131592"/>
                  <a:pt x="123431" y="127660"/>
                </a:cubicBezTo>
                <a:lnTo>
                  <a:pt x="126493" y="70650"/>
                </a:lnTo>
                <a:cubicBezTo>
                  <a:pt x="126602" y="68357"/>
                  <a:pt x="125727" y="66172"/>
                  <a:pt x="124196" y="64643"/>
                </a:cubicBezTo>
                <a:lnTo>
                  <a:pt x="74881" y="15388"/>
                </a:lnTo>
                <a:cubicBezTo>
                  <a:pt x="83738" y="12985"/>
                  <a:pt x="92814" y="11784"/>
                  <a:pt x="102108" y="11784"/>
                </a:cubicBezTo>
                <a:close/>
                <a:moveTo>
                  <a:pt x="362839" y="0"/>
                </a:moveTo>
                <a:lnTo>
                  <a:pt x="381652" y="3822"/>
                </a:lnTo>
                <a:lnTo>
                  <a:pt x="525595" y="125584"/>
                </a:lnTo>
                <a:lnTo>
                  <a:pt x="604567" y="321058"/>
                </a:lnTo>
                <a:lnTo>
                  <a:pt x="600739" y="322696"/>
                </a:lnTo>
                <a:lnTo>
                  <a:pt x="488406" y="165334"/>
                </a:lnTo>
                <a:cubicBezTo>
                  <a:pt x="488078" y="165006"/>
                  <a:pt x="487859" y="164679"/>
                  <a:pt x="487531" y="164351"/>
                </a:cubicBezTo>
                <a:lnTo>
                  <a:pt x="437217" y="114227"/>
                </a:lnTo>
                <a:cubicBezTo>
                  <a:pt x="436670" y="113681"/>
                  <a:pt x="436123" y="113135"/>
                  <a:pt x="435357" y="112807"/>
                </a:cubicBezTo>
                <a:lnTo>
                  <a:pt x="361855" y="74149"/>
                </a:lnTo>
                <a:lnTo>
                  <a:pt x="346651" y="52199"/>
                </a:lnTo>
                <a:close/>
              </a:path>
            </a:pathLst>
          </a:custGeom>
          <a:solidFill>
            <a:schemeClr val="bg1">
              <a:alpha val="37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" name="crowd-of-users_33887"/>
          <p:cNvSpPr>
            <a:spLocks noChangeAspect="1"/>
          </p:cNvSpPr>
          <p:nvPr/>
        </p:nvSpPr>
        <p:spPr bwMode="auto">
          <a:xfrm>
            <a:off x="8714580" y="4903910"/>
            <a:ext cx="251525" cy="192332"/>
          </a:xfrm>
          <a:custGeom>
            <a:avLst/>
            <a:gdLst>
              <a:gd name="connsiteX0" fmla="*/ 279380 w 602133"/>
              <a:gd name="connsiteY0" fmla="*/ 303917 h 460429"/>
              <a:gd name="connsiteX1" fmla="*/ 329638 w 602133"/>
              <a:gd name="connsiteY1" fmla="*/ 303917 h 460429"/>
              <a:gd name="connsiteX2" fmla="*/ 405716 w 602133"/>
              <a:gd name="connsiteY2" fmla="*/ 379871 h 460429"/>
              <a:gd name="connsiteX3" fmla="*/ 405716 w 602133"/>
              <a:gd name="connsiteY3" fmla="*/ 441555 h 460429"/>
              <a:gd name="connsiteX4" fmla="*/ 405255 w 602133"/>
              <a:gd name="connsiteY4" fmla="*/ 441555 h 460429"/>
              <a:gd name="connsiteX5" fmla="*/ 401566 w 602133"/>
              <a:gd name="connsiteY5" fmla="*/ 443857 h 460429"/>
              <a:gd name="connsiteX6" fmla="*/ 311195 w 602133"/>
              <a:gd name="connsiteY6" fmla="*/ 460429 h 460429"/>
              <a:gd name="connsiteX7" fmla="*/ 207452 w 602133"/>
              <a:gd name="connsiteY7" fmla="*/ 443857 h 460429"/>
              <a:gd name="connsiteX8" fmla="*/ 203302 w 602133"/>
              <a:gd name="connsiteY8" fmla="*/ 442476 h 460429"/>
              <a:gd name="connsiteX9" fmla="*/ 203302 w 602133"/>
              <a:gd name="connsiteY9" fmla="*/ 441555 h 460429"/>
              <a:gd name="connsiteX10" fmla="*/ 203302 w 602133"/>
              <a:gd name="connsiteY10" fmla="*/ 379871 h 460429"/>
              <a:gd name="connsiteX11" fmla="*/ 279380 w 602133"/>
              <a:gd name="connsiteY11" fmla="*/ 303917 h 460429"/>
              <a:gd name="connsiteX12" fmla="*/ 378044 w 602133"/>
              <a:gd name="connsiteY12" fmla="*/ 242690 h 460429"/>
              <a:gd name="connsiteX13" fmla="*/ 428312 w 602133"/>
              <a:gd name="connsiteY13" fmla="*/ 242690 h 460429"/>
              <a:gd name="connsiteX14" fmla="*/ 504406 w 602133"/>
              <a:gd name="connsiteY14" fmla="*/ 318644 h 460429"/>
              <a:gd name="connsiteX15" fmla="*/ 504406 w 602133"/>
              <a:gd name="connsiteY15" fmla="*/ 380329 h 460429"/>
              <a:gd name="connsiteX16" fmla="*/ 503945 w 602133"/>
              <a:gd name="connsiteY16" fmla="*/ 380329 h 460429"/>
              <a:gd name="connsiteX17" fmla="*/ 499794 w 602133"/>
              <a:gd name="connsiteY17" fmla="*/ 382630 h 460429"/>
              <a:gd name="connsiteX18" fmla="*/ 420011 w 602133"/>
              <a:gd name="connsiteY18" fmla="*/ 399202 h 460429"/>
              <a:gd name="connsiteX19" fmla="*/ 420011 w 602133"/>
              <a:gd name="connsiteY19" fmla="*/ 380329 h 460429"/>
              <a:gd name="connsiteX20" fmla="*/ 355446 w 602133"/>
              <a:gd name="connsiteY20" fmla="*/ 293787 h 460429"/>
              <a:gd name="connsiteX21" fmla="*/ 378044 w 602133"/>
              <a:gd name="connsiteY21" fmla="*/ 242690 h 460429"/>
              <a:gd name="connsiteX22" fmla="*/ 175210 w 602133"/>
              <a:gd name="connsiteY22" fmla="*/ 242690 h 460429"/>
              <a:gd name="connsiteX23" fmla="*/ 225454 w 602133"/>
              <a:gd name="connsiteY23" fmla="*/ 242690 h 460429"/>
              <a:gd name="connsiteX24" fmla="*/ 230986 w 602133"/>
              <a:gd name="connsiteY24" fmla="*/ 243150 h 460429"/>
              <a:gd name="connsiteX25" fmla="*/ 253573 w 602133"/>
              <a:gd name="connsiteY25" fmla="*/ 293792 h 460429"/>
              <a:gd name="connsiteX26" fmla="*/ 189038 w 602133"/>
              <a:gd name="connsiteY26" fmla="*/ 380343 h 460429"/>
              <a:gd name="connsiteX27" fmla="*/ 189038 w 602133"/>
              <a:gd name="connsiteY27" fmla="*/ 398758 h 460429"/>
              <a:gd name="connsiteX28" fmla="*/ 103300 w 602133"/>
              <a:gd name="connsiteY28" fmla="*/ 382645 h 460429"/>
              <a:gd name="connsiteX29" fmla="*/ 99151 w 602133"/>
              <a:gd name="connsiteY29" fmla="*/ 381264 h 460429"/>
              <a:gd name="connsiteX30" fmla="*/ 98690 w 602133"/>
              <a:gd name="connsiteY30" fmla="*/ 380343 h 460429"/>
              <a:gd name="connsiteX31" fmla="*/ 98690 w 602133"/>
              <a:gd name="connsiteY31" fmla="*/ 318652 h 460429"/>
              <a:gd name="connsiteX32" fmla="*/ 175210 w 602133"/>
              <a:gd name="connsiteY32" fmla="*/ 242690 h 460429"/>
              <a:gd name="connsiteX33" fmla="*/ 76056 w 602133"/>
              <a:gd name="connsiteY33" fmla="*/ 185090 h 460429"/>
              <a:gd name="connsiteX34" fmla="*/ 126300 w 602133"/>
              <a:gd name="connsiteY34" fmla="*/ 185090 h 460429"/>
              <a:gd name="connsiteX35" fmla="*/ 148886 w 602133"/>
              <a:gd name="connsiteY35" fmla="*/ 235732 h 460429"/>
              <a:gd name="connsiteX36" fmla="*/ 84353 w 602133"/>
              <a:gd name="connsiteY36" fmla="*/ 322283 h 460429"/>
              <a:gd name="connsiteX37" fmla="*/ 84353 w 602133"/>
              <a:gd name="connsiteY37" fmla="*/ 341158 h 460429"/>
              <a:gd name="connsiteX38" fmla="*/ 4609 w 602133"/>
              <a:gd name="connsiteY38" fmla="*/ 324584 h 460429"/>
              <a:gd name="connsiteX39" fmla="*/ 461 w 602133"/>
              <a:gd name="connsiteY39" fmla="*/ 322743 h 460429"/>
              <a:gd name="connsiteX40" fmla="*/ 0 w 602133"/>
              <a:gd name="connsiteY40" fmla="*/ 322743 h 460429"/>
              <a:gd name="connsiteX41" fmla="*/ 0 w 602133"/>
              <a:gd name="connsiteY41" fmla="*/ 261052 h 460429"/>
              <a:gd name="connsiteX42" fmla="*/ 76056 w 602133"/>
              <a:gd name="connsiteY42" fmla="*/ 185090 h 460429"/>
              <a:gd name="connsiteX43" fmla="*/ 476280 w 602133"/>
              <a:gd name="connsiteY43" fmla="*/ 183239 h 460429"/>
              <a:gd name="connsiteX44" fmla="*/ 526068 w 602133"/>
              <a:gd name="connsiteY44" fmla="*/ 183239 h 460429"/>
              <a:gd name="connsiteX45" fmla="*/ 602133 w 602133"/>
              <a:gd name="connsiteY45" fmla="*/ 259201 h 460429"/>
              <a:gd name="connsiteX46" fmla="*/ 602133 w 602133"/>
              <a:gd name="connsiteY46" fmla="*/ 320432 h 460429"/>
              <a:gd name="connsiteX47" fmla="*/ 601672 w 602133"/>
              <a:gd name="connsiteY47" fmla="*/ 320432 h 460429"/>
              <a:gd name="connsiteX48" fmla="*/ 597984 w 602133"/>
              <a:gd name="connsiteY48" fmla="*/ 322733 h 460429"/>
              <a:gd name="connsiteX49" fmla="*/ 518231 w 602133"/>
              <a:gd name="connsiteY49" fmla="*/ 339307 h 460429"/>
              <a:gd name="connsiteX50" fmla="*/ 518231 w 602133"/>
              <a:gd name="connsiteY50" fmla="*/ 320432 h 460429"/>
              <a:gd name="connsiteX51" fmla="*/ 453691 w 602133"/>
              <a:gd name="connsiteY51" fmla="*/ 233881 h 460429"/>
              <a:gd name="connsiteX52" fmla="*/ 476280 w 602133"/>
              <a:gd name="connsiteY52" fmla="*/ 183239 h 460429"/>
              <a:gd name="connsiteX53" fmla="*/ 304510 w 602133"/>
              <a:gd name="connsiteY53" fmla="*/ 181462 h 460429"/>
              <a:gd name="connsiteX54" fmla="*/ 363739 w 602133"/>
              <a:gd name="connsiteY54" fmla="*/ 240839 h 460429"/>
              <a:gd name="connsiteX55" fmla="*/ 304510 w 602133"/>
              <a:gd name="connsiteY55" fmla="*/ 300216 h 460429"/>
              <a:gd name="connsiteX56" fmla="*/ 245281 w 602133"/>
              <a:gd name="connsiteY56" fmla="*/ 240839 h 460429"/>
              <a:gd name="connsiteX57" fmla="*/ 304510 w 602133"/>
              <a:gd name="connsiteY57" fmla="*/ 181462 h 460429"/>
              <a:gd name="connsiteX58" fmla="*/ 274338 w 602133"/>
              <a:gd name="connsiteY58" fmla="*/ 133116 h 460429"/>
              <a:gd name="connsiteX59" fmla="*/ 328757 w 602133"/>
              <a:gd name="connsiteY59" fmla="*/ 133116 h 460429"/>
              <a:gd name="connsiteX60" fmla="*/ 345821 w 602133"/>
              <a:gd name="connsiteY60" fmla="*/ 134957 h 460429"/>
              <a:gd name="connsiteX61" fmla="*/ 332447 w 602133"/>
              <a:gd name="connsiteY61" fmla="*/ 172703 h 460429"/>
              <a:gd name="connsiteX62" fmla="*/ 304776 w 602133"/>
              <a:gd name="connsiteY62" fmla="*/ 166719 h 460429"/>
              <a:gd name="connsiteX63" fmla="*/ 270648 w 602133"/>
              <a:gd name="connsiteY63" fmla="*/ 175465 h 460429"/>
              <a:gd name="connsiteX64" fmla="*/ 257274 w 602133"/>
              <a:gd name="connsiteY64" fmla="*/ 134957 h 460429"/>
              <a:gd name="connsiteX65" fmla="*/ 274338 w 602133"/>
              <a:gd name="connsiteY65" fmla="*/ 133116 h 460429"/>
              <a:gd name="connsiteX66" fmla="*/ 402940 w 602133"/>
              <a:gd name="connsiteY66" fmla="*/ 120160 h 460429"/>
              <a:gd name="connsiteX67" fmla="*/ 462427 w 602133"/>
              <a:gd name="connsiteY67" fmla="*/ 179582 h 460429"/>
              <a:gd name="connsiteX68" fmla="*/ 402940 w 602133"/>
              <a:gd name="connsiteY68" fmla="*/ 238543 h 460429"/>
              <a:gd name="connsiteX69" fmla="*/ 377577 w 602133"/>
              <a:gd name="connsiteY69" fmla="*/ 233015 h 460429"/>
              <a:gd name="connsiteX70" fmla="*/ 343452 w 602133"/>
              <a:gd name="connsiteY70" fmla="*/ 178661 h 460429"/>
              <a:gd name="connsiteX71" fmla="*/ 402940 w 602133"/>
              <a:gd name="connsiteY71" fmla="*/ 120160 h 460429"/>
              <a:gd name="connsiteX72" fmla="*/ 200081 w 602133"/>
              <a:gd name="connsiteY72" fmla="*/ 120160 h 460429"/>
              <a:gd name="connsiteX73" fmla="*/ 259569 w 602133"/>
              <a:gd name="connsiteY73" fmla="*/ 179582 h 460429"/>
              <a:gd name="connsiteX74" fmla="*/ 259569 w 602133"/>
              <a:gd name="connsiteY74" fmla="*/ 182806 h 460429"/>
              <a:gd name="connsiteX75" fmla="*/ 231900 w 602133"/>
              <a:gd name="connsiteY75" fmla="*/ 229791 h 460429"/>
              <a:gd name="connsiteX76" fmla="*/ 200081 w 602133"/>
              <a:gd name="connsiteY76" fmla="*/ 238543 h 460429"/>
              <a:gd name="connsiteX77" fmla="*/ 140594 w 602133"/>
              <a:gd name="connsiteY77" fmla="*/ 179582 h 460429"/>
              <a:gd name="connsiteX78" fmla="*/ 200081 w 602133"/>
              <a:gd name="connsiteY78" fmla="*/ 120160 h 460429"/>
              <a:gd name="connsiteX79" fmla="*/ 101428 w 602133"/>
              <a:gd name="connsiteY79" fmla="*/ 62190 h 460429"/>
              <a:gd name="connsiteX80" fmla="*/ 160879 w 602133"/>
              <a:gd name="connsiteY80" fmla="*/ 120646 h 460429"/>
              <a:gd name="connsiteX81" fmla="*/ 126315 w 602133"/>
              <a:gd name="connsiteY81" fmla="*/ 175421 h 460429"/>
              <a:gd name="connsiteX82" fmla="*/ 101428 w 602133"/>
              <a:gd name="connsiteY82" fmla="*/ 180944 h 460429"/>
              <a:gd name="connsiteX83" fmla="*/ 41978 w 602133"/>
              <a:gd name="connsiteY83" fmla="*/ 121567 h 460429"/>
              <a:gd name="connsiteX84" fmla="*/ 101428 w 602133"/>
              <a:gd name="connsiteY84" fmla="*/ 62190 h 460429"/>
              <a:gd name="connsiteX85" fmla="*/ 500695 w 602133"/>
              <a:gd name="connsiteY85" fmla="*/ 60339 h 460429"/>
              <a:gd name="connsiteX86" fmla="*/ 560154 w 602133"/>
              <a:gd name="connsiteY86" fmla="*/ 119716 h 460429"/>
              <a:gd name="connsiteX87" fmla="*/ 500695 w 602133"/>
              <a:gd name="connsiteY87" fmla="*/ 179093 h 460429"/>
              <a:gd name="connsiteX88" fmla="*/ 475805 w 602133"/>
              <a:gd name="connsiteY88" fmla="*/ 173570 h 460429"/>
              <a:gd name="connsiteX89" fmla="*/ 441697 w 602133"/>
              <a:gd name="connsiteY89" fmla="*/ 118795 h 460429"/>
              <a:gd name="connsiteX90" fmla="*/ 500695 w 602133"/>
              <a:gd name="connsiteY90" fmla="*/ 60339 h 460429"/>
              <a:gd name="connsiteX91" fmla="*/ 413085 w 602133"/>
              <a:gd name="connsiteY91" fmla="*/ 16140 h 460429"/>
              <a:gd name="connsiteX92" fmla="*/ 468869 w 602133"/>
              <a:gd name="connsiteY92" fmla="*/ 55274 h 460429"/>
              <a:gd name="connsiteX93" fmla="*/ 429221 w 602133"/>
              <a:gd name="connsiteY93" fmla="*/ 112824 h 460429"/>
              <a:gd name="connsiteX94" fmla="*/ 402020 w 602133"/>
              <a:gd name="connsiteY94" fmla="*/ 107760 h 460429"/>
              <a:gd name="connsiteX95" fmla="*/ 370670 w 602133"/>
              <a:gd name="connsiteY95" fmla="*/ 115126 h 460429"/>
              <a:gd name="connsiteX96" fmla="*/ 363294 w 602133"/>
              <a:gd name="connsiteY96" fmla="*/ 105918 h 460429"/>
              <a:gd name="connsiteX97" fmla="*/ 376664 w 602133"/>
              <a:gd name="connsiteY97" fmla="*/ 63561 h 460429"/>
              <a:gd name="connsiteX98" fmla="*/ 370670 w 602133"/>
              <a:gd name="connsiteY98" fmla="*/ 34556 h 460429"/>
              <a:gd name="connsiteX99" fmla="*/ 413085 w 602133"/>
              <a:gd name="connsiteY99" fmla="*/ 16140 h 460429"/>
              <a:gd name="connsiteX100" fmla="*/ 192697 w 602133"/>
              <a:gd name="connsiteY100" fmla="*/ 16140 h 460429"/>
              <a:gd name="connsiteX101" fmla="*/ 231875 w 602133"/>
              <a:gd name="connsiteY101" fmla="*/ 31337 h 460429"/>
              <a:gd name="connsiteX102" fmla="*/ 224501 w 602133"/>
              <a:gd name="connsiteY102" fmla="*/ 63573 h 460429"/>
              <a:gd name="connsiteX103" fmla="*/ 240172 w 602133"/>
              <a:gd name="connsiteY103" fmla="*/ 109165 h 460429"/>
              <a:gd name="connsiteX104" fmla="*/ 233719 w 602133"/>
              <a:gd name="connsiteY104" fmla="*/ 116533 h 460429"/>
              <a:gd name="connsiteX105" fmla="*/ 199150 w 602133"/>
              <a:gd name="connsiteY105" fmla="*/ 107783 h 460429"/>
              <a:gd name="connsiteX106" fmla="*/ 171034 w 602133"/>
              <a:gd name="connsiteY106" fmla="*/ 114230 h 460429"/>
              <a:gd name="connsiteX107" fmla="*/ 136004 w 602133"/>
              <a:gd name="connsiteY107" fmla="*/ 59429 h 460429"/>
              <a:gd name="connsiteX108" fmla="*/ 192697 w 602133"/>
              <a:gd name="connsiteY108" fmla="*/ 16140 h 460429"/>
              <a:gd name="connsiteX109" fmla="*/ 301511 w 602133"/>
              <a:gd name="connsiteY109" fmla="*/ 0 h 460429"/>
              <a:gd name="connsiteX110" fmla="*/ 366033 w 602133"/>
              <a:gd name="connsiteY110" fmla="*/ 64485 h 460429"/>
              <a:gd name="connsiteX111" fmla="*/ 301511 w 602133"/>
              <a:gd name="connsiteY111" fmla="*/ 128970 h 460429"/>
              <a:gd name="connsiteX112" fmla="*/ 236989 w 602133"/>
              <a:gd name="connsiteY112" fmla="*/ 64485 h 460429"/>
              <a:gd name="connsiteX113" fmla="*/ 301511 w 602133"/>
              <a:gd name="connsiteY113" fmla="*/ 0 h 46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602133" h="460429">
                <a:moveTo>
                  <a:pt x="279380" y="303917"/>
                </a:moveTo>
                <a:lnTo>
                  <a:pt x="329638" y="303917"/>
                </a:lnTo>
                <a:cubicBezTo>
                  <a:pt x="371596" y="303917"/>
                  <a:pt x="405716" y="337981"/>
                  <a:pt x="405716" y="379871"/>
                </a:cubicBezTo>
                <a:lnTo>
                  <a:pt x="405716" y="441555"/>
                </a:lnTo>
                <a:lnTo>
                  <a:pt x="405255" y="441555"/>
                </a:lnTo>
                <a:lnTo>
                  <a:pt x="401566" y="443857"/>
                </a:lnTo>
                <a:cubicBezTo>
                  <a:pt x="399261" y="444778"/>
                  <a:pt x="366985" y="460429"/>
                  <a:pt x="311195" y="460429"/>
                </a:cubicBezTo>
                <a:cubicBezTo>
                  <a:pt x="282608" y="460429"/>
                  <a:pt x="247566" y="456286"/>
                  <a:pt x="207452" y="443857"/>
                </a:cubicBezTo>
                <a:lnTo>
                  <a:pt x="203302" y="442476"/>
                </a:lnTo>
                <a:lnTo>
                  <a:pt x="203302" y="441555"/>
                </a:lnTo>
                <a:lnTo>
                  <a:pt x="203302" y="379871"/>
                </a:lnTo>
                <a:cubicBezTo>
                  <a:pt x="203302" y="337981"/>
                  <a:pt x="237422" y="303917"/>
                  <a:pt x="279380" y="303917"/>
                </a:cubicBezTo>
                <a:close/>
                <a:moveTo>
                  <a:pt x="378044" y="242690"/>
                </a:moveTo>
                <a:lnTo>
                  <a:pt x="428312" y="242690"/>
                </a:lnTo>
                <a:cubicBezTo>
                  <a:pt x="470279" y="242690"/>
                  <a:pt x="504406" y="276754"/>
                  <a:pt x="504406" y="318644"/>
                </a:cubicBezTo>
                <a:lnTo>
                  <a:pt x="504406" y="380329"/>
                </a:lnTo>
                <a:lnTo>
                  <a:pt x="503945" y="380329"/>
                </a:lnTo>
                <a:lnTo>
                  <a:pt x="499794" y="382630"/>
                </a:lnTo>
                <a:cubicBezTo>
                  <a:pt x="497950" y="383551"/>
                  <a:pt x="469357" y="397361"/>
                  <a:pt x="420011" y="399202"/>
                </a:cubicBezTo>
                <a:lnTo>
                  <a:pt x="420011" y="380329"/>
                </a:lnTo>
                <a:cubicBezTo>
                  <a:pt x="420011" y="339359"/>
                  <a:pt x="392801" y="304834"/>
                  <a:pt x="355446" y="293787"/>
                </a:cubicBezTo>
                <a:cubicBezTo>
                  <a:pt x="368820" y="280897"/>
                  <a:pt x="377583" y="262944"/>
                  <a:pt x="378044" y="242690"/>
                </a:cubicBezTo>
                <a:close/>
                <a:moveTo>
                  <a:pt x="175210" y="242690"/>
                </a:moveTo>
                <a:lnTo>
                  <a:pt x="225454" y="242690"/>
                </a:lnTo>
                <a:cubicBezTo>
                  <a:pt x="227298" y="242690"/>
                  <a:pt x="229142" y="243150"/>
                  <a:pt x="230986" y="243150"/>
                </a:cubicBezTo>
                <a:cubicBezTo>
                  <a:pt x="231447" y="262947"/>
                  <a:pt x="240205" y="280901"/>
                  <a:pt x="253573" y="293792"/>
                </a:cubicBezTo>
                <a:cubicBezTo>
                  <a:pt x="216235" y="304841"/>
                  <a:pt x="189038" y="339369"/>
                  <a:pt x="189038" y="380343"/>
                </a:cubicBezTo>
                <a:lnTo>
                  <a:pt x="189038" y="398758"/>
                </a:lnTo>
                <a:cubicBezTo>
                  <a:pt x="164146" y="397377"/>
                  <a:pt x="135567" y="392773"/>
                  <a:pt x="103300" y="382645"/>
                </a:cubicBezTo>
                <a:lnTo>
                  <a:pt x="99151" y="381264"/>
                </a:lnTo>
                <a:lnTo>
                  <a:pt x="98690" y="380343"/>
                </a:lnTo>
                <a:lnTo>
                  <a:pt x="98690" y="318652"/>
                </a:lnTo>
                <a:cubicBezTo>
                  <a:pt x="98690" y="276758"/>
                  <a:pt x="133262" y="242690"/>
                  <a:pt x="175210" y="242690"/>
                </a:cubicBezTo>
                <a:close/>
                <a:moveTo>
                  <a:pt x="76056" y="185090"/>
                </a:moveTo>
                <a:lnTo>
                  <a:pt x="126300" y="185090"/>
                </a:lnTo>
                <a:cubicBezTo>
                  <a:pt x="126760" y="204886"/>
                  <a:pt x="135058" y="222841"/>
                  <a:pt x="148886" y="235732"/>
                </a:cubicBezTo>
                <a:cubicBezTo>
                  <a:pt x="111549" y="246781"/>
                  <a:pt x="84353" y="281309"/>
                  <a:pt x="84353" y="322283"/>
                </a:cubicBezTo>
                <a:lnTo>
                  <a:pt x="84353" y="341158"/>
                </a:lnTo>
                <a:cubicBezTo>
                  <a:pt x="34571" y="339316"/>
                  <a:pt x="6453" y="325505"/>
                  <a:pt x="4609" y="324584"/>
                </a:cubicBezTo>
                <a:lnTo>
                  <a:pt x="461" y="322743"/>
                </a:lnTo>
                <a:lnTo>
                  <a:pt x="0" y="322743"/>
                </a:lnTo>
                <a:lnTo>
                  <a:pt x="0" y="261052"/>
                </a:lnTo>
                <a:cubicBezTo>
                  <a:pt x="0" y="219158"/>
                  <a:pt x="34110" y="185090"/>
                  <a:pt x="76056" y="185090"/>
                </a:cubicBezTo>
                <a:close/>
                <a:moveTo>
                  <a:pt x="476280" y="183239"/>
                </a:moveTo>
                <a:lnTo>
                  <a:pt x="526068" y="183239"/>
                </a:lnTo>
                <a:cubicBezTo>
                  <a:pt x="568019" y="183239"/>
                  <a:pt x="602133" y="217307"/>
                  <a:pt x="602133" y="259201"/>
                </a:cubicBezTo>
                <a:lnTo>
                  <a:pt x="602133" y="320432"/>
                </a:lnTo>
                <a:lnTo>
                  <a:pt x="601672" y="320432"/>
                </a:lnTo>
                <a:lnTo>
                  <a:pt x="597984" y="322733"/>
                </a:lnTo>
                <a:cubicBezTo>
                  <a:pt x="596140" y="323654"/>
                  <a:pt x="567558" y="337465"/>
                  <a:pt x="518231" y="339307"/>
                </a:cubicBezTo>
                <a:lnTo>
                  <a:pt x="518231" y="320432"/>
                </a:lnTo>
                <a:cubicBezTo>
                  <a:pt x="518231" y="279458"/>
                  <a:pt x="490571" y="244930"/>
                  <a:pt x="453691" y="233881"/>
                </a:cubicBezTo>
                <a:cubicBezTo>
                  <a:pt x="467060" y="220990"/>
                  <a:pt x="475358" y="203035"/>
                  <a:pt x="476280" y="183239"/>
                </a:cubicBezTo>
                <a:close/>
                <a:moveTo>
                  <a:pt x="304510" y="181462"/>
                </a:moveTo>
                <a:cubicBezTo>
                  <a:pt x="337221" y="181462"/>
                  <a:pt x="363739" y="208046"/>
                  <a:pt x="363739" y="240839"/>
                </a:cubicBezTo>
                <a:cubicBezTo>
                  <a:pt x="363739" y="273632"/>
                  <a:pt x="337221" y="300216"/>
                  <a:pt x="304510" y="300216"/>
                </a:cubicBezTo>
                <a:cubicBezTo>
                  <a:pt x="271799" y="300216"/>
                  <a:pt x="245281" y="273632"/>
                  <a:pt x="245281" y="240839"/>
                </a:cubicBezTo>
                <a:cubicBezTo>
                  <a:pt x="245281" y="208046"/>
                  <a:pt x="271799" y="181462"/>
                  <a:pt x="304510" y="181462"/>
                </a:cubicBezTo>
                <a:close/>
                <a:moveTo>
                  <a:pt x="274338" y="133116"/>
                </a:moveTo>
                <a:lnTo>
                  <a:pt x="328757" y="133116"/>
                </a:lnTo>
                <a:cubicBezTo>
                  <a:pt x="334753" y="133116"/>
                  <a:pt x="340287" y="134037"/>
                  <a:pt x="345821" y="134957"/>
                </a:cubicBezTo>
                <a:cubicBezTo>
                  <a:pt x="337981" y="145545"/>
                  <a:pt x="333369" y="158894"/>
                  <a:pt x="332447" y="172703"/>
                </a:cubicBezTo>
                <a:cubicBezTo>
                  <a:pt x="324145" y="169021"/>
                  <a:pt x="314461" y="166719"/>
                  <a:pt x="304776" y="166719"/>
                </a:cubicBezTo>
                <a:cubicBezTo>
                  <a:pt x="292324" y="166719"/>
                  <a:pt x="280794" y="169941"/>
                  <a:pt x="270648" y="175465"/>
                </a:cubicBezTo>
                <a:cubicBezTo>
                  <a:pt x="270648" y="160275"/>
                  <a:pt x="265575" y="146465"/>
                  <a:pt x="257274" y="134957"/>
                </a:cubicBezTo>
                <a:cubicBezTo>
                  <a:pt x="262808" y="134037"/>
                  <a:pt x="268342" y="133116"/>
                  <a:pt x="274338" y="133116"/>
                </a:cubicBezTo>
                <a:close/>
                <a:moveTo>
                  <a:pt x="402940" y="120160"/>
                </a:moveTo>
                <a:cubicBezTo>
                  <a:pt x="435681" y="120160"/>
                  <a:pt x="462427" y="146416"/>
                  <a:pt x="462427" y="179582"/>
                </a:cubicBezTo>
                <a:cubicBezTo>
                  <a:pt x="462427" y="212287"/>
                  <a:pt x="435681" y="238543"/>
                  <a:pt x="402940" y="238543"/>
                </a:cubicBezTo>
                <a:cubicBezTo>
                  <a:pt x="393717" y="238543"/>
                  <a:pt x="385416" y="236700"/>
                  <a:pt x="377577" y="233015"/>
                </a:cubicBezTo>
                <a:cubicBezTo>
                  <a:pt x="375271" y="209984"/>
                  <a:pt x="362359" y="190176"/>
                  <a:pt x="343452" y="178661"/>
                </a:cubicBezTo>
                <a:cubicBezTo>
                  <a:pt x="343913" y="145956"/>
                  <a:pt x="370198" y="120160"/>
                  <a:pt x="402940" y="120160"/>
                </a:cubicBezTo>
                <a:close/>
                <a:moveTo>
                  <a:pt x="200081" y="120160"/>
                </a:moveTo>
                <a:cubicBezTo>
                  <a:pt x="232823" y="120160"/>
                  <a:pt x="259569" y="146416"/>
                  <a:pt x="259569" y="179582"/>
                </a:cubicBezTo>
                <a:cubicBezTo>
                  <a:pt x="259569" y="180503"/>
                  <a:pt x="259569" y="181424"/>
                  <a:pt x="259569" y="182806"/>
                </a:cubicBezTo>
                <a:cubicBezTo>
                  <a:pt x="244812" y="193861"/>
                  <a:pt x="234667" y="210444"/>
                  <a:pt x="231900" y="229791"/>
                </a:cubicBezTo>
                <a:cubicBezTo>
                  <a:pt x="222677" y="235319"/>
                  <a:pt x="212071" y="238543"/>
                  <a:pt x="200081" y="238543"/>
                </a:cubicBezTo>
                <a:cubicBezTo>
                  <a:pt x="167340" y="238543"/>
                  <a:pt x="140594" y="212287"/>
                  <a:pt x="140594" y="179582"/>
                </a:cubicBezTo>
                <a:cubicBezTo>
                  <a:pt x="140594" y="146416"/>
                  <a:pt x="167340" y="120160"/>
                  <a:pt x="200081" y="120160"/>
                </a:cubicBezTo>
                <a:close/>
                <a:moveTo>
                  <a:pt x="101428" y="62190"/>
                </a:moveTo>
                <a:cubicBezTo>
                  <a:pt x="133688" y="62190"/>
                  <a:pt x="160418" y="88426"/>
                  <a:pt x="160879" y="120646"/>
                </a:cubicBezTo>
                <a:cubicBezTo>
                  <a:pt x="141984" y="132154"/>
                  <a:pt x="128619" y="152406"/>
                  <a:pt x="126315" y="175421"/>
                </a:cubicBezTo>
                <a:cubicBezTo>
                  <a:pt x="118941" y="178643"/>
                  <a:pt x="110185" y="180944"/>
                  <a:pt x="101428" y="180944"/>
                </a:cubicBezTo>
                <a:cubicBezTo>
                  <a:pt x="68708" y="180944"/>
                  <a:pt x="41978" y="154247"/>
                  <a:pt x="41978" y="121567"/>
                </a:cubicBezTo>
                <a:cubicBezTo>
                  <a:pt x="41978" y="88887"/>
                  <a:pt x="68708" y="62190"/>
                  <a:pt x="101428" y="62190"/>
                </a:cubicBezTo>
                <a:close/>
                <a:moveTo>
                  <a:pt x="500695" y="60339"/>
                </a:moveTo>
                <a:cubicBezTo>
                  <a:pt x="533882" y="60339"/>
                  <a:pt x="560154" y="87036"/>
                  <a:pt x="560154" y="119716"/>
                </a:cubicBezTo>
                <a:cubicBezTo>
                  <a:pt x="560154" y="152396"/>
                  <a:pt x="533882" y="179093"/>
                  <a:pt x="500695" y="179093"/>
                </a:cubicBezTo>
                <a:cubicBezTo>
                  <a:pt x="491938" y="179093"/>
                  <a:pt x="483180" y="176792"/>
                  <a:pt x="475805" y="173570"/>
                </a:cubicBezTo>
                <a:cubicBezTo>
                  <a:pt x="473501" y="150095"/>
                  <a:pt x="460134" y="130303"/>
                  <a:pt x="441697" y="118795"/>
                </a:cubicBezTo>
                <a:cubicBezTo>
                  <a:pt x="442158" y="86575"/>
                  <a:pt x="468431" y="60339"/>
                  <a:pt x="500695" y="60339"/>
                </a:cubicBezTo>
                <a:close/>
                <a:moveTo>
                  <a:pt x="413085" y="16140"/>
                </a:moveTo>
                <a:cubicBezTo>
                  <a:pt x="438441" y="16140"/>
                  <a:pt x="460571" y="31794"/>
                  <a:pt x="468869" y="55274"/>
                </a:cubicBezTo>
                <a:cubicBezTo>
                  <a:pt x="446279" y="66324"/>
                  <a:pt x="431526" y="87962"/>
                  <a:pt x="429221" y="112824"/>
                </a:cubicBezTo>
                <a:cubicBezTo>
                  <a:pt x="422766" y="110522"/>
                  <a:pt x="412624" y="107760"/>
                  <a:pt x="402020" y="107760"/>
                </a:cubicBezTo>
                <a:cubicBezTo>
                  <a:pt x="390956" y="107760"/>
                  <a:pt x="380352" y="110062"/>
                  <a:pt x="370670" y="115126"/>
                </a:cubicBezTo>
                <a:cubicBezTo>
                  <a:pt x="367904" y="112364"/>
                  <a:pt x="365599" y="109141"/>
                  <a:pt x="363294" y="105918"/>
                </a:cubicBezTo>
                <a:cubicBezTo>
                  <a:pt x="372054" y="93487"/>
                  <a:pt x="376664" y="78754"/>
                  <a:pt x="376664" y="63561"/>
                </a:cubicBezTo>
                <a:cubicBezTo>
                  <a:pt x="376664" y="53432"/>
                  <a:pt x="374359" y="43764"/>
                  <a:pt x="370670" y="34556"/>
                </a:cubicBezTo>
                <a:cubicBezTo>
                  <a:pt x="381735" y="22586"/>
                  <a:pt x="396949" y="16140"/>
                  <a:pt x="413085" y="16140"/>
                </a:cubicBezTo>
                <a:close/>
                <a:moveTo>
                  <a:pt x="192697" y="16140"/>
                </a:moveTo>
                <a:cubicBezTo>
                  <a:pt x="207447" y="16140"/>
                  <a:pt x="221274" y="21206"/>
                  <a:pt x="231875" y="31337"/>
                </a:cubicBezTo>
                <a:cubicBezTo>
                  <a:pt x="227266" y="41008"/>
                  <a:pt x="224501" y="52060"/>
                  <a:pt x="224501" y="63573"/>
                </a:cubicBezTo>
                <a:cubicBezTo>
                  <a:pt x="224501" y="80152"/>
                  <a:pt x="230032" y="96270"/>
                  <a:pt x="240172" y="109165"/>
                </a:cubicBezTo>
                <a:cubicBezTo>
                  <a:pt x="238328" y="111928"/>
                  <a:pt x="236024" y="114230"/>
                  <a:pt x="233719" y="116533"/>
                </a:cubicBezTo>
                <a:cubicBezTo>
                  <a:pt x="223118" y="111007"/>
                  <a:pt x="211134" y="107783"/>
                  <a:pt x="199150" y="107783"/>
                </a:cubicBezTo>
                <a:cubicBezTo>
                  <a:pt x="189010" y="107783"/>
                  <a:pt x="177948" y="111467"/>
                  <a:pt x="171034" y="114230"/>
                </a:cubicBezTo>
                <a:cubicBezTo>
                  <a:pt x="168729" y="91204"/>
                  <a:pt x="155824" y="70942"/>
                  <a:pt x="136004" y="59429"/>
                </a:cubicBezTo>
                <a:cubicBezTo>
                  <a:pt x="142457" y="34100"/>
                  <a:pt x="165964" y="16140"/>
                  <a:pt x="192697" y="16140"/>
                </a:cubicBezTo>
                <a:close/>
                <a:moveTo>
                  <a:pt x="301511" y="0"/>
                </a:moveTo>
                <a:cubicBezTo>
                  <a:pt x="337146" y="0"/>
                  <a:pt x="366033" y="28871"/>
                  <a:pt x="366033" y="64485"/>
                </a:cubicBezTo>
                <a:cubicBezTo>
                  <a:pt x="366033" y="100099"/>
                  <a:pt x="337146" y="128970"/>
                  <a:pt x="301511" y="128970"/>
                </a:cubicBezTo>
                <a:cubicBezTo>
                  <a:pt x="265876" y="128970"/>
                  <a:pt x="236989" y="100099"/>
                  <a:pt x="236989" y="64485"/>
                </a:cubicBezTo>
                <a:cubicBezTo>
                  <a:pt x="236989" y="28871"/>
                  <a:pt x="265876" y="0"/>
                  <a:pt x="301511" y="0"/>
                </a:cubicBezTo>
                <a:close/>
              </a:path>
            </a:pathLst>
          </a:custGeom>
          <a:solidFill>
            <a:schemeClr val="bg1">
              <a:alpha val="37000"/>
            </a:schemeClr>
          </a:solidFill>
          <a:ln>
            <a:noFill/>
          </a:ln>
        </p:spPr>
      </p:sp>
      <p:sp>
        <p:nvSpPr>
          <p:cNvPr id="52" name="organization_192280"/>
          <p:cNvSpPr>
            <a:spLocks noChangeAspect="1"/>
          </p:cNvSpPr>
          <p:nvPr/>
        </p:nvSpPr>
        <p:spPr bwMode="auto">
          <a:xfrm>
            <a:off x="9876146" y="6023691"/>
            <a:ext cx="206504" cy="189140"/>
          </a:xfrm>
          <a:custGeom>
            <a:avLst/>
            <a:gdLst>
              <a:gd name="T0" fmla="*/ 6399 w 7166"/>
              <a:gd name="T1" fmla="*/ 4001 h 6573"/>
              <a:gd name="T2" fmla="*/ 6390 w 7166"/>
              <a:gd name="T3" fmla="*/ 3997 h 6573"/>
              <a:gd name="T4" fmla="*/ 6401 w 7166"/>
              <a:gd name="T5" fmla="*/ 3756 h 6573"/>
              <a:gd name="T6" fmla="*/ 4778 w 7166"/>
              <a:gd name="T7" fmla="*/ 1205 h 6573"/>
              <a:gd name="T8" fmla="*/ 4779 w 7166"/>
              <a:gd name="T9" fmla="*/ 1195 h 6573"/>
              <a:gd name="T10" fmla="*/ 3583 w 7166"/>
              <a:gd name="T11" fmla="*/ 0 h 6573"/>
              <a:gd name="T12" fmla="*/ 2388 w 7166"/>
              <a:gd name="T13" fmla="*/ 1195 h 6573"/>
              <a:gd name="T14" fmla="*/ 2388 w 7166"/>
              <a:gd name="T15" fmla="*/ 1205 h 6573"/>
              <a:gd name="T16" fmla="*/ 766 w 7166"/>
              <a:gd name="T17" fmla="*/ 3756 h 6573"/>
              <a:gd name="T18" fmla="*/ 777 w 7166"/>
              <a:gd name="T19" fmla="*/ 3996 h 6573"/>
              <a:gd name="T20" fmla="*/ 768 w 7166"/>
              <a:gd name="T21" fmla="*/ 4001 h 6573"/>
              <a:gd name="T22" fmla="*/ 330 w 7166"/>
              <a:gd name="T23" fmla="*/ 5634 h 6573"/>
              <a:gd name="T24" fmla="*/ 1367 w 7166"/>
              <a:gd name="T25" fmla="*/ 6232 h 6573"/>
              <a:gd name="T26" fmla="*/ 1963 w 7166"/>
              <a:gd name="T27" fmla="*/ 6071 h 6573"/>
              <a:gd name="T28" fmla="*/ 1972 w 7166"/>
              <a:gd name="T29" fmla="*/ 6066 h 6573"/>
              <a:gd name="T30" fmla="*/ 3583 w 7166"/>
              <a:gd name="T31" fmla="*/ 6573 h 6573"/>
              <a:gd name="T32" fmla="*/ 5194 w 7166"/>
              <a:gd name="T33" fmla="*/ 6066 h 6573"/>
              <a:gd name="T34" fmla="*/ 5204 w 7166"/>
              <a:gd name="T35" fmla="*/ 6071 h 6573"/>
              <a:gd name="T36" fmla="*/ 5800 w 7166"/>
              <a:gd name="T37" fmla="*/ 6232 h 6573"/>
              <a:gd name="T38" fmla="*/ 6836 w 7166"/>
              <a:gd name="T39" fmla="*/ 5634 h 6573"/>
              <a:gd name="T40" fmla="*/ 6399 w 7166"/>
              <a:gd name="T41" fmla="*/ 4001 h 6573"/>
              <a:gd name="T42" fmla="*/ 3583 w 7166"/>
              <a:gd name="T43" fmla="*/ 512 h 6573"/>
              <a:gd name="T44" fmla="*/ 4266 w 7166"/>
              <a:gd name="T45" fmla="*/ 1195 h 6573"/>
              <a:gd name="T46" fmla="*/ 3583 w 7166"/>
              <a:gd name="T47" fmla="*/ 1878 h 6573"/>
              <a:gd name="T48" fmla="*/ 2900 w 7166"/>
              <a:gd name="T49" fmla="*/ 1195 h 6573"/>
              <a:gd name="T50" fmla="*/ 3583 w 7166"/>
              <a:gd name="T51" fmla="*/ 512 h 6573"/>
              <a:gd name="T52" fmla="*/ 2025 w 7166"/>
              <a:gd name="T53" fmla="*/ 5213 h 6573"/>
              <a:gd name="T54" fmla="*/ 1707 w 7166"/>
              <a:gd name="T55" fmla="*/ 5628 h 6573"/>
              <a:gd name="T56" fmla="*/ 1367 w 7166"/>
              <a:gd name="T57" fmla="*/ 5720 h 6573"/>
              <a:gd name="T58" fmla="*/ 774 w 7166"/>
              <a:gd name="T59" fmla="*/ 5378 h 6573"/>
              <a:gd name="T60" fmla="*/ 1024 w 7166"/>
              <a:gd name="T61" fmla="*/ 4445 h 6573"/>
              <a:gd name="T62" fmla="*/ 1364 w 7166"/>
              <a:gd name="T63" fmla="*/ 4353 h 6573"/>
              <a:gd name="T64" fmla="*/ 1364 w 7166"/>
              <a:gd name="T65" fmla="*/ 4353 h 6573"/>
              <a:gd name="T66" fmla="*/ 1957 w 7166"/>
              <a:gd name="T67" fmla="*/ 4695 h 6573"/>
              <a:gd name="T68" fmla="*/ 2025 w 7166"/>
              <a:gd name="T69" fmla="*/ 5213 h 6573"/>
              <a:gd name="T70" fmla="*/ 4811 w 7166"/>
              <a:gd name="T71" fmla="*/ 5706 h 6573"/>
              <a:gd name="T72" fmla="*/ 3583 w 7166"/>
              <a:gd name="T73" fmla="*/ 6061 h 6573"/>
              <a:gd name="T74" fmla="*/ 2356 w 7166"/>
              <a:gd name="T75" fmla="*/ 5706 h 6573"/>
              <a:gd name="T76" fmla="*/ 2400 w 7166"/>
              <a:gd name="T77" fmla="*/ 4439 h 6573"/>
              <a:gd name="T78" fmla="*/ 1364 w 7166"/>
              <a:gd name="T79" fmla="*/ 3841 h 6573"/>
              <a:gd name="T80" fmla="*/ 1364 w 7166"/>
              <a:gd name="T81" fmla="*/ 3841 h 6573"/>
              <a:gd name="T82" fmla="*/ 1280 w 7166"/>
              <a:gd name="T83" fmla="*/ 3844 h 6573"/>
              <a:gd name="T84" fmla="*/ 1278 w 7166"/>
              <a:gd name="T85" fmla="*/ 3756 h 6573"/>
              <a:gd name="T86" fmla="*/ 2508 w 7166"/>
              <a:gd name="T87" fmla="*/ 1717 h 6573"/>
              <a:gd name="T88" fmla="*/ 3583 w 7166"/>
              <a:gd name="T89" fmla="*/ 2390 h 6573"/>
              <a:gd name="T90" fmla="*/ 4658 w 7166"/>
              <a:gd name="T91" fmla="*/ 1717 h 6573"/>
              <a:gd name="T92" fmla="*/ 5888 w 7166"/>
              <a:gd name="T93" fmla="*/ 3756 h 6573"/>
              <a:gd name="T94" fmla="*/ 5886 w 7166"/>
              <a:gd name="T95" fmla="*/ 3844 h 6573"/>
              <a:gd name="T96" fmla="*/ 5803 w 7166"/>
              <a:gd name="T97" fmla="*/ 3841 h 6573"/>
              <a:gd name="T98" fmla="*/ 5802 w 7166"/>
              <a:gd name="T99" fmla="*/ 3841 h 6573"/>
              <a:gd name="T100" fmla="*/ 4766 w 7166"/>
              <a:gd name="T101" fmla="*/ 4439 h 6573"/>
              <a:gd name="T102" fmla="*/ 4811 w 7166"/>
              <a:gd name="T103" fmla="*/ 5706 h 6573"/>
              <a:gd name="T104" fmla="*/ 6393 w 7166"/>
              <a:gd name="T105" fmla="*/ 5378 h 6573"/>
              <a:gd name="T106" fmla="*/ 5800 w 7166"/>
              <a:gd name="T107" fmla="*/ 5720 h 6573"/>
              <a:gd name="T108" fmla="*/ 5460 w 7166"/>
              <a:gd name="T109" fmla="*/ 5628 h 6573"/>
              <a:gd name="T110" fmla="*/ 5210 w 7166"/>
              <a:gd name="T111" fmla="*/ 4695 h 6573"/>
              <a:gd name="T112" fmla="*/ 5802 w 7166"/>
              <a:gd name="T113" fmla="*/ 4353 h 6573"/>
              <a:gd name="T114" fmla="*/ 5803 w 7166"/>
              <a:gd name="T115" fmla="*/ 4353 h 6573"/>
              <a:gd name="T116" fmla="*/ 6143 w 7166"/>
              <a:gd name="T117" fmla="*/ 4445 h 6573"/>
              <a:gd name="T118" fmla="*/ 6393 w 7166"/>
              <a:gd name="T119" fmla="*/ 5378 h 6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66" h="6573">
                <a:moveTo>
                  <a:pt x="6399" y="4001"/>
                </a:moveTo>
                <a:cubicBezTo>
                  <a:pt x="6396" y="4000"/>
                  <a:pt x="6393" y="3998"/>
                  <a:pt x="6390" y="3997"/>
                </a:cubicBezTo>
                <a:cubicBezTo>
                  <a:pt x="6397" y="3917"/>
                  <a:pt x="6401" y="3837"/>
                  <a:pt x="6401" y="3756"/>
                </a:cubicBezTo>
                <a:cubicBezTo>
                  <a:pt x="6401" y="2629"/>
                  <a:pt x="5736" y="1655"/>
                  <a:pt x="4778" y="1205"/>
                </a:cubicBezTo>
                <a:cubicBezTo>
                  <a:pt x="4778" y="1202"/>
                  <a:pt x="4779" y="1198"/>
                  <a:pt x="4779" y="1195"/>
                </a:cubicBezTo>
                <a:cubicBezTo>
                  <a:pt x="4779" y="535"/>
                  <a:pt x="4243" y="0"/>
                  <a:pt x="3583" y="0"/>
                </a:cubicBezTo>
                <a:cubicBezTo>
                  <a:pt x="2923" y="0"/>
                  <a:pt x="2388" y="535"/>
                  <a:pt x="2388" y="1195"/>
                </a:cubicBezTo>
                <a:cubicBezTo>
                  <a:pt x="2388" y="1198"/>
                  <a:pt x="2388" y="1202"/>
                  <a:pt x="2388" y="1205"/>
                </a:cubicBezTo>
                <a:cubicBezTo>
                  <a:pt x="1431" y="1655"/>
                  <a:pt x="766" y="2629"/>
                  <a:pt x="766" y="3756"/>
                </a:cubicBezTo>
                <a:cubicBezTo>
                  <a:pt x="766" y="3837"/>
                  <a:pt x="770" y="3917"/>
                  <a:pt x="777" y="3996"/>
                </a:cubicBezTo>
                <a:cubicBezTo>
                  <a:pt x="774" y="3998"/>
                  <a:pt x="771" y="4000"/>
                  <a:pt x="768" y="4001"/>
                </a:cubicBezTo>
                <a:cubicBezTo>
                  <a:pt x="196" y="4331"/>
                  <a:pt x="0" y="5062"/>
                  <a:pt x="330" y="5634"/>
                </a:cubicBezTo>
                <a:cubicBezTo>
                  <a:pt x="552" y="6017"/>
                  <a:pt x="953" y="6232"/>
                  <a:pt x="1367" y="6232"/>
                </a:cubicBezTo>
                <a:cubicBezTo>
                  <a:pt x="1569" y="6232"/>
                  <a:pt x="1775" y="6180"/>
                  <a:pt x="1963" y="6071"/>
                </a:cubicBezTo>
                <a:cubicBezTo>
                  <a:pt x="1966" y="6070"/>
                  <a:pt x="1969" y="6068"/>
                  <a:pt x="1972" y="6066"/>
                </a:cubicBezTo>
                <a:cubicBezTo>
                  <a:pt x="2429" y="6385"/>
                  <a:pt x="2985" y="6573"/>
                  <a:pt x="3583" y="6573"/>
                </a:cubicBezTo>
                <a:cubicBezTo>
                  <a:pt x="4182" y="6573"/>
                  <a:pt x="4737" y="6385"/>
                  <a:pt x="5194" y="6066"/>
                </a:cubicBezTo>
                <a:cubicBezTo>
                  <a:pt x="5197" y="6068"/>
                  <a:pt x="5201" y="6070"/>
                  <a:pt x="5204" y="6071"/>
                </a:cubicBezTo>
                <a:cubicBezTo>
                  <a:pt x="5392" y="6180"/>
                  <a:pt x="5597" y="6232"/>
                  <a:pt x="5800" y="6232"/>
                </a:cubicBezTo>
                <a:cubicBezTo>
                  <a:pt x="6213" y="6232"/>
                  <a:pt x="6615" y="6017"/>
                  <a:pt x="6836" y="5634"/>
                </a:cubicBezTo>
                <a:cubicBezTo>
                  <a:pt x="7166" y="5062"/>
                  <a:pt x="6971" y="4331"/>
                  <a:pt x="6399" y="4001"/>
                </a:cubicBezTo>
                <a:close/>
                <a:moveTo>
                  <a:pt x="3583" y="512"/>
                </a:moveTo>
                <a:cubicBezTo>
                  <a:pt x="3960" y="512"/>
                  <a:pt x="4266" y="818"/>
                  <a:pt x="4266" y="1195"/>
                </a:cubicBezTo>
                <a:cubicBezTo>
                  <a:pt x="4266" y="1571"/>
                  <a:pt x="3960" y="1878"/>
                  <a:pt x="3583" y="1878"/>
                </a:cubicBezTo>
                <a:cubicBezTo>
                  <a:pt x="3207" y="1878"/>
                  <a:pt x="2900" y="1571"/>
                  <a:pt x="2900" y="1195"/>
                </a:cubicBezTo>
                <a:cubicBezTo>
                  <a:pt x="2900" y="818"/>
                  <a:pt x="3207" y="512"/>
                  <a:pt x="3583" y="512"/>
                </a:cubicBezTo>
                <a:close/>
                <a:moveTo>
                  <a:pt x="2025" y="5213"/>
                </a:moveTo>
                <a:cubicBezTo>
                  <a:pt x="1978" y="5389"/>
                  <a:pt x="1865" y="5537"/>
                  <a:pt x="1707" y="5628"/>
                </a:cubicBezTo>
                <a:cubicBezTo>
                  <a:pt x="1603" y="5688"/>
                  <a:pt x="1485" y="5720"/>
                  <a:pt x="1367" y="5720"/>
                </a:cubicBezTo>
                <a:cubicBezTo>
                  <a:pt x="1123" y="5720"/>
                  <a:pt x="896" y="5589"/>
                  <a:pt x="774" y="5378"/>
                </a:cubicBezTo>
                <a:cubicBezTo>
                  <a:pt x="586" y="5052"/>
                  <a:pt x="698" y="4633"/>
                  <a:pt x="1024" y="4445"/>
                </a:cubicBezTo>
                <a:cubicBezTo>
                  <a:pt x="1128" y="4385"/>
                  <a:pt x="1245" y="4353"/>
                  <a:pt x="1364" y="4353"/>
                </a:cubicBezTo>
                <a:lnTo>
                  <a:pt x="1364" y="4353"/>
                </a:lnTo>
                <a:cubicBezTo>
                  <a:pt x="1608" y="4353"/>
                  <a:pt x="1835" y="4484"/>
                  <a:pt x="1957" y="4695"/>
                </a:cubicBezTo>
                <a:cubicBezTo>
                  <a:pt x="2048" y="4853"/>
                  <a:pt x="2072" y="5037"/>
                  <a:pt x="2025" y="5213"/>
                </a:cubicBezTo>
                <a:close/>
                <a:moveTo>
                  <a:pt x="4811" y="5706"/>
                </a:moveTo>
                <a:cubicBezTo>
                  <a:pt x="4455" y="5931"/>
                  <a:pt x="4034" y="6061"/>
                  <a:pt x="3583" y="6061"/>
                </a:cubicBezTo>
                <a:cubicBezTo>
                  <a:pt x="3132" y="6061"/>
                  <a:pt x="2711" y="5931"/>
                  <a:pt x="2356" y="5706"/>
                </a:cubicBezTo>
                <a:cubicBezTo>
                  <a:pt x="2603" y="5339"/>
                  <a:pt x="2637" y="4848"/>
                  <a:pt x="2400" y="4439"/>
                </a:cubicBezTo>
                <a:cubicBezTo>
                  <a:pt x="2179" y="4055"/>
                  <a:pt x="1777" y="3841"/>
                  <a:pt x="1364" y="3841"/>
                </a:cubicBezTo>
                <a:lnTo>
                  <a:pt x="1364" y="3841"/>
                </a:lnTo>
                <a:cubicBezTo>
                  <a:pt x="1336" y="3841"/>
                  <a:pt x="1308" y="3842"/>
                  <a:pt x="1280" y="3844"/>
                </a:cubicBezTo>
                <a:cubicBezTo>
                  <a:pt x="1279" y="3815"/>
                  <a:pt x="1278" y="3785"/>
                  <a:pt x="1278" y="3756"/>
                </a:cubicBezTo>
                <a:cubicBezTo>
                  <a:pt x="1278" y="2873"/>
                  <a:pt x="1777" y="2104"/>
                  <a:pt x="2508" y="1717"/>
                </a:cubicBezTo>
                <a:cubicBezTo>
                  <a:pt x="2702" y="2116"/>
                  <a:pt x="3111" y="2390"/>
                  <a:pt x="3583" y="2390"/>
                </a:cubicBezTo>
                <a:cubicBezTo>
                  <a:pt x="4056" y="2390"/>
                  <a:pt x="4464" y="2116"/>
                  <a:pt x="4658" y="1717"/>
                </a:cubicBezTo>
                <a:cubicBezTo>
                  <a:pt x="5389" y="2104"/>
                  <a:pt x="5888" y="2873"/>
                  <a:pt x="5888" y="3756"/>
                </a:cubicBezTo>
                <a:cubicBezTo>
                  <a:pt x="5888" y="3785"/>
                  <a:pt x="5888" y="3815"/>
                  <a:pt x="5886" y="3844"/>
                </a:cubicBezTo>
                <a:cubicBezTo>
                  <a:pt x="5858" y="3842"/>
                  <a:pt x="5830" y="3841"/>
                  <a:pt x="5803" y="3841"/>
                </a:cubicBezTo>
                <a:lnTo>
                  <a:pt x="5802" y="3841"/>
                </a:lnTo>
                <a:cubicBezTo>
                  <a:pt x="5389" y="3841"/>
                  <a:pt x="4988" y="4055"/>
                  <a:pt x="4766" y="4439"/>
                </a:cubicBezTo>
                <a:cubicBezTo>
                  <a:pt x="4530" y="4848"/>
                  <a:pt x="4563" y="5339"/>
                  <a:pt x="4811" y="5706"/>
                </a:cubicBezTo>
                <a:close/>
                <a:moveTo>
                  <a:pt x="6393" y="5378"/>
                </a:moveTo>
                <a:cubicBezTo>
                  <a:pt x="6271" y="5589"/>
                  <a:pt x="6044" y="5720"/>
                  <a:pt x="5800" y="5720"/>
                </a:cubicBezTo>
                <a:cubicBezTo>
                  <a:pt x="5681" y="5720"/>
                  <a:pt x="5564" y="5688"/>
                  <a:pt x="5460" y="5628"/>
                </a:cubicBezTo>
                <a:cubicBezTo>
                  <a:pt x="5134" y="5440"/>
                  <a:pt x="5022" y="5021"/>
                  <a:pt x="5210" y="4695"/>
                </a:cubicBezTo>
                <a:cubicBezTo>
                  <a:pt x="5331" y="4484"/>
                  <a:pt x="5559" y="4353"/>
                  <a:pt x="5802" y="4353"/>
                </a:cubicBezTo>
                <a:lnTo>
                  <a:pt x="5803" y="4353"/>
                </a:lnTo>
                <a:cubicBezTo>
                  <a:pt x="5921" y="4353"/>
                  <a:pt x="6039" y="4385"/>
                  <a:pt x="6143" y="4445"/>
                </a:cubicBezTo>
                <a:cubicBezTo>
                  <a:pt x="6469" y="4633"/>
                  <a:pt x="6581" y="5052"/>
                  <a:pt x="6393" y="5378"/>
                </a:cubicBezTo>
                <a:close/>
              </a:path>
            </a:pathLst>
          </a:custGeom>
          <a:solidFill>
            <a:schemeClr val="bg1">
              <a:alpha val="37000"/>
            </a:schemeClr>
          </a:solidFill>
          <a:ln>
            <a:noFill/>
          </a:ln>
        </p:spPr>
      </p:sp>
      <p:sp>
        <p:nvSpPr>
          <p:cNvPr id="53" name="cloud-computing_15204"/>
          <p:cNvSpPr>
            <a:spLocks noChangeAspect="1"/>
          </p:cNvSpPr>
          <p:nvPr/>
        </p:nvSpPr>
        <p:spPr bwMode="auto">
          <a:xfrm>
            <a:off x="6736510" y="5040543"/>
            <a:ext cx="276842" cy="182370"/>
          </a:xfrm>
          <a:custGeom>
            <a:avLst/>
            <a:gdLst>
              <a:gd name="T0" fmla="*/ 717 w 717"/>
              <a:gd name="T1" fmla="*/ 309 h 473"/>
              <a:gd name="T2" fmla="*/ 553 w 717"/>
              <a:gd name="T3" fmla="*/ 145 h 473"/>
              <a:gd name="T4" fmla="*/ 540 w 717"/>
              <a:gd name="T5" fmla="*/ 146 h 473"/>
              <a:gd name="T6" fmla="*/ 540 w 717"/>
              <a:gd name="T7" fmla="*/ 143 h 473"/>
              <a:gd name="T8" fmla="*/ 397 w 717"/>
              <a:gd name="T9" fmla="*/ 0 h 473"/>
              <a:gd name="T10" fmla="*/ 264 w 717"/>
              <a:gd name="T11" fmla="*/ 88 h 473"/>
              <a:gd name="T12" fmla="*/ 198 w 717"/>
              <a:gd name="T13" fmla="*/ 77 h 473"/>
              <a:gd name="T14" fmla="*/ 0 w 717"/>
              <a:gd name="T15" fmla="*/ 275 h 473"/>
              <a:gd name="T16" fmla="*/ 198 w 717"/>
              <a:gd name="T17" fmla="*/ 473 h 473"/>
              <a:gd name="T18" fmla="*/ 208 w 717"/>
              <a:gd name="T19" fmla="*/ 473 h 473"/>
              <a:gd name="T20" fmla="*/ 208 w 717"/>
              <a:gd name="T21" fmla="*/ 473 h 473"/>
              <a:gd name="T22" fmla="*/ 560 w 717"/>
              <a:gd name="T23" fmla="*/ 473 h 473"/>
              <a:gd name="T24" fmla="*/ 560 w 717"/>
              <a:gd name="T25" fmla="*/ 473 h 473"/>
              <a:gd name="T26" fmla="*/ 717 w 717"/>
              <a:gd name="T27" fmla="*/ 309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17" h="473">
                <a:moveTo>
                  <a:pt x="717" y="309"/>
                </a:moveTo>
                <a:cubicBezTo>
                  <a:pt x="717" y="219"/>
                  <a:pt x="644" y="145"/>
                  <a:pt x="553" y="145"/>
                </a:cubicBezTo>
                <a:cubicBezTo>
                  <a:pt x="548" y="145"/>
                  <a:pt x="544" y="146"/>
                  <a:pt x="540" y="146"/>
                </a:cubicBezTo>
                <a:cubicBezTo>
                  <a:pt x="540" y="145"/>
                  <a:pt x="540" y="144"/>
                  <a:pt x="540" y="143"/>
                </a:cubicBezTo>
                <a:cubicBezTo>
                  <a:pt x="540" y="64"/>
                  <a:pt x="476" y="0"/>
                  <a:pt x="397" y="0"/>
                </a:cubicBezTo>
                <a:cubicBezTo>
                  <a:pt x="337" y="0"/>
                  <a:pt x="286" y="36"/>
                  <a:pt x="264" y="88"/>
                </a:cubicBezTo>
                <a:cubicBezTo>
                  <a:pt x="244" y="81"/>
                  <a:pt x="221" y="77"/>
                  <a:pt x="198" y="77"/>
                </a:cubicBezTo>
                <a:cubicBezTo>
                  <a:pt x="89" y="77"/>
                  <a:pt x="0" y="165"/>
                  <a:pt x="0" y="275"/>
                </a:cubicBezTo>
                <a:cubicBezTo>
                  <a:pt x="0" y="384"/>
                  <a:pt x="89" y="473"/>
                  <a:pt x="198" y="473"/>
                </a:cubicBezTo>
                <a:cubicBezTo>
                  <a:pt x="202" y="473"/>
                  <a:pt x="205" y="473"/>
                  <a:pt x="208" y="473"/>
                </a:cubicBezTo>
                <a:lnTo>
                  <a:pt x="208" y="473"/>
                </a:lnTo>
                <a:lnTo>
                  <a:pt x="560" y="473"/>
                </a:lnTo>
                <a:lnTo>
                  <a:pt x="560" y="473"/>
                </a:lnTo>
                <a:cubicBezTo>
                  <a:pt x="647" y="469"/>
                  <a:pt x="717" y="397"/>
                  <a:pt x="717" y="309"/>
                </a:cubicBezTo>
                <a:close/>
              </a:path>
            </a:pathLst>
          </a:custGeom>
          <a:solidFill>
            <a:schemeClr val="bg1">
              <a:alpha val="37000"/>
            </a:schemeClr>
          </a:solidFill>
          <a:ln>
            <a:noFill/>
          </a:ln>
        </p:spPr>
      </p:sp>
      <p:pic>
        <p:nvPicPr>
          <p:cNvPr id="2" name="图片 1" descr="用友-畅捷通 logo组合 反白_副本_wps图片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3270" y="2435860"/>
            <a:ext cx="3044825" cy="6692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5E9697CD-1CC7-B88A-6ED1-73BE6EA1E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某蒙牛低温奶经销商经营困惑</a:t>
            </a:r>
          </a:p>
        </p:txBody>
      </p:sp>
      <p:pic>
        <p:nvPicPr>
          <p:cNvPr id="1028" name="Picture 4" descr="厉害！蒙牛鲜奶三位数增长，乳品企业如何抓住低温奶红利？">
            <a:extLst>
              <a:ext uri="{FF2B5EF4-FFF2-40B4-BE49-F238E27FC236}">
                <a16:creationId xmlns:a16="http://schemas.microsoft.com/office/drawing/2014/main" id="{C16F8D37-B9F9-A794-0308-30FC62420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46" y="1157995"/>
            <a:ext cx="5668369" cy="348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777EC86-A474-FD3B-B29B-BC36B4A1D322}"/>
              </a:ext>
            </a:extLst>
          </p:cNvPr>
          <p:cNvSpPr txBox="1"/>
          <p:nvPr/>
        </p:nvSpPr>
        <p:spPr>
          <a:xfrm>
            <a:off x="6280489" y="1579420"/>
            <a:ext cx="51234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一、终端竞争激烈，老板非常关注终端动销，却总有失控感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---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业务员跑大漏小，业务能力一般，服务态度一般，市场开发能力一般，到终端只顾抄单，不关注库存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效期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陈列和竞品，不推新品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二、销售费用持续走高，但费效比不佳，投入产出比下降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三、应收账款一直保持在高位，资金压力大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四、人员招聘难，管理上都是人性化管理，没有制定太多的制度，有的员工处罚不好执行，也怕得罪业务员导致业务员离职带走客户资源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五、无法指定具体的考核指标，只从主观是了解员工是否工作努力。奖励也是大锅饭的状态，业务员拿多拿少都有意见，优秀业务员留不住。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9F07F17-E3DD-F1A7-60FC-2C1488FDF94F}"/>
              </a:ext>
            </a:extLst>
          </p:cNvPr>
          <p:cNvSpPr txBox="1"/>
          <p:nvPr/>
        </p:nvSpPr>
        <p:spPr>
          <a:xfrm>
            <a:off x="5012790" y="5311604"/>
            <a:ext cx="146663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业务员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·  20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余人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0318C9C-A70B-547E-BE03-303DF43DA8B7}"/>
              </a:ext>
            </a:extLst>
          </p:cNvPr>
          <p:cNvSpPr txBox="1"/>
          <p:nvPr/>
        </p:nvSpPr>
        <p:spPr>
          <a:xfrm>
            <a:off x="516046" y="5311605"/>
            <a:ext cx="189242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经营模式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· 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全渠道分销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E3469F0-1500-C308-ADCA-074A62316F11}"/>
              </a:ext>
            </a:extLst>
          </p:cNvPr>
          <p:cNvSpPr txBox="1"/>
          <p:nvPr/>
        </p:nvSpPr>
        <p:spPr>
          <a:xfrm>
            <a:off x="3500014" y="5311605"/>
            <a:ext cx="188554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终端网点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·  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余家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4300295-5385-35AB-64E7-3014815C98BD}"/>
              </a:ext>
            </a:extLst>
          </p:cNvPr>
          <p:cNvSpPr txBox="1"/>
          <p:nvPr/>
        </p:nvSpPr>
        <p:spPr>
          <a:xfrm>
            <a:off x="1974899" y="5311605"/>
            <a:ext cx="189242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经营品类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1200" dirty="0">
                <a:solidFill>
                  <a:srgbClr val="000000"/>
                </a:solidFill>
                <a:latin typeface="Arial"/>
                <a:ea typeface="微软雅黑"/>
              </a:rPr>
              <a:t>·  </a:t>
            </a:r>
            <a:r>
              <a:rPr lang="zh-CN" altLang="en-US" sz="1200" dirty="0">
                <a:solidFill>
                  <a:srgbClr val="000000"/>
                </a:solidFill>
                <a:latin typeface="Arial"/>
                <a:ea typeface="微软雅黑"/>
              </a:rPr>
              <a:t>蒙牛全系低温奶</a:t>
            </a:r>
            <a:endParaRPr lang="en-US" altLang="zh-CN" sz="1200" dirty="0">
              <a:solidFill>
                <a:srgbClr val="000000"/>
              </a:solidFill>
              <a:latin typeface="Arial"/>
              <a:ea typeface="微软雅黑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1200" dirty="0">
                <a:solidFill>
                  <a:srgbClr val="000000"/>
                </a:solidFill>
                <a:latin typeface="Arial"/>
                <a:ea typeface="微软雅黑"/>
              </a:rPr>
              <a:t>·  </a:t>
            </a:r>
            <a:r>
              <a:rPr lang="zh-CN" altLang="en-US" sz="1200" dirty="0">
                <a:solidFill>
                  <a:srgbClr val="000000"/>
                </a:solidFill>
                <a:latin typeface="Arial"/>
                <a:ea typeface="微软雅黑"/>
              </a:rPr>
              <a:t>科迪低温奶</a:t>
            </a:r>
            <a:endParaRPr lang="en-US" altLang="zh-CN" sz="1200" dirty="0">
              <a:solidFill>
                <a:srgbClr val="000000"/>
              </a:solidFill>
              <a:latin typeface="Arial"/>
              <a:ea typeface="微软雅黑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   ……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F1F3F1F-38D5-29C6-2C43-EB2A845B35A0}"/>
              </a:ext>
            </a:extLst>
          </p:cNvPr>
          <p:cNvSpPr txBox="1"/>
          <p:nvPr/>
        </p:nvSpPr>
        <p:spPr>
          <a:xfrm>
            <a:off x="516046" y="4800960"/>
            <a:ext cx="5668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客户简介：华东某地级市蒙牛低温奶经销商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FBCC05F-0888-1F21-9092-67187838A3C0}"/>
              </a:ext>
            </a:extLst>
          </p:cNvPr>
          <p:cNvSpPr txBox="1"/>
          <p:nvPr/>
        </p:nvSpPr>
        <p:spPr>
          <a:xfrm>
            <a:off x="6280489" y="1154871"/>
            <a:ext cx="5668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经销商进入跑马圈地时代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A4C49A3-7E43-D699-1D52-237E8388D66D}"/>
              </a:ext>
            </a:extLst>
          </p:cNvPr>
          <p:cNvSpPr txBox="1"/>
          <p:nvPr/>
        </p:nvSpPr>
        <p:spPr>
          <a:xfrm>
            <a:off x="6184415" y="5222951"/>
            <a:ext cx="56683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老板是一个全能战士，操碎心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业务员都是打工者心态，爱咋咋地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66311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01F5ACD2-C89D-6B11-666D-694198934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当前传统经销商发展四阶段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F028DB4-2B47-4837-FB7B-DB38149A0DEE}"/>
              </a:ext>
            </a:extLst>
          </p:cNvPr>
          <p:cNvSpPr txBox="1"/>
          <p:nvPr/>
        </p:nvSpPr>
        <p:spPr>
          <a:xfrm>
            <a:off x="935341" y="1270388"/>
            <a:ext cx="136113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大锅饭阶段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29D1390-C961-58DE-8791-6F546419E905}"/>
              </a:ext>
            </a:extLst>
          </p:cNvPr>
          <p:cNvSpPr txBox="1"/>
          <p:nvPr/>
        </p:nvSpPr>
        <p:spPr>
          <a:xfrm>
            <a:off x="3904231" y="1270388"/>
            <a:ext cx="136113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提成制阶段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2BBAFD4-6421-6CAF-9170-6C550136334C}"/>
              </a:ext>
            </a:extLst>
          </p:cNvPr>
          <p:cNvSpPr txBox="1"/>
          <p:nvPr/>
        </p:nvSpPr>
        <p:spPr>
          <a:xfrm>
            <a:off x="6873121" y="1270388"/>
            <a:ext cx="136113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包干制阶段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E059933-29DC-FAC0-5648-0C08852E849F}"/>
              </a:ext>
            </a:extLst>
          </p:cNvPr>
          <p:cNvSpPr txBox="1"/>
          <p:nvPr/>
        </p:nvSpPr>
        <p:spPr>
          <a:xfrm>
            <a:off x="9629119" y="1269772"/>
            <a:ext cx="2206892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事业部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合伙人阶段</a:t>
            </a:r>
          </a:p>
        </p:txBody>
      </p:sp>
      <p:sp>
        <p:nvSpPr>
          <p:cNvPr id="10" name="箭头: 右 9">
            <a:extLst>
              <a:ext uri="{FF2B5EF4-FFF2-40B4-BE49-F238E27FC236}">
                <a16:creationId xmlns:a16="http://schemas.microsoft.com/office/drawing/2014/main" id="{E5C2A252-65C8-9084-0022-851B1ECB0B25}"/>
              </a:ext>
            </a:extLst>
          </p:cNvPr>
          <p:cNvSpPr/>
          <p:nvPr/>
        </p:nvSpPr>
        <p:spPr>
          <a:xfrm>
            <a:off x="2761813" y="1325921"/>
            <a:ext cx="677075" cy="25826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箭头: 右 10">
            <a:extLst>
              <a:ext uri="{FF2B5EF4-FFF2-40B4-BE49-F238E27FC236}">
                <a16:creationId xmlns:a16="http://schemas.microsoft.com/office/drawing/2014/main" id="{568D9419-D65E-CAE3-9CB2-E52F9B03236F}"/>
              </a:ext>
            </a:extLst>
          </p:cNvPr>
          <p:cNvSpPr/>
          <p:nvPr/>
        </p:nvSpPr>
        <p:spPr>
          <a:xfrm>
            <a:off x="5763858" y="1325921"/>
            <a:ext cx="677075" cy="25826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箭头: 右 11">
            <a:extLst>
              <a:ext uri="{FF2B5EF4-FFF2-40B4-BE49-F238E27FC236}">
                <a16:creationId xmlns:a16="http://schemas.microsoft.com/office/drawing/2014/main" id="{9FD7FACD-BABD-DCC7-B415-4D5FBAE37DC7}"/>
              </a:ext>
            </a:extLst>
          </p:cNvPr>
          <p:cNvSpPr/>
          <p:nvPr/>
        </p:nvSpPr>
        <p:spPr>
          <a:xfrm>
            <a:off x="8753112" y="1325305"/>
            <a:ext cx="677075" cy="25826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6111811-69F6-F398-0026-2AEF33840E34}"/>
              </a:ext>
            </a:extLst>
          </p:cNvPr>
          <p:cNvSpPr txBox="1"/>
          <p:nvPr/>
        </p:nvSpPr>
        <p:spPr>
          <a:xfrm>
            <a:off x="329228" y="1772960"/>
            <a:ext cx="277112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/>
              <a:t>特点：</a:t>
            </a:r>
            <a:endParaRPr lang="en-US" altLang="zh-CN" sz="1200" b="1" dirty="0"/>
          </a:p>
          <a:p>
            <a:r>
              <a:rPr lang="zh-CN" altLang="en-US" sz="1200" dirty="0"/>
              <a:t>干好干坏一个样，干与不干人人有份</a:t>
            </a:r>
            <a:endParaRPr lang="en-US" altLang="zh-CN" sz="1200" dirty="0"/>
          </a:p>
          <a:p>
            <a:endParaRPr lang="en-US" altLang="zh-CN" sz="1200" dirty="0"/>
          </a:p>
          <a:p>
            <a:r>
              <a:rPr lang="zh-CN" altLang="en-US" sz="1200" b="1" dirty="0"/>
              <a:t>核心问题：</a:t>
            </a:r>
            <a:endParaRPr lang="en-US" altLang="zh-CN" sz="1200" b="1" dirty="0"/>
          </a:p>
          <a:p>
            <a:r>
              <a:rPr lang="zh-CN" altLang="en-US" sz="1200" b="0" i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业务人员要么雇不起、要么留不住</a:t>
            </a:r>
            <a:endParaRPr lang="zh-CN" altLang="en-US" sz="1200" dirty="0"/>
          </a:p>
          <a:p>
            <a:endParaRPr lang="en-US" altLang="zh-CN" sz="1200" dirty="0"/>
          </a:p>
          <a:p>
            <a:r>
              <a:rPr lang="zh-CN" altLang="en-US" sz="1200" b="1" dirty="0"/>
              <a:t>核心矛盾：</a:t>
            </a:r>
            <a:endParaRPr lang="en-US" altLang="zh-CN" sz="1200" b="1" dirty="0"/>
          </a:p>
          <a:p>
            <a:r>
              <a:rPr lang="zh-CN" altLang="en-US" sz="1200" b="0" i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分配制度，用人制度</a:t>
            </a:r>
            <a:endParaRPr lang="en-US" altLang="zh-CN" sz="1200" b="0" i="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dirty="0">
              <a:solidFill>
                <a:schemeClr val="dk1"/>
              </a:solidFill>
            </a:endParaRPr>
          </a:p>
          <a:p>
            <a:r>
              <a:rPr lang="zh-CN" altLang="en-US" sz="1200" b="1" dirty="0">
                <a:solidFill>
                  <a:schemeClr val="dk1"/>
                </a:solidFill>
              </a:rPr>
              <a:t>核心工具：</a:t>
            </a:r>
            <a:endParaRPr lang="en-US" altLang="zh-CN" sz="1200" b="1" dirty="0">
              <a:solidFill>
                <a:schemeClr val="dk1"/>
              </a:solidFill>
            </a:endParaRPr>
          </a:p>
          <a:p>
            <a:r>
              <a:rPr lang="zh-CN" altLang="en-US" sz="1200" dirty="0"/>
              <a:t>财务体系账目混乱，或者仅仅有个流水账，记账的目的不是管理，一些账目甚至记在手纸上</a:t>
            </a:r>
            <a:endParaRPr lang="en-US" altLang="zh-CN" sz="1200" dirty="0"/>
          </a:p>
          <a:p>
            <a:endParaRPr lang="en-US" altLang="zh-CN" sz="1200" dirty="0"/>
          </a:p>
          <a:p>
            <a:r>
              <a:rPr lang="zh-CN" altLang="en-US" sz="1200" b="1" dirty="0"/>
              <a:t>管理要点：</a:t>
            </a:r>
            <a:endParaRPr lang="en-US" altLang="zh-CN" sz="1200" b="1" dirty="0"/>
          </a:p>
          <a:p>
            <a:r>
              <a:rPr lang="zh-CN" altLang="en-US" sz="1200" dirty="0"/>
              <a:t>账目：截止今天销售额、支出、盈余</a:t>
            </a:r>
            <a:br>
              <a:rPr lang="zh-CN" altLang="en-US" sz="1200" dirty="0"/>
            </a:br>
            <a:r>
              <a:rPr lang="zh-CN" altLang="en-US" sz="1200" dirty="0"/>
              <a:t>坏账：账期</a:t>
            </a:r>
            <a:r>
              <a:rPr lang="en-US" altLang="zh-CN" sz="1200" dirty="0"/>
              <a:t>(</a:t>
            </a:r>
            <a:r>
              <a:rPr lang="zh-CN" altLang="en-US" sz="1200" dirty="0"/>
              <a:t>增长的理由，下降的原因</a:t>
            </a:r>
            <a:r>
              <a:rPr lang="en-US" altLang="zh-CN" sz="1200" dirty="0"/>
              <a:t>)</a:t>
            </a:r>
          </a:p>
          <a:p>
            <a:endParaRPr lang="en-US" altLang="zh-CN" sz="1200" b="1" dirty="0"/>
          </a:p>
          <a:p>
            <a:r>
              <a:rPr lang="zh-CN" altLang="en-US" sz="1200" b="1" dirty="0"/>
              <a:t>忠告：</a:t>
            </a:r>
            <a:endParaRPr lang="en-US" altLang="zh-CN" sz="1200" b="1" dirty="0"/>
          </a:p>
          <a:p>
            <a:r>
              <a:rPr lang="zh-CN" altLang="en-US" sz="1200" b="0" i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盈亏不可怕，怕的是不知道赚在哪里的，亏在何处</a:t>
            </a:r>
            <a:r>
              <a:rPr lang="en-US" altLang="zh-CN" sz="1200" b="0" i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!</a:t>
            </a:r>
            <a:endParaRPr lang="zh-CN" altLang="en-US" sz="1200" dirty="0"/>
          </a:p>
          <a:p>
            <a:endParaRPr lang="zh-CN" altLang="en-US" sz="1200" dirty="0"/>
          </a:p>
          <a:p>
            <a:br>
              <a:rPr lang="zh-CN" altLang="en-US" sz="1200" dirty="0"/>
            </a:br>
            <a:endParaRPr lang="en-US" altLang="zh-CN" sz="1200" dirty="0"/>
          </a:p>
          <a:p>
            <a:pPr algn="l"/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CB49E17-1622-05AF-440C-387EE273D1DC}"/>
              </a:ext>
            </a:extLst>
          </p:cNvPr>
          <p:cNvSpPr txBox="1"/>
          <p:nvPr/>
        </p:nvSpPr>
        <p:spPr>
          <a:xfrm>
            <a:off x="3289391" y="1772960"/>
            <a:ext cx="315154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/>
              <a:t>特点：</a:t>
            </a:r>
            <a:endParaRPr lang="en-US" altLang="zh-CN" sz="1200" b="1" dirty="0"/>
          </a:p>
          <a:p>
            <a:r>
              <a:rPr lang="zh-CN" altLang="en-US" sz="1200" dirty="0"/>
              <a:t>多劳多得</a:t>
            </a:r>
            <a:endParaRPr lang="en-US" altLang="zh-CN" sz="1200" dirty="0"/>
          </a:p>
          <a:p>
            <a:endParaRPr lang="en-US" altLang="zh-CN" sz="1200" dirty="0"/>
          </a:p>
          <a:p>
            <a:r>
              <a:rPr lang="zh-CN" altLang="en-US" sz="1200" b="1" dirty="0"/>
              <a:t>两个阶段：</a:t>
            </a:r>
            <a:br>
              <a:rPr lang="zh-CN" altLang="en-US" sz="1200" dirty="0"/>
            </a:br>
            <a:r>
              <a:rPr lang="zh-CN" altLang="en-US" sz="1200" dirty="0"/>
              <a:t>高底薪阶段</a:t>
            </a:r>
            <a:r>
              <a:rPr lang="en-US" altLang="zh-CN" sz="1200" dirty="0"/>
              <a:t>:1)</a:t>
            </a:r>
            <a:r>
              <a:rPr lang="zh-CN" altLang="en-US" sz="1200" dirty="0"/>
              <a:t>实施初期</a:t>
            </a:r>
            <a:r>
              <a:rPr lang="en-US" altLang="zh-CN" sz="1200" dirty="0"/>
              <a:t>;2)</a:t>
            </a:r>
            <a:r>
              <a:rPr lang="zh-CN" altLang="en-US" sz="1200" dirty="0"/>
              <a:t>新员工入职试用期</a:t>
            </a:r>
            <a:endParaRPr lang="en-US" altLang="zh-CN" sz="1200" dirty="0"/>
          </a:p>
          <a:p>
            <a:br>
              <a:rPr lang="zh-CN" altLang="en-US" sz="1200" dirty="0"/>
            </a:br>
            <a:r>
              <a:rPr lang="zh-CN" altLang="en-US" sz="1200" dirty="0"/>
              <a:t>低底薪高提成阶段：</a:t>
            </a:r>
            <a:r>
              <a:rPr lang="en-US" altLang="zh-CN" sz="1200" dirty="0"/>
              <a:t>1)</a:t>
            </a:r>
            <a:r>
              <a:rPr lang="zh-CN" altLang="en-US" sz="1200" dirty="0"/>
              <a:t>业务成熟</a:t>
            </a:r>
            <a:r>
              <a:rPr lang="en-US" altLang="zh-CN" sz="1200" dirty="0"/>
              <a:t>;2)</a:t>
            </a:r>
            <a:r>
              <a:rPr lang="zh-CN" altLang="en-US" sz="1200" dirty="0"/>
              <a:t>人员成熟</a:t>
            </a:r>
            <a:br>
              <a:rPr lang="zh-CN" altLang="en-US" sz="1200" dirty="0"/>
            </a:br>
            <a:endParaRPr lang="en-US" altLang="zh-CN" sz="1200" dirty="0"/>
          </a:p>
          <a:p>
            <a:r>
              <a:rPr lang="zh-CN" altLang="en-US" sz="1200" dirty="0"/>
              <a:t>区域要固定，要防止收入变动太大，军心不稳，要考虑淡旺季指标或者提成预留</a:t>
            </a:r>
            <a:endParaRPr lang="en-US" altLang="zh-CN" sz="1200" dirty="0"/>
          </a:p>
          <a:p>
            <a:endParaRPr lang="en-US" altLang="zh-CN" sz="1200" dirty="0"/>
          </a:p>
          <a:p>
            <a:r>
              <a:rPr lang="zh-CN" altLang="en-US" sz="1200" b="1" dirty="0"/>
              <a:t>提成方式：</a:t>
            </a:r>
            <a:br>
              <a:rPr lang="zh-CN" altLang="en-US" sz="1200" dirty="0"/>
            </a:br>
            <a:r>
              <a:rPr lang="en-US" altLang="zh-CN" sz="1200" dirty="0"/>
              <a:t>1</a:t>
            </a:r>
            <a:r>
              <a:rPr lang="zh-CN" altLang="en-US" sz="1200" dirty="0"/>
              <a:t>：销售额提成</a:t>
            </a:r>
            <a:r>
              <a:rPr lang="en-US" altLang="zh-CN" sz="1200" dirty="0"/>
              <a:t>(</a:t>
            </a:r>
            <a:r>
              <a:rPr lang="zh-CN" altLang="en-US" sz="1200" dirty="0"/>
              <a:t>回款额</a:t>
            </a:r>
            <a:r>
              <a:rPr lang="en-US" altLang="zh-CN" sz="1200" dirty="0"/>
              <a:t>)-</a:t>
            </a:r>
          </a:p>
          <a:p>
            <a:r>
              <a:rPr lang="en-US" altLang="zh-CN" sz="1200" dirty="0"/>
              <a:t>      </a:t>
            </a:r>
            <a:r>
              <a:rPr lang="zh-CN" altLang="en-US" sz="1200" dirty="0"/>
              <a:t>（老品依赖症</a:t>
            </a:r>
            <a:r>
              <a:rPr lang="en-US" altLang="zh-CN" sz="1200" dirty="0"/>
              <a:t>/</a:t>
            </a:r>
            <a:r>
              <a:rPr lang="zh-CN" altLang="en-US" sz="1200" dirty="0"/>
              <a:t>高费用</a:t>
            </a:r>
            <a:r>
              <a:rPr lang="en-US" altLang="zh-CN" sz="1200" dirty="0"/>
              <a:t>/</a:t>
            </a:r>
            <a:r>
              <a:rPr lang="zh-CN" altLang="en-US" sz="1200" dirty="0"/>
              <a:t>压货）</a:t>
            </a:r>
            <a:endParaRPr lang="en-US" altLang="zh-CN" sz="1200" dirty="0"/>
          </a:p>
          <a:p>
            <a:r>
              <a:rPr lang="en-US" altLang="zh-CN" sz="1200" dirty="0"/>
              <a:t>2</a:t>
            </a:r>
            <a:r>
              <a:rPr lang="zh-CN" altLang="en-US" sz="1200" dirty="0"/>
              <a:t>：单品提成</a:t>
            </a:r>
            <a:r>
              <a:rPr lang="en-US" altLang="zh-CN" sz="1200" dirty="0"/>
              <a:t>--</a:t>
            </a:r>
            <a:r>
              <a:rPr lang="zh-CN" altLang="en-US" sz="1200" dirty="0"/>
              <a:t>分品种，分档次提成</a:t>
            </a:r>
            <a:br>
              <a:rPr lang="zh-CN" altLang="en-US" sz="1200" dirty="0"/>
            </a:br>
            <a:r>
              <a:rPr lang="zh-CN" altLang="en-US" sz="1200" dirty="0"/>
              <a:t>前提：品牌稳定，区域固定，指标成熟，队伍稳定。</a:t>
            </a:r>
            <a:br>
              <a:rPr lang="zh-CN" altLang="en-US" sz="1200" dirty="0"/>
            </a:br>
            <a:endParaRPr lang="en-US" altLang="zh-CN" sz="1200" dirty="0"/>
          </a:p>
          <a:p>
            <a:r>
              <a:rPr lang="zh-CN" altLang="en-US" sz="1200" b="1" dirty="0"/>
              <a:t>提成制的关键核心：</a:t>
            </a:r>
            <a:br>
              <a:rPr lang="zh-CN" altLang="en-US" sz="1200" dirty="0"/>
            </a:br>
            <a:r>
              <a:rPr lang="en-US" altLang="zh-CN" sz="1200" dirty="0">
                <a:solidFill>
                  <a:schemeClr val="accent1"/>
                </a:solidFill>
              </a:rPr>
              <a:t>1)</a:t>
            </a:r>
            <a:r>
              <a:rPr lang="zh-CN" altLang="en-US" sz="1200" dirty="0">
                <a:solidFill>
                  <a:schemeClr val="accent1"/>
                </a:solidFill>
              </a:rPr>
              <a:t>财务支撑</a:t>
            </a:r>
            <a:endParaRPr lang="en-US" altLang="zh-CN" sz="1200" dirty="0">
              <a:solidFill>
                <a:schemeClr val="accent1"/>
              </a:solidFill>
            </a:endParaRPr>
          </a:p>
          <a:p>
            <a:r>
              <a:rPr lang="en-US" altLang="zh-CN" sz="1200" dirty="0">
                <a:solidFill>
                  <a:schemeClr val="accent1"/>
                </a:solidFill>
              </a:rPr>
              <a:t>2)</a:t>
            </a:r>
            <a:r>
              <a:rPr lang="zh-CN" altLang="en-US" sz="1200" dirty="0">
                <a:solidFill>
                  <a:schemeClr val="accent1"/>
                </a:solidFill>
              </a:rPr>
              <a:t>指标设定</a:t>
            </a:r>
            <a:endParaRPr lang="en-US" altLang="zh-CN" sz="1200" dirty="0">
              <a:solidFill>
                <a:schemeClr val="accent1"/>
              </a:solidFill>
            </a:endParaRPr>
          </a:p>
          <a:p>
            <a:r>
              <a:rPr lang="en-US" altLang="zh-CN" sz="1200" dirty="0"/>
              <a:t>3)</a:t>
            </a:r>
            <a:r>
              <a:rPr lang="zh-CN" altLang="en-US" sz="1200" dirty="0"/>
              <a:t>区域划分</a:t>
            </a:r>
            <a:endParaRPr lang="en-US" altLang="zh-CN" sz="1200" dirty="0"/>
          </a:p>
          <a:p>
            <a:r>
              <a:rPr lang="en-US" altLang="zh-CN" sz="1200" dirty="0"/>
              <a:t>4)</a:t>
            </a:r>
            <a:r>
              <a:rPr lang="zh-CN" altLang="en-US" sz="1200" dirty="0"/>
              <a:t>品牌稳定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1EF1F11-CF2C-081B-94B7-A16AE9426E0B}"/>
              </a:ext>
            </a:extLst>
          </p:cNvPr>
          <p:cNvSpPr txBox="1"/>
          <p:nvPr/>
        </p:nvSpPr>
        <p:spPr>
          <a:xfrm>
            <a:off x="6629974" y="1772960"/>
            <a:ext cx="247912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b="1" dirty="0"/>
              <a:t>小包干：</a:t>
            </a:r>
            <a:r>
              <a:rPr lang="zh-CN" altLang="en-US" sz="1200" dirty="0"/>
              <a:t>人、车、费用</a:t>
            </a:r>
            <a:br>
              <a:rPr lang="zh-CN" altLang="en-US" sz="1200" dirty="0"/>
            </a:br>
            <a:r>
              <a:rPr lang="zh-CN" altLang="en-US" sz="1200" b="1" dirty="0"/>
              <a:t>关键点：</a:t>
            </a:r>
            <a:r>
              <a:rPr lang="zh-CN" altLang="en-US" sz="1200" dirty="0"/>
              <a:t>指标</a:t>
            </a:r>
            <a:endParaRPr lang="en-US" altLang="zh-CN" sz="1200" dirty="0"/>
          </a:p>
          <a:p>
            <a:br>
              <a:rPr lang="zh-CN" altLang="en-US" sz="1200" dirty="0"/>
            </a:br>
            <a:r>
              <a:rPr lang="zh-CN" altLang="en-US" sz="1200" b="1" dirty="0"/>
              <a:t>大包干：</a:t>
            </a:r>
            <a:r>
              <a:rPr lang="zh-CN" altLang="en-US" sz="1200" dirty="0"/>
              <a:t>人车费用，市场</a:t>
            </a:r>
            <a:r>
              <a:rPr lang="en-US" altLang="zh-CN" sz="1200" dirty="0"/>
              <a:t>+</a:t>
            </a:r>
            <a:r>
              <a:rPr lang="zh-CN" altLang="en-US" sz="1200" dirty="0"/>
              <a:t>品牌</a:t>
            </a:r>
            <a:br>
              <a:rPr lang="zh-CN" altLang="en-US" sz="1200" dirty="0"/>
            </a:br>
            <a:r>
              <a:rPr lang="zh-CN" altLang="en-US" sz="1200" b="1" dirty="0"/>
              <a:t>关键点：</a:t>
            </a:r>
            <a:r>
              <a:rPr lang="zh-CN" altLang="en-US" sz="1200" dirty="0"/>
              <a:t>主权</a:t>
            </a:r>
            <a:endParaRPr lang="en-US" altLang="zh-CN" sz="1200" dirty="0"/>
          </a:p>
          <a:p>
            <a:br>
              <a:rPr lang="zh-CN" altLang="en-US" sz="1200" dirty="0"/>
            </a:br>
            <a:r>
              <a:rPr lang="zh-CN" altLang="en-US" sz="1200" b="1" dirty="0"/>
              <a:t>警惕：</a:t>
            </a:r>
            <a:endParaRPr lang="en-US" altLang="zh-CN" sz="1200" b="1" dirty="0"/>
          </a:p>
          <a:p>
            <a:r>
              <a:rPr lang="zh-CN" altLang="en-US" sz="1200" dirty="0"/>
              <a:t>偷梁换柱，自相残杀</a:t>
            </a:r>
            <a:endParaRPr lang="en-US" altLang="zh-CN" sz="1200" dirty="0"/>
          </a:p>
          <a:p>
            <a:r>
              <a:rPr lang="zh-CN" altLang="en-US" sz="1200" dirty="0"/>
              <a:t>透支资源，自立山头</a:t>
            </a:r>
            <a:endParaRPr lang="en-US" altLang="zh-CN" sz="1200" dirty="0"/>
          </a:p>
          <a:p>
            <a:r>
              <a:rPr lang="zh-CN" altLang="en-US" sz="1200" dirty="0"/>
              <a:t>坐吃山空</a:t>
            </a:r>
            <a:endParaRPr lang="en-US" altLang="zh-CN" sz="1200" dirty="0"/>
          </a:p>
          <a:p>
            <a:endParaRPr lang="en-US" altLang="zh-CN" sz="1200" b="1" dirty="0"/>
          </a:p>
          <a:p>
            <a:r>
              <a:rPr lang="zh-CN" altLang="en-US" sz="1200" dirty="0"/>
              <a:t>防止主权丧失，最后一地鸡毛</a:t>
            </a:r>
            <a:r>
              <a:rPr lang="en-US" altLang="zh-CN" sz="1200" dirty="0"/>
              <a:t>!</a:t>
            </a:r>
            <a:br>
              <a:rPr lang="en-US" altLang="zh-CN" dirty="0"/>
            </a:br>
            <a:endParaRPr lang="en-US" altLang="zh-CN" dirty="0"/>
          </a:p>
          <a:p>
            <a:endParaRPr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491E9E1-C74D-980B-8789-6E3F44A44D13}"/>
              </a:ext>
            </a:extLst>
          </p:cNvPr>
          <p:cNvSpPr txBox="1"/>
          <p:nvPr/>
        </p:nvSpPr>
        <p:spPr>
          <a:xfrm>
            <a:off x="9220781" y="1772960"/>
            <a:ext cx="276181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/>
              <a:t>按照所经营的事业，包括按产品、按地区、按顾客</a:t>
            </a:r>
            <a:r>
              <a:rPr lang="en-US" altLang="zh-CN" sz="1200" dirty="0"/>
              <a:t>(</a:t>
            </a:r>
            <a:r>
              <a:rPr lang="zh-CN" altLang="en-US" sz="1200" dirty="0"/>
              <a:t>市场</a:t>
            </a:r>
            <a:r>
              <a:rPr lang="en-US" altLang="zh-CN" sz="1200" dirty="0"/>
              <a:t>)</a:t>
            </a:r>
            <a:r>
              <a:rPr lang="zh-CN" altLang="en-US" sz="1200" dirty="0"/>
              <a:t>等来划分部门，设立若干事业部。</a:t>
            </a:r>
            <a:endParaRPr lang="en-US" altLang="zh-CN" sz="1200" dirty="0"/>
          </a:p>
          <a:p>
            <a:endParaRPr lang="en-US" altLang="zh-CN" sz="1200" b="1" dirty="0"/>
          </a:p>
          <a:p>
            <a:r>
              <a:rPr lang="zh-CN" altLang="en-US" sz="1200" b="1" dirty="0"/>
              <a:t>四个支撑：</a:t>
            </a:r>
            <a:br>
              <a:rPr lang="zh-CN" altLang="en-US" sz="1200" dirty="0"/>
            </a:br>
            <a:r>
              <a:rPr lang="zh-CN" altLang="en-US" sz="1200" dirty="0"/>
              <a:t>管理工具成熟、</a:t>
            </a:r>
            <a:endParaRPr lang="en-US" altLang="zh-CN" sz="1200" dirty="0"/>
          </a:p>
          <a:p>
            <a:r>
              <a:rPr lang="zh-CN" altLang="en-US" sz="1200" dirty="0"/>
              <a:t>管理系统成熟、</a:t>
            </a:r>
            <a:endParaRPr lang="en-US" altLang="zh-CN" sz="1200" dirty="0"/>
          </a:p>
          <a:p>
            <a:r>
              <a:rPr lang="zh-CN" altLang="en-US" sz="1200" dirty="0"/>
              <a:t>团队结构稳定、</a:t>
            </a:r>
            <a:endParaRPr lang="en-US" altLang="zh-CN" sz="1200" dirty="0"/>
          </a:p>
          <a:p>
            <a:r>
              <a:rPr lang="zh-CN" altLang="en-US" sz="1200" dirty="0"/>
              <a:t>盈利模式稳定。</a:t>
            </a:r>
            <a:endParaRPr lang="en-US" altLang="zh-CN" sz="1200" dirty="0"/>
          </a:p>
          <a:p>
            <a:br>
              <a:rPr lang="zh-CN" altLang="en-US" sz="1200" dirty="0"/>
            </a:br>
            <a:r>
              <a:rPr lang="zh-CN" altLang="en-US" sz="1200" b="1" dirty="0"/>
              <a:t>三个要素：</a:t>
            </a:r>
            <a:br>
              <a:rPr lang="zh-CN" altLang="en-US" sz="1200" dirty="0"/>
            </a:br>
            <a:r>
              <a:rPr lang="zh-CN" altLang="en-US" sz="1200" dirty="0">
                <a:solidFill>
                  <a:schemeClr val="accent1"/>
                </a:solidFill>
              </a:rPr>
              <a:t>相对独立的市场</a:t>
            </a:r>
            <a:r>
              <a:rPr lang="en-US" altLang="zh-CN" sz="1200" dirty="0">
                <a:solidFill>
                  <a:schemeClr val="accent1"/>
                </a:solidFill>
              </a:rPr>
              <a:t>;</a:t>
            </a:r>
          </a:p>
          <a:p>
            <a:r>
              <a:rPr lang="zh-CN" altLang="en-US" sz="1200" dirty="0">
                <a:solidFill>
                  <a:schemeClr val="accent1"/>
                </a:solidFill>
              </a:rPr>
              <a:t>相对独立的利益</a:t>
            </a:r>
            <a:r>
              <a:rPr lang="en-US" altLang="zh-CN" sz="1200" dirty="0">
                <a:solidFill>
                  <a:schemeClr val="accent1"/>
                </a:solidFill>
              </a:rPr>
              <a:t>;</a:t>
            </a:r>
          </a:p>
          <a:p>
            <a:r>
              <a:rPr lang="zh-CN" altLang="en-US" sz="1200" dirty="0">
                <a:solidFill>
                  <a:schemeClr val="accent1"/>
                </a:solidFill>
              </a:rPr>
              <a:t>相对独立的自主权。</a:t>
            </a:r>
            <a:endParaRPr lang="en-US" altLang="zh-CN" sz="1200" dirty="0">
              <a:solidFill>
                <a:schemeClr val="accent1"/>
              </a:solidFill>
            </a:endParaRPr>
          </a:p>
          <a:p>
            <a:br>
              <a:rPr lang="zh-CN" altLang="en-US" sz="1200" dirty="0"/>
            </a:br>
            <a:endParaRPr lang="zh-CN" altLang="en-US" sz="1200" dirty="0"/>
          </a:p>
        </p:txBody>
      </p:sp>
      <p:sp>
        <p:nvSpPr>
          <p:cNvPr id="29" name="箭头: 上弧形 28">
            <a:extLst>
              <a:ext uri="{FF2B5EF4-FFF2-40B4-BE49-F238E27FC236}">
                <a16:creationId xmlns:a16="http://schemas.microsoft.com/office/drawing/2014/main" id="{3DB66029-3727-C4DB-1D29-3358A6F41390}"/>
              </a:ext>
            </a:extLst>
          </p:cNvPr>
          <p:cNvSpPr/>
          <p:nvPr/>
        </p:nvSpPr>
        <p:spPr>
          <a:xfrm>
            <a:off x="4584795" y="810314"/>
            <a:ext cx="6143699" cy="442572"/>
          </a:xfrm>
          <a:prstGeom prst="curved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CABF876C-BCF1-5783-474B-15598485FDAA}"/>
              </a:ext>
            </a:extLst>
          </p:cNvPr>
          <p:cNvSpPr txBox="1"/>
          <p:nvPr/>
        </p:nvSpPr>
        <p:spPr>
          <a:xfrm>
            <a:off x="7552526" y="5340022"/>
            <a:ext cx="3755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关键字：激活</a:t>
            </a:r>
          </a:p>
        </p:txBody>
      </p:sp>
    </p:spTree>
    <p:extLst>
      <p:ext uri="{BB962C8B-B14F-4D97-AF65-F5344CB8AC3E}">
        <p14:creationId xmlns:p14="http://schemas.microsoft.com/office/powerpoint/2010/main" val="1900004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2006581" y="2105508"/>
            <a:ext cx="817884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T+cloud</a:t>
            </a:r>
            <a:r>
              <a:rPr lang="zh-CN" altLang="en-US" sz="4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业务员绩效管理方案的</a:t>
            </a:r>
            <a:endParaRPr lang="en-US" altLang="zh-CN" sz="4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三层境界</a:t>
            </a:r>
          </a:p>
        </p:txBody>
      </p:sp>
      <p:sp>
        <p:nvSpPr>
          <p:cNvPr id="32" name="矩形 31"/>
          <p:cNvSpPr/>
          <p:nvPr/>
        </p:nvSpPr>
        <p:spPr>
          <a:xfrm>
            <a:off x="-528" y="4075844"/>
            <a:ext cx="12193057" cy="3353091"/>
          </a:xfrm>
          <a:prstGeom prst="rect">
            <a:avLst/>
          </a:prstGeom>
          <a:blipFill dpi="0" rotWithShape="1">
            <a:blip r:embed="rId2">
              <a:alphaModFix amt="23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131B944A-390A-4F64-B868-632A075E5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业务员绩效管理第一层：基础绩效指标</a:t>
            </a:r>
          </a:p>
        </p:txBody>
      </p:sp>
      <p:pic>
        <p:nvPicPr>
          <p:cNvPr id="6" name="图片 5" descr="图形用户界面, 表格&#10;&#10;描述已自动生成">
            <a:extLst>
              <a:ext uri="{FF2B5EF4-FFF2-40B4-BE49-F238E27FC236}">
                <a16:creationId xmlns:a16="http://schemas.microsoft.com/office/drawing/2014/main" id="{9C76A75B-A060-4564-A777-03759BD91B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00" y="1768853"/>
            <a:ext cx="5602164" cy="340597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0E5FFBC3-11D0-4FBF-8D45-EA610E91C545}"/>
              </a:ext>
            </a:extLst>
          </p:cNvPr>
          <p:cNvSpPr txBox="1"/>
          <p:nvPr/>
        </p:nvSpPr>
        <p:spPr>
          <a:xfrm>
            <a:off x="619200" y="1085196"/>
            <a:ext cx="1090506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指标项目：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185324D-377D-4DD7-BF9D-34AD13E7E247}"/>
              </a:ext>
            </a:extLst>
          </p:cNvPr>
          <p:cNvSpPr txBox="1"/>
          <p:nvPr/>
        </p:nvSpPr>
        <p:spPr>
          <a:xfrm flipH="1">
            <a:off x="5414719" y="1104426"/>
            <a:ext cx="1314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bg1"/>
                </a:solidFill>
              </a:rPr>
              <a:t>毛利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5C8430C-B63F-48EB-93F7-70452DC602B0}"/>
              </a:ext>
            </a:extLst>
          </p:cNvPr>
          <p:cNvSpPr txBox="1"/>
          <p:nvPr/>
        </p:nvSpPr>
        <p:spPr>
          <a:xfrm flipH="1">
            <a:off x="1912906" y="1089220"/>
            <a:ext cx="1483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bg1"/>
                </a:solidFill>
              </a:rPr>
              <a:t>销售数量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F826B1D-12F4-4795-A102-32AC3C54D07B}"/>
              </a:ext>
            </a:extLst>
          </p:cNvPr>
          <p:cNvSpPr txBox="1"/>
          <p:nvPr/>
        </p:nvSpPr>
        <p:spPr>
          <a:xfrm>
            <a:off x="3612703" y="1096907"/>
            <a:ext cx="14833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bg1"/>
                </a:solidFill>
              </a:rPr>
              <a:t>销售额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9E8E001-35F4-4748-9665-42532B06F115}"/>
              </a:ext>
            </a:extLst>
          </p:cNvPr>
          <p:cNvSpPr txBox="1"/>
          <p:nvPr/>
        </p:nvSpPr>
        <p:spPr>
          <a:xfrm>
            <a:off x="6959039" y="1104426"/>
            <a:ext cx="15240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bg1"/>
                </a:solidFill>
              </a:rPr>
              <a:t>回款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A4D655B-2E22-4197-BDA0-7295E33B9086}"/>
              </a:ext>
            </a:extLst>
          </p:cNvPr>
          <p:cNvSpPr txBox="1"/>
          <p:nvPr/>
        </p:nvSpPr>
        <p:spPr>
          <a:xfrm>
            <a:off x="6593277" y="1768855"/>
            <a:ext cx="4964853" cy="34059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noAutofit/>
          </a:bodyPr>
          <a:lstStyle/>
          <a:p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2273224-6296-481A-9B92-91A30D743C0E}"/>
              </a:ext>
            </a:extLst>
          </p:cNvPr>
          <p:cNvSpPr txBox="1"/>
          <p:nvPr/>
        </p:nvSpPr>
        <p:spPr>
          <a:xfrm>
            <a:off x="6667787" y="2076631"/>
            <a:ext cx="4639733" cy="378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最简单的考核方案，容易实施，相关数据容易提取</a:t>
            </a:r>
            <a:endParaRPr lang="en-US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F64E2B8-2B48-42C1-B3E7-FBABFD114580}"/>
              </a:ext>
            </a:extLst>
          </p:cNvPr>
          <p:cNvSpPr txBox="1"/>
          <p:nvPr/>
        </p:nvSpPr>
        <p:spPr>
          <a:xfrm>
            <a:off x="6593277" y="1768854"/>
            <a:ext cx="4964853" cy="30777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优势：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6A22170-0312-4176-B51D-A1D9DFBA44AC}"/>
              </a:ext>
            </a:extLst>
          </p:cNvPr>
          <p:cNvSpPr txBox="1"/>
          <p:nvPr/>
        </p:nvSpPr>
        <p:spPr>
          <a:xfrm>
            <a:off x="6667787" y="2807446"/>
            <a:ext cx="4856479" cy="23178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考核数据提取滞后，无法及时发现业务端实际问题</a:t>
            </a:r>
            <a:endParaRPr lang="en-US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一定程度上和公司分配给业务员的客户资源有关，公平性欠佳</a:t>
            </a:r>
            <a:endParaRPr lang="en-US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无法掌控业务对终端的维护质量和勤奋度，无法挖掘优秀人才</a:t>
            </a:r>
            <a:endParaRPr lang="en-US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后端支撑成本、运营成本、营销成本无法精细分摊，业务员净贡献无法分析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A229DC2-8F58-461D-B0EC-ECF78F0A886D}"/>
              </a:ext>
            </a:extLst>
          </p:cNvPr>
          <p:cNvSpPr txBox="1"/>
          <p:nvPr/>
        </p:nvSpPr>
        <p:spPr>
          <a:xfrm>
            <a:off x="6593277" y="2477593"/>
            <a:ext cx="4964853" cy="30777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问题：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667B460-E1BB-45CC-B345-B8769F1AA38F}"/>
              </a:ext>
            </a:extLst>
          </p:cNvPr>
          <p:cNvSpPr txBox="1"/>
          <p:nvPr/>
        </p:nvSpPr>
        <p:spPr>
          <a:xfrm>
            <a:off x="619200" y="5464869"/>
            <a:ext cx="56670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数据来源：销售明细表、统计报、销售毛利分析表，经营毛利统计表</a:t>
            </a:r>
            <a:endParaRPr lang="en-US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产品优势：可从部门、业务员、客户、存货等多维度组合分析，数据查询简易。</a:t>
            </a:r>
            <a:endParaRPr lang="en-US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" name="箭头: 下 21">
            <a:extLst>
              <a:ext uri="{FF2B5EF4-FFF2-40B4-BE49-F238E27FC236}">
                <a16:creationId xmlns:a16="http://schemas.microsoft.com/office/drawing/2014/main" id="{73BD602B-0E38-49B9-8FD6-4F117F599FA4}"/>
              </a:ext>
            </a:extLst>
          </p:cNvPr>
          <p:cNvSpPr/>
          <p:nvPr/>
        </p:nvSpPr>
        <p:spPr>
          <a:xfrm>
            <a:off x="6884533" y="5174824"/>
            <a:ext cx="230293" cy="290045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27F070AE-899A-4960-B67D-053531C970BB}"/>
              </a:ext>
            </a:extLst>
          </p:cNvPr>
          <p:cNvSpPr txBox="1"/>
          <p:nvPr/>
        </p:nvSpPr>
        <p:spPr>
          <a:xfrm>
            <a:off x="6559413" y="5482603"/>
            <a:ext cx="49648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、如何避免业务员偷奸耍滑？吃促销、卡费用？</a:t>
            </a:r>
            <a:endParaRPr lang="en-US" altLang="zh-CN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、如何避免年终奖及日常绩效的大锅饭嫌疑？</a:t>
            </a:r>
            <a:endParaRPr lang="en-US" altLang="zh-CN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、费用如何投放？</a:t>
            </a:r>
            <a:endParaRPr lang="en-US" altLang="zh-CN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、市场动销策略如何展开？</a:t>
            </a:r>
            <a:endParaRPr lang="en-US" altLang="zh-CN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20950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131B944A-390A-4F64-B868-632A075E5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业务员绩效管理第二层：过程绩效指标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6B4B44E-6FE2-469B-AE2C-1DD283EF68C0}"/>
              </a:ext>
            </a:extLst>
          </p:cNvPr>
          <p:cNvSpPr txBox="1"/>
          <p:nvPr/>
        </p:nvSpPr>
        <p:spPr>
          <a:xfrm>
            <a:off x="643467" y="1143871"/>
            <a:ext cx="1090506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指标项目：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0265C1E-870D-4DCB-8215-A4EA3F6EBD75}"/>
              </a:ext>
            </a:extLst>
          </p:cNvPr>
          <p:cNvSpPr txBox="1"/>
          <p:nvPr/>
        </p:nvSpPr>
        <p:spPr>
          <a:xfrm flipH="1">
            <a:off x="1937172" y="1147895"/>
            <a:ext cx="1699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rgbClr val="FFFF00"/>
                </a:solidFill>
              </a:rPr>
              <a:t>拜访达成率</a:t>
            </a:r>
            <a:endParaRPr lang="en-US" altLang="zh-CN" dirty="0">
              <a:solidFill>
                <a:srgbClr val="FFFF0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2EEFDC7-1793-4697-BC08-ACF814377FCC}"/>
              </a:ext>
            </a:extLst>
          </p:cNvPr>
          <p:cNvSpPr txBox="1"/>
          <p:nvPr/>
        </p:nvSpPr>
        <p:spPr>
          <a:xfrm>
            <a:off x="3636969" y="1155582"/>
            <a:ext cx="16997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rgbClr val="FFFF00"/>
                </a:solidFill>
              </a:rPr>
              <a:t>拜访成单率</a:t>
            </a:r>
            <a:endParaRPr lang="en-US" altLang="zh-CN" dirty="0">
              <a:solidFill>
                <a:srgbClr val="FFFF00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4DE5979-E77C-403A-BBA8-CB02DEE898D0}"/>
              </a:ext>
            </a:extLst>
          </p:cNvPr>
          <p:cNvSpPr txBox="1"/>
          <p:nvPr/>
        </p:nvSpPr>
        <p:spPr>
          <a:xfrm>
            <a:off x="5598312" y="1147895"/>
            <a:ext cx="18962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rgbClr val="FFFF00"/>
                </a:solidFill>
              </a:rPr>
              <a:t>产品铺货率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0D01600-A0AB-4EA5-892A-B7612E9273F4}"/>
              </a:ext>
            </a:extLst>
          </p:cNvPr>
          <p:cNvSpPr txBox="1"/>
          <p:nvPr/>
        </p:nvSpPr>
        <p:spPr>
          <a:xfrm>
            <a:off x="7494537" y="1155582"/>
            <a:ext cx="18962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bg1"/>
                </a:solidFill>
              </a:rPr>
              <a:t>动销标准化</a:t>
            </a:r>
          </a:p>
        </p:txBody>
      </p:sp>
      <p:pic>
        <p:nvPicPr>
          <p:cNvPr id="13" name="图片 12" descr="图形用户界面, 文本, 应用程序&#10;&#10;描述已自动生成">
            <a:extLst>
              <a:ext uri="{FF2B5EF4-FFF2-40B4-BE49-F238E27FC236}">
                <a16:creationId xmlns:a16="http://schemas.microsoft.com/office/drawing/2014/main" id="{432E50AF-BA1E-4FB7-BE5D-5DDB65BDF7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847745"/>
            <a:ext cx="6913446" cy="102533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图片 16" descr="图形用户界面, 文本, 应用程序&#10;&#10;描述已自动生成">
            <a:extLst>
              <a:ext uri="{FF2B5EF4-FFF2-40B4-BE49-F238E27FC236}">
                <a16:creationId xmlns:a16="http://schemas.microsoft.com/office/drawing/2014/main" id="{6C466D54-8212-483B-96D9-208D785417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2410201"/>
            <a:ext cx="6913446" cy="114351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9" name="图片 18" descr="图形用户界面, 表格&#10;&#10;中度可信度描述已自动生成">
            <a:extLst>
              <a:ext uri="{FF2B5EF4-FFF2-40B4-BE49-F238E27FC236}">
                <a16:creationId xmlns:a16="http://schemas.microsoft.com/office/drawing/2014/main" id="{44EE0237-996F-417C-A9DB-DE649AA282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2981959"/>
            <a:ext cx="6913446" cy="332280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EEBD4F71-6786-4F50-828B-B963E30C625E}"/>
              </a:ext>
            </a:extLst>
          </p:cNvPr>
          <p:cNvSpPr txBox="1"/>
          <p:nvPr/>
        </p:nvSpPr>
        <p:spPr>
          <a:xfrm>
            <a:off x="7905254" y="2360410"/>
            <a:ext cx="3426531" cy="34198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en-US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、业务过程绩效分析，加强终端的业务管控</a:t>
            </a:r>
            <a:endParaRPr lang="en-US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、移动化的作业工具，企业数据共享，业务员实时查看库存，实时下订单，提高工作效率</a:t>
            </a:r>
            <a:endParaRPr lang="en-US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、实时掌握业务拜访情况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8064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131B944A-390A-4F64-B868-632A075E5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业务员绩效管理第二层：过程绩效指标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6B4B44E-6FE2-469B-AE2C-1DD283EF68C0}"/>
              </a:ext>
            </a:extLst>
          </p:cNvPr>
          <p:cNvSpPr txBox="1"/>
          <p:nvPr/>
        </p:nvSpPr>
        <p:spPr>
          <a:xfrm>
            <a:off x="619200" y="1123551"/>
            <a:ext cx="1090506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指标项目：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0265C1E-870D-4DCB-8215-A4EA3F6EBD75}"/>
              </a:ext>
            </a:extLst>
          </p:cNvPr>
          <p:cNvSpPr txBox="1"/>
          <p:nvPr/>
        </p:nvSpPr>
        <p:spPr>
          <a:xfrm flipH="1">
            <a:off x="1912905" y="1127575"/>
            <a:ext cx="1699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bg1"/>
                </a:solidFill>
              </a:rPr>
              <a:t>拜访达成率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2EEFDC7-1793-4697-BC08-ACF814377FCC}"/>
              </a:ext>
            </a:extLst>
          </p:cNvPr>
          <p:cNvSpPr txBox="1"/>
          <p:nvPr/>
        </p:nvSpPr>
        <p:spPr>
          <a:xfrm>
            <a:off x="3612702" y="1135262"/>
            <a:ext cx="16997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bg1"/>
                </a:solidFill>
              </a:rPr>
              <a:t>拜访成单率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4DE5979-E77C-403A-BBA8-CB02DEE898D0}"/>
              </a:ext>
            </a:extLst>
          </p:cNvPr>
          <p:cNvSpPr txBox="1"/>
          <p:nvPr/>
        </p:nvSpPr>
        <p:spPr>
          <a:xfrm>
            <a:off x="5536947" y="1144785"/>
            <a:ext cx="18962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bg1"/>
                </a:solidFill>
              </a:rPr>
              <a:t>产品铺货率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0D01600-A0AB-4EA5-892A-B7612E9273F4}"/>
              </a:ext>
            </a:extLst>
          </p:cNvPr>
          <p:cNvSpPr txBox="1"/>
          <p:nvPr/>
        </p:nvSpPr>
        <p:spPr>
          <a:xfrm>
            <a:off x="7274307" y="1144785"/>
            <a:ext cx="18962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rgbClr val="FFFF00"/>
                </a:solidFill>
              </a:rPr>
              <a:t>动销标准化</a:t>
            </a:r>
          </a:p>
        </p:txBody>
      </p:sp>
      <p:pic>
        <p:nvPicPr>
          <p:cNvPr id="12" name="图片 11" descr="电脑屏幕截图&#10;&#10;描述已自动生成">
            <a:extLst>
              <a:ext uri="{FF2B5EF4-FFF2-40B4-BE49-F238E27FC236}">
                <a16:creationId xmlns:a16="http://schemas.microsoft.com/office/drawing/2014/main" id="{38A8F25E-5118-4EC6-82FB-2E7423E864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00" y="1983955"/>
            <a:ext cx="7518399" cy="34198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464740B2-84E5-47D9-929D-CCD73DEE44D5}"/>
              </a:ext>
            </a:extLst>
          </p:cNvPr>
          <p:cNvSpPr txBox="1"/>
          <p:nvPr/>
        </p:nvSpPr>
        <p:spPr>
          <a:xfrm>
            <a:off x="8340800" y="1983955"/>
            <a:ext cx="3183466" cy="34198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、将业务的日常拜访工作标准化、流程化。通过标准化作业流程，提高终端拜访质量。</a:t>
            </a:r>
            <a:endParaRPr lang="en-US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、通过照片检视每日标准化执行情况</a:t>
            </a: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、门头、促销、理货、费用等各项指标自定义设置，各类促销费用立项有依据，过程有监督，结果可追溯</a:t>
            </a:r>
            <a:endParaRPr lang="en-US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4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、照片自动加时间、定位、客户水印，避免舞弊行为</a:t>
            </a:r>
            <a:endParaRPr lang="en-US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zh-CN" altLang="en-US" dirty="0"/>
          </a:p>
        </p:txBody>
      </p:sp>
      <p:sp>
        <p:nvSpPr>
          <p:cNvPr id="15" name="对话气泡: 圆角矩形 14">
            <a:extLst>
              <a:ext uri="{FF2B5EF4-FFF2-40B4-BE49-F238E27FC236}">
                <a16:creationId xmlns:a16="http://schemas.microsoft.com/office/drawing/2014/main" id="{7C2A2114-8A70-49D6-B790-D6FB8D11C75A}"/>
              </a:ext>
            </a:extLst>
          </p:cNvPr>
          <p:cNvSpPr/>
          <p:nvPr/>
        </p:nvSpPr>
        <p:spPr>
          <a:xfrm>
            <a:off x="1502963" y="2782534"/>
            <a:ext cx="772160" cy="230293"/>
          </a:xfrm>
          <a:prstGeom prst="wedgeRoundRectCallout">
            <a:avLst>
              <a:gd name="adj1" fmla="val -21500"/>
              <a:gd name="adj2" fmla="val 114430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照片</a:t>
            </a:r>
          </a:p>
        </p:txBody>
      </p:sp>
      <p:sp>
        <p:nvSpPr>
          <p:cNvPr id="18" name="对话气泡: 圆角矩形 17">
            <a:extLst>
              <a:ext uri="{FF2B5EF4-FFF2-40B4-BE49-F238E27FC236}">
                <a16:creationId xmlns:a16="http://schemas.microsoft.com/office/drawing/2014/main" id="{A6A7C730-F2CF-4E0A-A3D7-6F21D23776AC}"/>
              </a:ext>
            </a:extLst>
          </p:cNvPr>
          <p:cNvSpPr/>
          <p:nvPr/>
        </p:nvSpPr>
        <p:spPr>
          <a:xfrm>
            <a:off x="3202759" y="2777067"/>
            <a:ext cx="772160" cy="233269"/>
          </a:xfrm>
          <a:prstGeom prst="wedgeRoundRectCallout">
            <a:avLst>
              <a:gd name="adj1" fmla="val -21500"/>
              <a:gd name="adj2" fmla="val 114430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客户</a:t>
            </a:r>
          </a:p>
        </p:txBody>
      </p:sp>
      <p:sp>
        <p:nvSpPr>
          <p:cNvPr id="19" name="对话气泡: 圆角矩形 18">
            <a:extLst>
              <a:ext uri="{FF2B5EF4-FFF2-40B4-BE49-F238E27FC236}">
                <a16:creationId xmlns:a16="http://schemas.microsoft.com/office/drawing/2014/main" id="{7C12D484-BBB9-4F13-A098-928155C9CE47}"/>
              </a:ext>
            </a:extLst>
          </p:cNvPr>
          <p:cNvSpPr/>
          <p:nvPr/>
        </p:nvSpPr>
        <p:spPr>
          <a:xfrm>
            <a:off x="2376723" y="2777067"/>
            <a:ext cx="772160" cy="230293"/>
          </a:xfrm>
          <a:prstGeom prst="wedgeRoundRectCallout">
            <a:avLst>
              <a:gd name="adj1" fmla="val -21500"/>
              <a:gd name="adj2" fmla="val 114430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业务员</a:t>
            </a:r>
          </a:p>
        </p:txBody>
      </p:sp>
      <p:sp>
        <p:nvSpPr>
          <p:cNvPr id="21" name="对话气泡: 圆角矩形 20">
            <a:extLst>
              <a:ext uri="{FF2B5EF4-FFF2-40B4-BE49-F238E27FC236}">
                <a16:creationId xmlns:a16="http://schemas.microsoft.com/office/drawing/2014/main" id="{770DF808-80A2-45DC-A73B-C51BD1AB5066}"/>
              </a:ext>
            </a:extLst>
          </p:cNvPr>
          <p:cNvSpPr/>
          <p:nvPr/>
        </p:nvSpPr>
        <p:spPr>
          <a:xfrm>
            <a:off x="4076519" y="2774091"/>
            <a:ext cx="949294" cy="233269"/>
          </a:xfrm>
          <a:prstGeom prst="wedgeRoundRectCallout">
            <a:avLst>
              <a:gd name="adj1" fmla="val -21500"/>
              <a:gd name="adj2" fmla="val 114430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照片类型</a:t>
            </a:r>
          </a:p>
        </p:txBody>
      </p:sp>
      <p:sp>
        <p:nvSpPr>
          <p:cNvPr id="23" name="对话气泡: 圆角矩形 22">
            <a:extLst>
              <a:ext uri="{FF2B5EF4-FFF2-40B4-BE49-F238E27FC236}">
                <a16:creationId xmlns:a16="http://schemas.microsoft.com/office/drawing/2014/main" id="{370AD6CB-76FE-445C-959A-16D295AF13DD}"/>
              </a:ext>
            </a:extLst>
          </p:cNvPr>
          <p:cNvSpPr/>
          <p:nvPr/>
        </p:nvSpPr>
        <p:spPr>
          <a:xfrm>
            <a:off x="6257539" y="2389088"/>
            <a:ext cx="1487668" cy="257386"/>
          </a:xfrm>
          <a:prstGeom prst="wedgeRoundRectCallout">
            <a:avLst>
              <a:gd name="adj1" fmla="val -22411"/>
              <a:gd name="adj2" fmla="val 89840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多种展示方式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16FB73C3-D3D4-42DA-B5A1-FB4119AF5463}"/>
              </a:ext>
            </a:extLst>
          </p:cNvPr>
          <p:cNvSpPr/>
          <p:nvPr/>
        </p:nvSpPr>
        <p:spPr>
          <a:xfrm>
            <a:off x="717973" y="2052320"/>
            <a:ext cx="5235787" cy="541867"/>
          </a:xfrm>
          <a:prstGeom prst="rect">
            <a:avLst/>
          </a:prstGeom>
          <a:noFill/>
          <a:ln>
            <a:solidFill>
              <a:srgbClr val="E60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41BABBDB-B8B0-407D-8196-E0B3BAEA4E5D}"/>
              </a:ext>
            </a:extLst>
          </p:cNvPr>
          <p:cNvSpPr txBox="1"/>
          <p:nvPr/>
        </p:nvSpPr>
        <p:spPr>
          <a:xfrm>
            <a:off x="2509420" y="2235200"/>
            <a:ext cx="2204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多维度自由组合检索</a:t>
            </a:r>
          </a:p>
        </p:txBody>
      </p:sp>
    </p:spTree>
    <p:extLst>
      <p:ext uri="{BB962C8B-B14F-4D97-AF65-F5344CB8AC3E}">
        <p14:creationId xmlns:p14="http://schemas.microsoft.com/office/powerpoint/2010/main" val="2743085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C9C81D91-6E09-4EFE-A8DE-40F9FF3E7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业务员绩效管理第二层：过程绩效指标</a:t>
            </a:r>
          </a:p>
        </p:txBody>
      </p:sp>
      <p:pic>
        <p:nvPicPr>
          <p:cNvPr id="5" name="图片 4" descr="图形用户界面, 应用程序&#10;&#10;描述已自动生成">
            <a:extLst>
              <a:ext uri="{FF2B5EF4-FFF2-40B4-BE49-F238E27FC236}">
                <a16:creationId xmlns:a16="http://schemas.microsoft.com/office/drawing/2014/main" id="{DB0C9943-13B6-437A-BF7F-97D52F331F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19" y="1198881"/>
            <a:ext cx="6765146" cy="395901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 descr="图表, 漏斗图&#10;&#10;描述已自动生成">
            <a:extLst>
              <a:ext uri="{FF2B5EF4-FFF2-40B4-BE49-F238E27FC236}">
                <a16:creationId xmlns:a16="http://schemas.microsoft.com/office/drawing/2014/main" id="{F07706FD-6CD8-4ED7-9892-5F27D7686C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317" y="1112688"/>
            <a:ext cx="6828627" cy="395901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A349AE3B-FECA-4053-9FAF-C7AA3E475946}"/>
              </a:ext>
            </a:extLst>
          </p:cNvPr>
          <p:cNvSpPr txBox="1"/>
          <p:nvPr/>
        </p:nvSpPr>
        <p:spPr>
          <a:xfrm>
            <a:off x="724746" y="5399175"/>
            <a:ext cx="97739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业务数据实时统计，实时发现业务员工作过程中的问题</a:t>
            </a:r>
            <a:endParaRPr lang="en-US" altLang="zh-CN" sz="16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多维度评估业务员工作情况</a:t>
            </a:r>
            <a:endParaRPr lang="en-US" altLang="zh-CN" sz="16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预置经销商关键数据指标，图形化报表，简单易读，省去内勤人员及财务数据加工</a:t>
            </a:r>
            <a:endParaRPr lang="en-US" altLang="zh-CN" sz="16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一个看板看清业务员核心指标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37159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D6021EE5-11B8-4B4F-BAD6-4701F2DDC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考核过程指标的必要条件</a:t>
            </a:r>
            <a:r>
              <a:rPr lang="en-US" altLang="zh-CN" dirty="0"/>
              <a:t>-</a:t>
            </a:r>
            <a:r>
              <a:rPr lang="zh-CN" altLang="en-US" dirty="0"/>
              <a:t>跑店管理工具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BD07CEC-15FE-4926-9F15-D65CD6102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200" y="1429625"/>
            <a:ext cx="6045200" cy="3799417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A3AFABEB-6AFE-45EA-A4EC-6FD7C212492D}"/>
              </a:ext>
            </a:extLst>
          </p:cNvPr>
          <p:cNvGrpSpPr/>
          <p:nvPr/>
        </p:nvGrpSpPr>
        <p:grpSpPr>
          <a:xfrm>
            <a:off x="8965930" y="1125085"/>
            <a:ext cx="2208320" cy="4220335"/>
            <a:chOff x="5075543" y="1207159"/>
            <a:chExt cx="2594021" cy="4654798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20D6F56D-3A25-48A3-8E3D-16B94AF4354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76" t="5165" r="15578" b="3333"/>
            <a:stretch>
              <a:fillRect/>
            </a:stretch>
          </p:blipFill>
          <p:spPr bwMode="auto">
            <a:xfrm>
              <a:off x="5075543" y="1207159"/>
              <a:ext cx="2594021" cy="46547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图片 9" descr="手机的屏幕截图&#10;&#10;描述已自动生成">
              <a:extLst>
                <a:ext uri="{FF2B5EF4-FFF2-40B4-BE49-F238E27FC236}">
                  <a16:creationId xmlns:a16="http://schemas.microsoft.com/office/drawing/2014/main" id="{1453805D-FD1D-4009-857B-8A92880F61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100" t="10469" r="5331" b="12094"/>
            <a:stretch/>
          </p:blipFill>
          <p:spPr>
            <a:xfrm>
              <a:off x="5312229" y="1575735"/>
              <a:ext cx="2106385" cy="3629637"/>
            </a:xfrm>
            <a:prstGeom prst="rect">
              <a:avLst/>
            </a:prstGeom>
          </p:spPr>
        </p:pic>
      </p:grpSp>
      <p:sp>
        <p:nvSpPr>
          <p:cNvPr id="11" name="箭头: 右 10">
            <a:extLst>
              <a:ext uri="{FF2B5EF4-FFF2-40B4-BE49-F238E27FC236}">
                <a16:creationId xmlns:a16="http://schemas.microsoft.com/office/drawing/2014/main" id="{DC6D46B4-4420-41B1-9841-C6CAF34456A9}"/>
              </a:ext>
            </a:extLst>
          </p:cNvPr>
          <p:cNvSpPr/>
          <p:nvPr/>
        </p:nvSpPr>
        <p:spPr>
          <a:xfrm>
            <a:off x="6990669" y="3840816"/>
            <a:ext cx="1648992" cy="119888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形 12" descr="复选标记 纯色填充">
            <a:extLst>
              <a:ext uri="{FF2B5EF4-FFF2-40B4-BE49-F238E27FC236}">
                <a16:creationId xmlns:a16="http://schemas.microsoft.com/office/drawing/2014/main" id="{C861B34C-CD39-4351-9ACE-0987EBEDCA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43658" y="2538706"/>
            <a:ext cx="1581254" cy="1581254"/>
          </a:xfrm>
          <a:prstGeom prst="rect">
            <a:avLst/>
          </a:prstGeom>
        </p:spPr>
      </p:pic>
      <p:pic>
        <p:nvPicPr>
          <p:cNvPr id="15" name="图形 14" descr="关闭 纯色填充">
            <a:extLst>
              <a:ext uri="{FF2B5EF4-FFF2-40B4-BE49-F238E27FC236}">
                <a16:creationId xmlns:a16="http://schemas.microsoft.com/office/drawing/2014/main" id="{AC9AFBCE-EE7A-4D0E-AA3B-31134A1008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35713" y="2383466"/>
            <a:ext cx="2196252" cy="2196252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DC161449-5325-4731-8210-646613E07A16}"/>
              </a:ext>
            </a:extLst>
          </p:cNvPr>
          <p:cNvSpPr txBox="1"/>
          <p:nvPr/>
        </p:nvSpPr>
        <p:spPr>
          <a:xfrm>
            <a:off x="3180972" y="4440256"/>
            <a:ext cx="1125251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l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手工补单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</a:p>
          <a:p>
            <a:pPr algn="l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数据滞后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56745CA-1B07-4B62-936D-9949F8ACD1D0}"/>
              </a:ext>
            </a:extLst>
          </p:cNvPr>
          <p:cNvSpPr txBox="1"/>
          <p:nvPr/>
        </p:nvSpPr>
        <p:spPr>
          <a:xfrm>
            <a:off x="9416115" y="4275030"/>
            <a:ext cx="1146177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l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移动作业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  <a:p>
            <a:pPr algn="l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数据实时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8F5199E-4DD5-4A00-AD3F-F76D6A12560C}"/>
              </a:ext>
            </a:extLst>
          </p:cNvPr>
          <p:cNvSpPr txBox="1"/>
          <p:nvPr/>
        </p:nvSpPr>
        <p:spPr>
          <a:xfrm>
            <a:off x="619200" y="5652930"/>
            <a:ext cx="1055505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1800" dirty="0">
                <a:solidFill>
                  <a:schemeClr val="bg1"/>
                </a:solidFill>
                <a:latin typeface="华文黑体" panose="02010600040101010101" charset="-122"/>
                <a:ea typeface="华文黑体" panose="02010600040101010101" charset="-122"/>
              </a:rPr>
              <a:t>减少基础性工作，比如将填写订单，退换货，门店资料等基础的信息工作交给工具，业务员重点放在关键事项沟通上，</a:t>
            </a:r>
            <a:r>
              <a:rPr lang="zh-CN" altLang="en-US" dirty="0">
                <a:solidFill>
                  <a:schemeClr val="bg1"/>
                </a:solidFill>
                <a:latin typeface="华文黑体" panose="02010600040101010101" charset="-122"/>
                <a:ea typeface="华文黑体" panose="02010600040101010101" charset="-122"/>
              </a:rPr>
              <a:t>比如新品沟通，沟通政策、利润预测</a:t>
            </a:r>
            <a:r>
              <a:rPr lang="zh-CN" altLang="en-US" sz="1800" dirty="0">
                <a:solidFill>
                  <a:schemeClr val="bg1"/>
                </a:solidFill>
                <a:latin typeface="华文黑体" panose="02010600040101010101" charset="-122"/>
                <a:ea typeface="华文黑体" panose="02010600040101010101" charset="-122"/>
              </a:rPr>
              <a:t>，销量预测，价格对比。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34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12" grpId="0" animBg="1"/>
      <p:bldP spid="14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用友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0012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rgbClr val="BFBFBF"/>
        </a:solidFill>
      </a:spPr>
      <a:bodyPr wrap="square" rtlCol="0">
        <a:spAutoFit/>
      </a:bodyPr>
      <a:lstStyle>
        <a:defPPr algn="l">
          <a:defRPr sz="2800" b="1" dirty="0" smtClean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19384</TotalTime>
  <Words>1703</Words>
  <Application>Microsoft Office PowerPoint</Application>
  <PresentationFormat>宽屏</PresentationFormat>
  <Paragraphs>210</Paragraphs>
  <Slides>16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等线</vt:lpstr>
      <vt:lpstr>等线 Light</vt:lpstr>
      <vt:lpstr>华文黑体</vt:lpstr>
      <vt:lpstr>兰亭黑-简</vt:lpstr>
      <vt:lpstr>微软雅黑</vt:lpstr>
      <vt:lpstr>微软雅黑 Light</vt:lpstr>
      <vt:lpstr>Arial</vt:lpstr>
      <vt:lpstr>Arial Narrow</vt:lpstr>
      <vt:lpstr>Wingdings</vt:lpstr>
      <vt:lpstr>Office 主题​​</vt:lpstr>
      <vt:lpstr>PowerPoint 演示文稿</vt:lpstr>
      <vt:lpstr>某蒙牛低温奶经销商经营困惑</vt:lpstr>
      <vt:lpstr>当前传统经销商发展四阶段</vt:lpstr>
      <vt:lpstr>PowerPoint 演示文稿</vt:lpstr>
      <vt:lpstr>业务员绩效管理第一层：基础绩效指标</vt:lpstr>
      <vt:lpstr>业务员绩效管理第二层：过程绩效指标</vt:lpstr>
      <vt:lpstr>业务员绩效管理第二层：过程绩效指标</vt:lpstr>
      <vt:lpstr>业务员绩效管理第二层：过程绩效指标</vt:lpstr>
      <vt:lpstr>考核过程指标的必要条件-跑店管理工具</vt:lpstr>
      <vt:lpstr>业务员绩效管理第三层-合伙人管理</vt:lpstr>
      <vt:lpstr>业务员绩效管理第三层-合伙人管理</vt:lpstr>
      <vt:lpstr>业务员绩效管理第三层-合伙人管理</vt:lpstr>
      <vt:lpstr>业务员绩效管理第三层-合伙人管理</vt:lpstr>
      <vt:lpstr>经销商业务员绩效管理变革</vt:lpstr>
      <vt:lpstr>合伙人管理使用效果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PC</dc:creator>
  <cp:lastModifiedBy>c xm</cp:lastModifiedBy>
  <cp:revision>904</cp:revision>
  <dcterms:created xsi:type="dcterms:W3CDTF">2019-01-05T04:23:00Z</dcterms:created>
  <dcterms:modified xsi:type="dcterms:W3CDTF">2022-07-27T09:46:47Z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